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 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2015/4/28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2015/4/28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2015/4/28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2015/4/28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2015/4/28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2015/4/28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2015/4/28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2015/4/28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2015/4/28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2015/4/28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pPr/>
              <a:t>2015/4/28</a:t>
            </a:fld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961F1FA-B045-614A-A92D-1C6358E7981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A81A459-E776-7B40-AAC7-C31A505C27D3}" type="datetimeFigureOut">
              <a:rPr kumimoji="1" lang="zh-TW" altLang="en-US" smtClean="0"/>
              <a:pPr/>
              <a:t>2015/4/28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zh-TW" dirty="0" smtClean="0"/>
              <a:t>B</a:t>
            </a:r>
            <a:r>
              <a:rPr kumimoji="1" lang="en-US" altLang="zh-TW" dirty="0" err="1" smtClean="0"/>
              <a:t>ig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 Analytics – Homework 1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777400"/>
          </a:xfrm>
        </p:spPr>
        <p:txBody>
          <a:bodyPr>
            <a:normAutofit lnSpcReduction="10000"/>
          </a:bodyPr>
          <a:lstStyle/>
          <a:p>
            <a:r>
              <a:rPr lang="zh-Hant" altLang="en-US" dirty="0"/>
              <a:t>游春傑</a:t>
            </a:r>
            <a:r>
              <a:rPr lang="en-US" altLang="zh-Hant" dirty="0"/>
              <a:t>:D10315001</a:t>
            </a:r>
          </a:p>
          <a:p>
            <a:r>
              <a:rPr lang="zh-Hant" altLang="en-US" dirty="0"/>
              <a:t>薛聿明</a:t>
            </a:r>
            <a:r>
              <a:rPr lang="en-US" altLang="zh-Hant" dirty="0"/>
              <a:t>:D10307009</a:t>
            </a:r>
          </a:p>
          <a:p>
            <a:r>
              <a:rPr lang="zh-Hant" altLang="en-US" dirty="0"/>
              <a:t>楊承翰</a:t>
            </a:r>
            <a:r>
              <a:rPr lang="en-US" altLang="zh-Hant" dirty="0"/>
              <a:t>:M10209106</a:t>
            </a:r>
          </a:p>
          <a:p>
            <a:r>
              <a:rPr lang="zh-TW" altLang="en-US" dirty="0"/>
              <a:t>程于真</a:t>
            </a:r>
            <a:r>
              <a:rPr lang="en-US" altLang="zh-TW" dirty="0"/>
              <a:t>:M10307206</a:t>
            </a:r>
          </a:p>
          <a:p>
            <a:r>
              <a:rPr lang="zh-Hant" altLang="en-US" dirty="0"/>
              <a:t>吳致芳</a:t>
            </a:r>
            <a:r>
              <a:rPr lang="en-US" altLang="zh-Hant" dirty="0"/>
              <a:t>:M10309103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5920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99767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相鄰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相鄰.thmx</Template>
  <TotalTime>1</TotalTime>
  <Words>23</Words>
  <Application>Microsoft Office PowerPoint</Application>
  <PresentationFormat>如螢幕大小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相鄰</vt:lpstr>
      <vt:lpstr>Big Data Analytics – Homework 1</vt:lpstr>
      <vt:lpstr>投影片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wu</dc:creator>
  <cp:lastModifiedBy>QuantaUser</cp:lastModifiedBy>
  <cp:revision>3</cp:revision>
  <dcterms:created xsi:type="dcterms:W3CDTF">2015-04-27T09:49:03Z</dcterms:created>
  <dcterms:modified xsi:type="dcterms:W3CDTF">2015-04-28T11:58:48Z</dcterms:modified>
</cp:coreProperties>
</file>