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6" autoAdjust="0"/>
  </p:normalViewPr>
  <p:slideViewPr>
    <p:cSldViewPr>
      <p:cViewPr>
        <p:scale>
          <a:sx n="72" d="100"/>
          <a:sy n="72" d="100"/>
        </p:scale>
        <p:origin x="-10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806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https://github.com/yuchunjie/BigData/tree/master/HomeWork_2/Scala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https://github.com/yuchunjie/BigData/tree/master/HomeWork_2/JAVA%E7%89%88SVM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161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https://github.com/yuchunjie/BigData/tree/master/HomeWork_2/JAVA_Labeling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https://github.com/yuchunjie/BigData/tree/master/HomeWork_2/Scala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https://github.com/yuchunjie/BigData/tree/master/HomeWork_2/JAVA%E7%89%88SVM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07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kddcup99/kddcup99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chunjie/BigData/tree/master/HomeWork_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55576" y="555526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6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BigData_HW2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259632" y="2427734"/>
            <a:ext cx="2748599" cy="2520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游春傑:D10315001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薛聿明:D10307009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楊承翰:M10209106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程于真:M10307206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吳致芳:M10309103</a:t>
            </a:r>
          </a:p>
          <a:p>
            <a:pPr>
              <a:spcBef>
                <a:spcPts val="0"/>
              </a:spcBef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 - 取10%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t="10754"/>
          <a:stretch/>
        </p:blipFill>
        <p:spPr>
          <a:xfrm>
            <a:off x="3134740" y="1190225"/>
            <a:ext cx="5691436" cy="34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921175" y="1205147"/>
            <a:ext cx="1891200" cy="108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zh-TW" sz="18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training:60%</a:t>
            </a:r>
          </a:p>
          <a:p>
            <a:pPr algn="just" rtl="0">
              <a:spcBef>
                <a:spcPts val="0"/>
              </a:spcBef>
              <a:buNone/>
            </a:pPr>
            <a:endParaRPr sz="18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zh-TW" sz="18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testing:40%</a:t>
            </a:r>
          </a:p>
        </p:txBody>
      </p:sp>
      <p:sp>
        <p:nvSpPr>
          <p:cNvPr id="114" name="Shape 114"/>
          <p:cNvSpPr/>
          <p:nvPr/>
        </p:nvSpPr>
        <p:spPr>
          <a:xfrm>
            <a:off x="3038050" y="3287400"/>
            <a:ext cx="3509699" cy="4106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041100" y="3965650"/>
            <a:ext cx="3509699" cy="784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052775" y="3287400"/>
            <a:ext cx="1064399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212525" y="4140475"/>
            <a:ext cx="8973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LDA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Out of memory!!!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t="11995"/>
          <a:stretch/>
        </p:blipFill>
        <p:spPr>
          <a:xfrm>
            <a:off x="1446100" y="1200149"/>
            <a:ext cx="6298339" cy="38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331075" y="3402450"/>
            <a:ext cx="4683600" cy="4106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3842"/>
            <a:ext cx="8229600" cy="857400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 - 取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699542"/>
            <a:ext cx="8229600" cy="4392488"/>
          </a:xfrm>
        </p:spPr>
        <p:txBody>
          <a:bodyPr/>
          <a:lstStyle/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(0.0,1.0)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(5.141916906622789E-5,1.0)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(5.141916906622789E-5,0.5)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(0.01558000822706705,0.8706896551724138)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(0.015734265734265736,0.8717948717948718)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(0.015785684903331963,0.8721590909090909)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(0.01707116412998766,0.8806366047745358)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(0.03141711229946524,0.9160419790104948)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(0.03167420814479638,0.9166666666666666)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(0.05075071986836693,0.9346590909090909)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(0.05080213903743316,0.934720908230842)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(0.05121349238996298,0.9343339587242027)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(0.06396544631838749,0.9346356123215628)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(0.07126696832579185,0.9390243902439024)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(0.09060057589469354,0.9514038876889849)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(0.09394282188399836,0.9525547445255474)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(0.09522830111065406,0.9526748971193416)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(0.1054607157548334,0.9504170528266914)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(0.9913101604278075,0.9944292567184195)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(0.9914129987659399,0.9944298313476714)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(0.9914129987659399,0.9943272652261358)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(0.9918243521184698,0.9941758581589527)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(1.0,0.3576972595181166)</a:t>
            </a:r>
            <a:endParaRPr lang="zh-TW" altLang="en-US" sz="1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2"/>
          <a:stretch/>
        </p:blipFill>
        <p:spPr>
          <a:xfrm>
            <a:off x="4283968" y="1491630"/>
            <a:ext cx="457886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533400" y="2061103"/>
            <a:ext cx="8229600" cy="114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0000"/>
              </a:lnSpc>
              <a:spcBef>
                <a:spcPts val="11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600" b="1" i="1" dirty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Thank you for your attention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13</a:t>
            </a:fld>
            <a:endParaRPr lang="zh-TW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4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Agenda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作業內容：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(1) 請以mllib的libsvm對於該資料集進行分類，並說明Precision與Recall的結果。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(2) 請設計出一個更合適的分析方法，包含兩種以上不同方法的結合，並分析其效果。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資料來源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KDD99資料集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u="sng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  <a:hlinkClick r:id="rId3"/>
              </a:rPr>
              <a:t>http://kdd.ics.uci.edu/databases/kddcup99/kddcup99.html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HW2連結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u="sng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  <a:hlinkClick r:id="rId4"/>
              </a:rPr>
              <a:t>https://github.com/yuchunjie/BigData/tree/master/HomeWork_2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1000" y="11453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將所有integer型態皆轉為double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199" y="1924150"/>
            <a:ext cx="6692554" cy="27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794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</a:t>
            </a:r>
            <a:r>
              <a:rPr 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取1%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t="10841"/>
          <a:stretch/>
        </p:blipFill>
        <p:spPr>
          <a:xfrm>
            <a:off x="1867925" y="1303450"/>
            <a:ext cx="5817599" cy="3234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1823475" y="2843750"/>
            <a:ext cx="3509699" cy="4106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826525" y="3522000"/>
            <a:ext cx="3509699" cy="784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838200" y="2843750"/>
            <a:ext cx="1064399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997950" y="3696825"/>
            <a:ext cx="8973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913661" y="411510"/>
            <a:ext cx="1898699" cy="791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training:60</a:t>
            </a:r>
            <a:r>
              <a:rPr lang="zh-TW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testing:40%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4016" y="123478"/>
            <a:ext cx="903649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Scala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Latent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Dirichlet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Allocation(LDA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96950" y="1068450"/>
            <a:ext cx="8229600" cy="3842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org.apache.spark.mllib.clustering.LDA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org.apache.spark.mllib.linalg.Vectors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Load and parse the data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data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sc.textFile(</a:t>
            </a:r>
            <a:r>
              <a:rPr lang="zh-TW" sz="10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"kdd99_labeling_1_percent_lda.txt"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//val data = sc.textFile("sample_lda_data.txt")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parsedData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data.map(s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=&gt;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Vectors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.dense(s.trim.split(</a:t>
            </a:r>
            <a:r>
              <a:rPr lang="zh-TW" sz="10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' '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).map(_.toDouble)))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Index documents with unique IDs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corpus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parsedData.zipWithIndex.map(_.swap).cache()</a:t>
            </a:r>
            <a:b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r>
              <a:rPr lang="zh-TW" sz="10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Cluster the documents into 22 (kdd99 attack types) topics using LDA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ldaModel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new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LDA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().setK(</a:t>
            </a:r>
            <a:r>
              <a:rPr lang="zh-TW" sz="10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22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).run(corpus)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Output topics. Each is a distribution over words (matching word count vectors)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println(</a:t>
            </a:r>
            <a:r>
              <a:rPr lang="zh-TW" sz="10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"Learned topics (as distributions over vocab of "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ldaModel.vocabSize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 words):"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topics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ldaModel.topicsMatrix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for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(topic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&lt;-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Range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(</a:t>
            </a:r>
            <a:r>
              <a:rPr lang="zh-TW" sz="10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0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, </a:t>
            </a:r>
            <a:r>
              <a:rPr lang="zh-TW" sz="10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22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)) {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print(</a:t>
            </a:r>
            <a:r>
              <a:rPr lang="zh-TW" sz="10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"Topic "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topic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":"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for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(word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&lt;-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Range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(</a:t>
            </a:r>
            <a:r>
              <a:rPr lang="zh-TW" sz="10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0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, ldaModel.vocabSize)) { print(</a:t>
            </a:r>
            <a:r>
              <a:rPr lang="zh-TW" sz="10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 "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0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topics(word, topic)); }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println()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}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143400" y="2830600"/>
            <a:ext cx="1640699" cy="4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分成22個分類</a:t>
            </a:r>
          </a:p>
        </p:txBody>
      </p:sp>
      <p:cxnSp>
        <p:nvCxnSpPr>
          <p:cNvPr id="86" name="Shape 86"/>
          <p:cNvCxnSpPr/>
          <p:nvPr/>
        </p:nvCxnSpPr>
        <p:spPr>
          <a:xfrm rot="10800000" flipH="1">
            <a:off x="582800" y="3213499"/>
            <a:ext cx="4560600" cy="11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Kmeans(分2群)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59699" cy="36476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org.apache.spark.mllib.clustering.KMeans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org.apache.spark.mllib.linalg.Vectors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Load and parse the data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data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sc.textFile(</a:t>
            </a:r>
            <a:r>
              <a:rPr lang="zh-TW" sz="14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"kdd99_labeling_1_percent_kmeans.txt"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parsedData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data.map(s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=&gt;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Vectors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.dense(s.split(</a:t>
            </a:r>
            <a:r>
              <a:rPr lang="zh-TW" sz="14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' '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).map(_.toDouble))).cache()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Cluster the data into two classes using KMeans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2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clusters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KMeans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.train(parsedData, numClusters, numIterations)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Evaluate clustering by computing Within Set Sum of Squared Errors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WSSSE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clusters.computeCost(parsedData)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println(</a:t>
            </a:r>
            <a:r>
              <a:rPr lang="zh-TW" sz="140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"Within Set Sum of Squared Errors = "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WSSSE</a:t>
            </a:r>
            <a:r>
              <a:rPr lang="zh-TW" sz="14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不同分群數目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359775" y="1155825"/>
            <a:ext cx="6192900" cy="37256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2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8.225692243622847E13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/>
            </a:r>
            <a:b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endParaRPr lang="zh-TW" sz="9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Verdana"/>
            </a:endParaRP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5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9.983203958121885E12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/>
            </a:r>
            <a:b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endParaRPr lang="zh-TW" sz="9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Verdana"/>
            </a:endParaRP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10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2.9255161616756387E12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/>
            </a:r>
            <a:b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endParaRPr lang="zh-TW" sz="9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Verdana"/>
            </a:endParaRP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22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9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2.877757292072352E11</a:t>
            </a:r>
          </a:p>
        </p:txBody>
      </p:sp>
      <p:sp>
        <p:nvSpPr>
          <p:cNvPr id="101" name="Shape 101"/>
          <p:cNvSpPr/>
          <p:nvPr/>
        </p:nvSpPr>
        <p:spPr>
          <a:xfrm>
            <a:off x="1359775" y="1155825"/>
            <a:ext cx="1167600" cy="274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359775" y="2091575"/>
            <a:ext cx="1167600" cy="274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359775" y="3056887"/>
            <a:ext cx="1167600" cy="274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359775" y="4022200"/>
            <a:ext cx="1167600" cy="274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190"/>
            <a:ext cx="8229600" cy="857400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 - 取1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275606"/>
            <a:ext cx="5256584" cy="3600400"/>
          </a:xfrm>
        </p:spPr>
        <p:txBody>
          <a:bodyPr/>
          <a:lstStyle/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(0.0,1.0)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(0.009822646657571623,0.75)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(0.02291950886766712,0.865979381443299)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(0.02373806275579809,0.8613861386138614)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(0.024010914051841747,0.8627450980392157)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(0.9413369713506139,0.9956709956709957)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(0.9424283765347885,0.9953890489913545)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(0.9538881309686221,0.9945945945945946)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(0.9691678035470669,0.9941225860621327)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(0.9743519781718963,0.9941536748329621)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(0.9751705320600272,0.9941585535465924)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(0.9863574351978172,0.9942244224422442)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(0.9877216916780355,0.99423235374897)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(0.9953615279672579,0.9942763695829926)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(1.0,0.4931377825618945)</a:t>
            </a:r>
            <a:endParaRPr lang="zh-TW" altLang="en-US" sz="14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5"/>
          <a:stretch/>
        </p:blipFill>
        <p:spPr>
          <a:xfrm>
            <a:off x="4723596" y="1563638"/>
            <a:ext cx="416888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95850"/>
      </p:ext>
    </p:extLst>
  </p:cSld>
  <p:clrMapOvr>
    <a:masterClrMapping/>
  </p:clrMapOvr>
</p:sld>
</file>

<file path=ppt/theme/theme1.xml><?xml version="1.0" encoding="utf-8"?>
<a:theme xmlns:a="http://schemas.openxmlformats.org/drawingml/2006/main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670</Words>
  <Application>Microsoft Office PowerPoint</Application>
  <PresentationFormat>如螢幕大小 (16:9)</PresentationFormat>
  <Paragraphs>137</Paragraphs>
  <Slides>13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western</vt:lpstr>
      <vt:lpstr>BigData_HW2</vt:lpstr>
      <vt:lpstr>Agenda</vt:lpstr>
      <vt:lpstr>資料來源</vt:lpstr>
      <vt:lpstr>Labeling</vt:lpstr>
      <vt:lpstr>Spark Share SVM - 取1%</vt:lpstr>
      <vt:lpstr>Scala 使用 Latent Dirichlet Allocation(LDA)</vt:lpstr>
      <vt:lpstr>Kmeans(分2群)</vt:lpstr>
      <vt:lpstr>不同分群數目</vt:lpstr>
      <vt:lpstr>Spark Share SVM - 取1%(使用JAVA)</vt:lpstr>
      <vt:lpstr>Spark Share SVM - 取10%</vt:lpstr>
      <vt:lpstr>10%(使用LDA) - Out of memory!!!</vt:lpstr>
      <vt:lpstr>Spark Share SVM - 取10%(使用JAVA)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BigData_HW2</dc:title>
  <cp:lastModifiedBy>jj</cp:lastModifiedBy>
  <cp:revision>12</cp:revision>
  <dcterms:modified xsi:type="dcterms:W3CDTF">2015-05-31T15:25:45Z</dcterms:modified>
</cp:coreProperties>
</file>