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 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041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578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742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924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4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21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717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143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06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178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768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A459-E776-7B40-AAC7-C31A505C27D3}" type="datetimeFigureOut">
              <a:rPr kumimoji="1" lang="zh-TW" altLang="en-US" smtClean="0"/>
              <a:t>15/4/27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685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920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</dc:creator>
  <cp:lastModifiedBy>wu</cp:lastModifiedBy>
  <cp:revision>1</cp:revision>
  <dcterms:created xsi:type="dcterms:W3CDTF">2015-04-27T09:49:03Z</dcterms:created>
  <dcterms:modified xsi:type="dcterms:W3CDTF">2015-04-27T09:49:27Z</dcterms:modified>
</cp:coreProperties>
</file>