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0"/>
  </p:notesMasterIdLst>
  <p:sldIdLst>
    <p:sldId id="256" r:id="rId3"/>
    <p:sldId id="261" r:id="rId4"/>
    <p:sldId id="258" r:id="rId5"/>
    <p:sldId id="260" r:id="rId6"/>
    <p:sldId id="259" r:id="rId7"/>
    <p:sldId id="300" r:id="rId8"/>
    <p:sldId id="301" r:id="rId9"/>
    <p:sldId id="302" r:id="rId10"/>
    <p:sldId id="275" r:id="rId11"/>
    <p:sldId id="295" r:id="rId12"/>
    <p:sldId id="294" r:id="rId13"/>
    <p:sldId id="264" r:id="rId14"/>
    <p:sldId id="296" r:id="rId15"/>
    <p:sldId id="297" r:id="rId16"/>
    <p:sldId id="298" r:id="rId17"/>
    <p:sldId id="299" r:id="rId18"/>
    <p:sldId id="278" r:id="rId19"/>
  </p:sldIdLst>
  <p:sldSz cx="9144000" cy="5143500" type="screen16x9"/>
  <p:notesSz cx="6858000" cy="9144000"/>
  <p:embeddedFontLst>
    <p:embeddedFont>
      <p:font typeface="Bree Serif" panose="020B0604020202020204" charset="0"/>
      <p:regular r:id="rId21"/>
    </p:embeddedFont>
    <p:embeddedFont>
      <p:font typeface="Didact Gothic" panose="00000500000000000000" pitchFamily="2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PT Sans" panose="020B0503020203020204" pitchFamily="34" charset="0"/>
      <p:regular r:id="rId31"/>
      <p:bold r:id="rId32"/>
    </p:embeddedFont>
    <p:embeddedFont>
      <p:font typeface="Roboto Black" panose="02000000000000000000" pitchFamily="2" charset="0"/>
      <p:bold r:id="rId33"/>
      <p:boldItalic r:id="rId34"/>
    </p:embeddedFont>
    <p:embeddedFont>
      <p:font typeface="Roboto Light" panose="02000000000000000000" pitchFamily="2" charset="0"/>
      <p:regular r:id="rId35"/>
      <p:bold r:id="rId36"/>
      <p:italic r:id="rId37"/>
      <p:boldItalic r:id="rId38"/>
    </p:embeddedFont>
    <p:embeddedFont>
      <p:font typeface="Roboto Mono Th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1EE35-B38C-40C1-A0F4-6A06B89DB3EC}">
  <a:tblStyle styleId="{EC81EE35-B38C-40C1-A0F4-6A06B89DB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3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83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6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33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85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1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fb8c01d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fb8c01d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4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30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Mediator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Presentado por: David Robert Yucra Mamani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Main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51F6A33-9FE9-4100-77B2-CBFB4680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60" y="1317640"/>
            <a:ext cx="6580590" cy="3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/>
              <a:t>Mediador 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CBA84E5-1044-E0AD-6C14-AFDAD7DC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9" y="1232355"/>
            <a:ext cx="3867783" cy="37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 err="1"/>
              <a:t>IMadiador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21365DE5-27F9-DECE-822A-2FB5811B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0" y="1738851"/>
            <a:ext cx="5713253" cy="11450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1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F2E3734-1870-1167-6707-FE153301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81" y="1548587"/>
            <a:ext cx="6366438" cy="28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2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137FEE6-ED3C-BC78-02E2-68F981B5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45" y="1377089"/>
            <a:ext cx="6362661" cy="27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3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A62ABEA-94F4-69A4-7676-11C3FA89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77" y="1389826"/>
            <a:ext cx="6214593" cy="27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1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</a:t>
            </a:r>
            <a:r>
              <a:rPr lang="es-BZ" dirty="0" err="1"/>
              <a:t>olega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49B1144-9F57-047D-1D6D-F5289FB2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26" y="1419200"/>
            <a:ext cx="3811741" cy="36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sz="2800" b="1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61234"/>
                </a:solidFill>
              </a:rPr>
              <a:t>(Proverbios 3:5)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</a:t>
            </a:r>
            <a:r>
              <a:rPr lang="es-ES" dirty="0">
                <a:solidFill>
                  <a:srgbClr val="161234"/>
                </a:solidFill>
              </a:rPr>
              <a:t>Fíate de Jehová de todo tu corazón, Y no estribes en tu prudencia</a:t>
            </a:r>
            <a:r>
              <a:rPr lang="es-BZ" dirty="0">
                <a:solidFill>
                  <a:srgbClr val="161234"/>
                </a:solidFill>
              </a:rPr>
              <a:t>.</a:t>
            </a:r>
            <a:r>
              <a:rPr lang="es" dirty="0">
                <a:solidFill>
                  <a:srgbClr val="161234"/>
                </a:solidFill>
              </a:rPr>
              <a:t> 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621150" y="8504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Mediator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971921" y="1583928"/>
            <a:ext cx="5546196" cy="297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Una de las ventajas que ofrece la programación orientada a objetos (POO) es la posibilidad de reutilizar el código fuente, pero a medida que creamos objetos que se interrelacionan entre sí es menos probable que un objeto pueda funcionar sin la ayuda de otros.</a:t>
            </a:r>
          </a:p>
          <a:p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Para evitar esto podemos utilizar el patrón </a:t>
            </a:r>
            <a:r>
              <a:rPr lang="es-ES" sz="1400" b="1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Mediator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, en el que se define una clase que hará de mediadora encapsulando la comunicación entre los objetos, evitándose con ello la necesidad de que lo hagan directamente entre sí.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2971921" y="1571618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6189374" y="678315"/>
            <a:ext cx="961721" cy="835627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297451" y="3457486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Mediator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Patrón de diseño Mediator">
            <a:extLst>
              <a:ext uri="{FF2B5EF4-FFF2-40B4-BE49-F238E27FC236}">
                <a16:creationId xmlns:a16="http://schemas.microsoft.com/office/drawing/2014/main" id="{8B3B5D57-6E45-1184-ECBB-6A59F667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414"/>
            <a:ext cx="3686018" cy="23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417259" y="168887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Propósito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656127" y="2571750"/>
            <a:ext cx="4643106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</a:rPr>
              <a:t>Mediator es un patrón de diseño de comportamiento que te permite reducir las dependencias caóticas entre objetos. El patrón restringe las comunicaciones directas entre los objetos, forzándolos a colaborar únicamente a través de un objeto mediador.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085270" y="2275303"/>
            <a:ext cx="49672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Torre de control del tráfico aéreo">
            <a:extLst>
              <a:ext uri="{FF2B5EF4-FFF2-40B4-BE49-F238E27FC236}">
                <a16:creationId xmlns:a16="http://schemas.microsoft.com/office/drawing/2014/main" id="{A928C23D-4011-F4EF-33FF-190EE859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31" y="16539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737419" y="1191700"/>
            <a:ext cx="823943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bg1"/>
                </a:solidFill>
              </a:rPr>
              <a:t>Digamos que tienes un diálogo para crear y editar perfiles de cliente. Consiste en varios controles de formulario, como campos de texto, casillas, botones, etc.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159A141-27EF-B765-B2B1-50187486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25" y="1694200"/>
            <a:ext cx="6163535" cy="3219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456253" y="1191700"/>
            <a:ext cx="85206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</a:rPr>
              <a:t>El patrón Mediator sugiere que detengas toda comunicación directa entre los componentes que quieres hacer independientes entre sí.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Los elementos UI deben comunicarse a través del mediador">
            <a:extLst>
              <a:ext uri="{FF2B5EF4-FFF2-40B4-BE49-F238E27FC236}">
                <a16:creationId xmlns:a16="http://schemas.microsoft.com/office/drawing/2014/main" id="{D2EC37F1-2644-AEA5-F423-30C17BB5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3426"/>
            <a:ext cx="5715000" cy="25717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3594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Estructura</a:t>
            </a:r>
            <a:endParaRPr lang="en-US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Estructura del patrón de diseño Mediator">
            <a:extLst>
              <a:ext uri="{FF2B5EF4-FFF2-40B4-BE49-F238E27FC236}">
                <a16:creationId xmlns:a16="http://schemas.microsoft.com/office/drawing/2014/main" id="{75CCDDDC-C5A7-49A7-5515-DA5007CB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79" y="1242548"/>
            <a:ext cx="4641300" cy="38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797146-3ADC-3BCE-51AF-9492BE5114C7}"/>
              </a:ext>
            </a:extLst>
          </p:cNvPr>
          <p:cNvSpPr txBox="1"/>
          <p:nvPr/>
        </p:nvSpPr>
        <p:spPr>
          <a:xfrm>
            <a:off x="268921" y="1325254"/>
            <a:ext cx="1897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1. Los Componentes son varias clases que contienen cierta lógica de negocio.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21C8BC-E04A-A1CE-B893-52F11213588B}"/>
              </a:ext>
            </a:extLst>
          </p:cNvPr>
          <p:cNvSpPr txBox="1"/>
          <p:nvPr/>
        </p:nvSpPr>
        <p:spPr>
          <a:xfrm>
            <a:off x="311700" y="2156251"/>
            <a:ext cx="3090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2. La interfaz Mediadora declara métodos de comunicación con los componentes, que normalmente incluyen un único método de notificación.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062D69-E6A6-0F60-0684-945A3C604735}"/>
              </a:ext>
            </a:extLst>
          </p:cNvPr>
          <p:cNvSpPr txBox="1"/>
          <p:nvPr/>
        </p:nvSpPr>
        <p:spPr>
          <a:xfrm>
            <a:off x="311700" y="3239575"/>
            <a:ext cx="3365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3. Los Mediadores Concretos encapsulan las relaciones entre varios componentes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FD4A36-1E94-DFD2-2D02-DC4BA638CA43}"/>
              </a:ext>
            </a:extLst>
          </p:cNvPr>
          <p:cNvSpPr txBox="1"/>
          <p:nvPr/>
        </p:nvSpPr>
        <p:spPr>
          <a:xfrm>
            <a:off x="311700" y="3951800"/>
            <a:ext cx="3709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4. Los componentes no deben conocer otros componentes. Si le sucede algo importante a un componente, o dentro de él, sólo debe notificar a la interfaz mediadora. </a:t>
            </a:r>
          </a:p>
        </p:txBody>
      </p:sp>
    </p:spTree>
    <p:extLst>
      <p:ext uri="{BB962C8B-B14F-4D97-AF65-F5344CB8AC3E}">
        <p14:creationId xmlns:p14="http://schemas.microsoft.com/office/powerpoint/2010/main" val="33937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Pseudocódigo</a:t>
            </a:r>
            <a:endParaRPr lang="en-US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Ejemplo de estructura del patrón Mediator">
            <a:extLst>
              <a:ext uri="{FF2B5EF4-FFF2-40B4-BE49-F238E27FC236}">
                <a16:creationId xmlns:a16="http://schemas.microsoft.com/office/drawing/2014/main" id="{3CC96644-01C8-0C32-6F1D-43FE1A4E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68" y="1696503"/>
            <a:ext cx="3817374" cy="30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1B9AF2-B615-5027-9D37-8745C4C962B3}"/>
              </a:ext>
            </a:extLst>
          </p:cNvPr>
          <p:cNvSpPr txBox="1"/>
          <p:nvPr/>
        </p:nvSpPr>
        <p:spPr>
          <a:xfrm>
            <a:off x="393291" y="1251150"/>
            <a:ext cx="8091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En este ejemplo, el patrón </a:t>
            </a:r>
            <a:r>
              <a:rPr lang="es-ES" b="1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Mediator</a:t>
            </a:r>
            <a:r>
              <a:rPr lang="es-ES" b="0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 te ayuda a eliminar dependencias mutuas entre varias clases UI: botones, casillas y etiquetas de texto.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Pros y contras</a:t>
            </a:r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229897" y="1727100"/>
            <a:ext cx="62102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Principio de responsabilidad única. Puedes extraer las comunicaciones entre varios componentes dentro de un único sitio, haciéndolo más fácil de comprender y mantener.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Principio de abierto/cerrado. Puedes introducir nuevos mediadores sin tener que cambiar los propios componentes.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Puedes reducir el acoplamiento entre varios componentes de un programa.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Puedes reutilizar componentes individuales con mayor facilidad.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Con el tiempo, un mediador puede evolucionar a un objeto todopoderoso.</a:t>
            </a: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413</Words>
  <Application>Microsoft Office PowerPoint</Application>
  <PresentationFormat>Presentación en pantalla (16:9)</PresentationFormat>
  <Paragraphs>39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9" baseType="lpstr">
      <vt:lpstr>Proxima Nova Semibold</vt:lpstr>
      <vt:lpstr>Roboto Mono Thin</vt:lpstr>
      <vt:lpstr>Impact</vt:lpstr>
      <vt:lpstr>Arial</vt:lpstr>
      <vt:lpstr>Roboto Light</vt:lpstr>
      <vt:lpstr>Proxima Nova</vt:lpstr>
      <vt:lpstr>PT Sans</vt:lpstr>
      <vt:lpstr>Roboto Black</vt:lpstr>
      <vt:lpstr>Didact Gothic</vt:lpstr>
      <vt:lpstr>Bree Serif</vt:lpstr>
      <vt:lpstr>WEB PROPOSAL</vt:lpstr>
      <vt:lpstr>SlidesGo Final Pages</vt:lpstr>
      <vt:lpstr>Mediator</vt:lpstr>
      <vt:lpstr>(Proverbios 3:5)</vt:lpstr>
      <vt:lpstr>Mediator</vt:lpstr>
      <vt:lpstr>Propósito</vt:lpstr>
      <vt:lpstr>Problema</vt:lpstr>
      <vt:lpstr>Solución</vt:lpstr>
      <vt:lpstr>Estructura</vt:lpstr>
      <vt:lpstr>Pseudocódigo</vt:lpstr>
      <vt:lpstr>Pros y contras</vt:lpstr>
      <vt:lpstr>Main</vt:lpstr>
      <vt:lpstr>Mediador </vt:lpstr>
      <vt:lpstr>IMadiador</vt:lpstr>
      <vt:lpstr>ColegaConcreto 1</vt:lpstr>
      <vt:lpstr>ColegaConcreto 2</vt:lpstr>
      <vt:lpstr>ColegaConcreto 3</vt:lpstr>
      <vt:lpstr>Colega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cp:lastModifiedBy>david yucra mamani</cp:lastModifiedBy>
  <cp:revision>3</cp:revision>
  <dcterms:modified xsi:type="dcterms:W3CDTF">2022-11-24T00:43:29Z</dcterms:modified>
</cp:coreProperties>
</file>