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584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694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772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914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0218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186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703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1579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94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492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51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84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749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24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30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615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580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DF3FA1-E8F5-4259-96D7-43D5AA3AA0C6}" type="datetimeFigureOut">
              <a:rPr lang="es-PE" smtClean="0"/>
              <a:t>21/08/2024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4C9D-BEE5-465A-895A-2D8BD4223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253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B96ED-BEEE-9F3C-B6FB-C8DD5732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99" y="2209799"/>
            <a:ext cx="9404723" cy="1400530"/>
          </a:xfrm>
        </p:spPr>
        <p:txBody>
          <a:bodyPr/>
          <a:lstStyle/>
          <a:p>
            <a:r>
              <a:rPr lang="es-ES" dirty="0"/>
              <a:t>Métodos Numéricos 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CE4A2E-D3CD-5EFF-C870-AEE75959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854" y="4648201"/>
            <a:ext cx="3092170" cy="972670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Falsa posición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44916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A0F10-1F97-086F-65D3-5831111D9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CF5505-18BB-0FAA-5C0D-FF50F4C69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63B0C4-1280-61D3-B7F0-9E137594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77" y="0"/>
            <a:ext cx="8879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9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37611-5616-6F11-1BD4-7BBD8D32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CBFEEF8-D764-3747-EA7A-D9B873BE3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606" y="2052638"/>
            <a:ext cx="5312564" cy="4195762"/>
          </a:xfrm>
        </p:spPr>
      </p:pic>
    </p:spTree>
    <p:extLst>
      <p:ext uri="{BB962C8B-B14F-4D97-AF65-F5344CB8AC3E}">
        <p14:creationId xmlns:p14="http://schemas.microsoft.com/office/powerpoint/2010/main" val="352096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BAC84-97F3-F064-083D-DA27549C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F35C8D-04FA-F3A5-D50C-D3A52B93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BCE393-181A-86B5-1DE0-3492723E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980733"/>
            <a:ext cx="452500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EC8C4-9029-AC51-E0E5-A14F8554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9654D-5C8A-3776-492C-4AE89B31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154C1E-96BA-9752-C315-E9D6FF40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46" y="1853248"/>
            <a:ext cx="6105871" cy="40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7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4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Ion</vt:lpstr>
      <vt:lpstr>Métodos Numéricos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yucra mamani</dc:creator>
  <cp:lastModifiedBy>david yucra mamani</cp:lastModifiedBy>
  <cp:revision>1</cp:revision>
  <dcterms:created xsi:type="dcterms:W3CDTF">2024-08-22T03:36:34Z</dcterms:created>
  <dcterms:modified xsi:type="dcterms:W3CDTF">2024-08-22T03:43:33Z</dcterms:modified>
</cp:coreProperties>
</file>