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67176-C049-9177-111D-2185E6AA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90" y="1133547"/>
            <a:ext cx="5518066" cy="2268559"/>
          </a:xfrm>
        </p:spPr>
        <p:txBody>
          <a:bodyPr/>
          <a:lstStyle/>
          <a:p>
            <a:pPr algn="ctr"/>
            <a:r>
              <a:rPr lang="es-ES" dirty="0"/>
              <a:t>Métodos numéricos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4CED9D-629C-B523-711E-7EEF20AE9F4D}"/>
              </a:ext>
            </a:extLst>
          </p:cNvPr>
          <p:cNvSpPr txBox="1"/>
          <p:nvPr/>
        </p:nvSpPr>
        <p:spPr>
          <a:xfrm>
            <a:off x="1778090" y="4454569"/>
            <a:ext cx="6098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Bisección</a:t>
            </a:r>
            <a:endParaRPr lang="es-E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756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0FB80-F39F-F1C1-626A-9ABC9152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7EB88-1124-CE0C-0092-16F827B1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512419-3416-B84E-DFC4-D43DE2E1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7" y="961680"/>
            <a:ext cx="10212225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3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6505D-9B1B-605B-F4A6-3DDB1B7E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AF08A-4D55-3C8C-0E35-AD4E8511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40C21F-9F92-186D-81EE-179EAAF3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799733"/>
            <a:ext cx="8316486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8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06037-DF68-123E-587D-748A965B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6720B-EA8C-A909-EC37-F0AEECD5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27786B-499A-B71C-EDA4-D62971523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161131"/>
            <a:ext cx="7796539" cy="66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40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385</TotalTime>
  <Words>3</Words>
  <Application>Microsoft Office PowerPoint</Application>
  <PresentationFormat>Panorámica</PresentationFormat>
  <Paragraphs>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Métodos numéricos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yucra mamani</dc:creator>
  <cp:lastModifiedBy>david yucra mamani</cp:lastModifiedBy>
  <cp:revision>1</cp:revision>
  <dcterms:created xsi:type="dcterms:W3CDTF">2024-08-21T21:12:59Z</dcterms:created>
  <dcterms:modified xsi:type="dcterms:W3CDTF">2024-08-22T03:38:32Z</dcterms:modified>
</cp:coreProperties>
</file>