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593"/>
    <a:srgbClr val="659E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F0A8-3E5A-42F5-A3E4-12DB08E3386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A6A1-83E5-49EE-A91B-87386E75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3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F0A8-3E5A-42F5-A3E4-12DB08E3386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A6A1-83E5-49EE-A91B-87386E75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5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F0A8-3E5A-42F5-A3E4-12DB08E3386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A6A1-83E5-49EE-A91B-87386E75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1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F0A8-3E5A-42F5-A3E4-12DB08E3386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A6A1-83E5-49EE-A91B-87386E75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3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F0A8-3E5A-42F5-A3E4-12DB08E3386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A6A1-83E5-49EE-A91B-87386E75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0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F0A8-3E5A-42F5-A3E4-12DB08E3386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A6A1-83E5-49EE-A91B-87386E75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9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F0A8-3E5A-42F5-A3E4-12DB08E3386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A6A1-83E5-49EE-A91B-87386E75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F0A8-3E5A-42F5-A3E4-12DB08E3386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A6A1-83E5-49EE-A91B-87386E75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F0A8-3E5A-42F5-A3E4-12DB08E3386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A6A1-83E5-49EE-A91B-87386E75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1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F0A8-3E5A-42F5-A3E4-12DB08E3386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A6A1-83E5-49EE-A91B-87386E75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5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F0A8-3E5A-42F5-A3E4-12DB08E3386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A6A1-83E5-49EE-A91B-87386E75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DF0A8-3E5A-42F5-A3E4-12DB08E3386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8A6A1-83E5-49EE-A91B-87386E75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73" y="3769253"/>
            <a:ext cx="1322947" cy="11217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60" y="1960352"/>
            <a:ext cx="719390" cy="7193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72" y="-79349"/>
            <a:ext cx="719390" cy="7193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73" y="292420"/>
            <a:ext cx="714621" cy="7146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365" y="1007041"/>
            <a:ext cx="719390" cy="7193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537" y="901002"/>
            <a:ext cx="722305" cy="7146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83" y="2868119"/>
            <a:ext cx="725487" cy="7193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83" y="3769253"/>
            <a:ext cx="1505843" cy="4328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83" y="4330134"/>
            <a:ext cx="4627265" cy="132904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077807" y="3923925"/>
            <a:ext cx="325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A7593"/>
                </a:solidFill>
                <a:latin typeface="Adobe Caslon Pro" panose="0205050205050A020403" pitchFamily="18" charset="0"/>
              </a:rPr>
              <a:t>Cheyenne</a:t>
            </a:r>
            <a:endParaRPr lang="en-US" sz="3600" b="1" dirty="0">
              <a:solidFill>
                <a:srgbClr val="4A7593"/>
              </a:solidFill>
              <a:latin typeface="Adobe Caslon Pro" panose="0205050205050A0204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80420" y="4583118"/>
            <a:ext cx="3254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dobe Caslon Pro" panose="0205050205050A020403" pitchFamily="18" charset="0"/>
              </a:rPr>
              <a:t>Garage Door Repair</a:t>
            </a:r>
            <a:endParaRPr lang="en-US" sz="2400" b="1" dirty="0">
              <a:latin typeface="Adobe Caslon Pro" panose="0205050205050A020403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423" y="3762068"/>
            <a:ext cx="1445767" cy="44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0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Adobe Caslon Pro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yehuda buzaglo</dc:creator>
  <cp:lastModifiedBy>yehuda buzaglo</cp:lastModifiedBy>
  <cp:revision>2</cp:revision>
  <dcterms:created xsi:type="dcterms:W3CDTF">2018-09-22T18:40:56Z</dcterms:created>
  <dcterms:modified xsi:type="dcterms:W3CDTF">2018-09-22T20:08:06Z</dcterms:modified>
</cp:coreProperties>
</file>