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064"/>
    <a:srgbClr val="022E79"/>
    <a:srgbClr val="0AA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66" d="100"/>
          <a:sy n="66" d="100"/>
        </p:scale>
        <p:origin x="15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665B-E37B-4B50-99D2-7732DB9E1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B11F-507C-4CD0-8A3C-0CA33827E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DBE1-7C08-49E2-840A-A2F70F6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181C-C6AC-4B9D-BA95-586C8B09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329C-C50B-4404-A821-39536A12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0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7D00-815D-4639-A4A2-FE0F01E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EFA5B-43E8-47DE-86AC-28244303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16B6-7634-499B-A06A-CFB5EF92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3A42-F1AD-49D2-A7A3-6790F9B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3394-03A1-4661-9443-8AA2A26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4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C7F41-EC79-4DB0-BB5A-CDDCCA92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D6580-C20A-411C-BFC9-09A344C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172E-5A8A-4660-84C6-2C53E5CD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9F56-3102-4259-896B-8DF3258A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C237-B76C-44F0-8175-7C393A2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8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8D3-0DA8-46D2-A780-15875FD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2077-27FC-4F1B-B250-F416A8F3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6B94-E04B-4394-A23A-AB943B93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2C17-1538-4DFB-8E94-706F8AAB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FAA6-78EE-460A-BD86-2E6D7C33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09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BFA-746B-45F2-B62E-65786D2B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0066-669F-4AC2-8614-8E930F91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F707-42E4-472E-A7CA-28E293F0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E670-7623-4E0C-8408-BD6F40F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D852-1686-424C-B73B-119683BD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039E-DDA5-43EE-8C75-8341F623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590F-66D4-452B-953F-1EC65E63F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716B-F15C-498B-B8A8-D8A917C6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B36A-8393-490E-87D3-FB2A473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09B4-146E-46F4-8992-6AE624BD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3FA9-A1BB-47B6-B330-1090D95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11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E041-237C-47A6-B7FD-EF565341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283B-17B9-4BAA-82AE-63578DD8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4B11-C567-4D85-B368-ECBE997B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9DF5-021A-42C8-9786-FAEF5FF6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EC20E-AF75-4BBC-9885-71F35CCA3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96B32-31CB-4404-AE95-919AE1C7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4509-E79D-43BA-B1AE-BDF13A42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D1FB1-AA32-4D88-8621-71DE5EB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28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D7B-116E-4936-8858-92594BB8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BCF2-24DC-46F2-A435-2F5EF0C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04ACD-F61A-4B09-B98B-977BB70D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42464-EC89-4931-9EFA-185B9D99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9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CB9C-6FAE-4438-9D78-47488C07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0F496-279C-483F-8A77-8677E09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A359-813E-4523-A327-485063E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511-7CDA-4B8F-9757-116468F4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9697-5C7C-4068-B21E-9055EBC3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A6A2E-1290-489B-AB2F-9F5B587A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62BD-0374-405A-9E42-9072237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99EF-A3B9-4C54-95E5-9E721CF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C2382-13B9-4189-9046-3572A91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9C40-BC57-45A2-8886-0B768800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45488-C7DA-490B-9AF1-56E53AEC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071BB-20CE-4E10-97BE-C1E62A6F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D1B8-3B4D-4277-BC99-F86C866F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932C5-FC97-4B2A-887F-D50453B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FC67-2B4A-46CF-B849-3876053A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2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4CCED-45F7-4EF0-92AC-281B499F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20E0-4D27-406A-9797-FE7FE4B3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20AD-0BA2-438D-AE27-DFA7BD67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70F2-AB81-4768-A5ED-939A44BF86ED}" type="datetimeFigureOut">
              <a:rPr lang="he-IL" smtClean="0"/>
              <a:t>כ"ז/אדר/תשפ"א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094-6EA7-44D7-A2B0-72C7DBC84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D997-F161-4D6F-94EE-C2F55C541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BE42-BA70-47E5-9FB6-C4B1960160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3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7120" y="1721208"/>
            <a:ext cx="4262941" cy="4436454"/>
            <a:chOff x="7729034" y="2256390"/>
            <a:chExt cx="2900218" cy="3018265"/>
          </a:xfrm>
        </p:grpSpPr>
        <p:grpSp>
          <p:nvGrpSpPr>
            <p:cNvPr id="7" name="Group 6"/>
            <p:cNvGrpSpPr/>
            <p:nvPr/>
          </p:nvGrpSpPr>
          <p:grpSpPr>
            <a:xfrm>
              <a:off x="8755896" y="2256390"/>
              <a:ext cx="1697972" cy="2008840"/>
              <a:chOff x="8755896" y="2256390"/>
              <a:chExt cx="1697972" cy="2008840"/>
            </a:xfrm>
            <a:solidFill>
              <a:srgbClr val="8DB8F7"/>
            </a:solidFill>
          </p:grpSpPr>
          <p:sp>
            <p:nvSpPr>
              <p:cNvPr id="12" name="Cloud 11"/>
              <p:cNvSpPr/>
              <p:nvPr/>
            </p:nvSpPr>
            <p:spPr>
              <a:xfrm rot="2838867">
                <a:off x="8919445" y="2642462"/>
                <a:ext cx="1920495" cy="1148351"/>
              </a:xfrm>
              <a:prstGeom prst="cloud">
                <a:avLst/>
              </a:prstGeom>
              <a:grpFill/>
              <a:ln>
                <a:solidFill>
                  <a:srgbClr val="8DB8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2700000" flipH="1">
                <a:off x="9225862" y="3055882"/>
                <a:ext cx="290574" cy="1138860"/>
              </a:xfrm>
              <a:prstGeom prst="rect">
                <a:avLst/>
              </a:prstGeom>
              <a:grpFill/>
              <a:ln>
                <a:solidFill>
                  <a:srgbClr val="8DB8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755896" y="3313261"/>
                <a:ext cx="1017854" cy="951969"/>
                <a:chOff x="3397221" y="2025929"/>
                <a:chExt cx="1887486" cy="1765308"/>
              </a:xfrm>
              <a:grpFill/>
            </p:grpSpPr>
            <p:sp>
              <p:nvSpPr>
                <p:cNvPr id="15" name="Isosceles Triangle 14"/>
                <p:cNvSpPr/>
                <p:nvPr/>
              </p:nvSpPr>
              <p:spPr>
                <a:xfrm rot="13500000">
                  <a:off x="3353636" y="3269240"/>
                  <a:ext cx="565582" cy="478412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3668669">
                  <a:off x="4602718" y="2564653"/>
                  <a:ext cx="76226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4113444">
                  <a:off x="4325139" y="2849775"/>
                  <a:ext cx="131378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4702498">
                  <a:off x="4182218" y="3149915"/>
                  <a:ext cx="102873" cy="568390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1763968">
                  <a:off x="3910797" y="2290410"/>
                  <a:ext cx="86057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90835">
                  <a:off x="3665732" y="2684283"/>
                  <a:ext cx="84780" cy="556122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3794146">
                  <a:off x="4865207" y="2152423"/>
                  <a:ext cx="80176" cy="758824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38"/>
                <p:cNvSpPr/>
                <p:nvPr/>
              </p:nvSpPr>
              <p:spPr>
                <a:xfrm rot="12517115" flipH="1">
                  <a:off x="4229935" y="2025929"/>
                  <a:ext cx="62427" cy="661025"/>
                </a:xfrm>
                <a:custGeom>
                  <a:avLst/>
                  <a:gdLst>
                    <a:gd name="connsiteX0" fmla="*/ 0 w 64891"/>
                    <a:gd name="connsiteY0" fmla="*/ 523961 h 523961"/>
                    <a:gd name="connsiteX1" fmla="*/ 32446 w 64891"/>
                    <a:gd name="connsiteY1" fmla="*/ 0 h 523961"/>
                    <a:gd name="connsiteX2" fmla="*/ 64891 w 64891"/>
                    <a:gd name="connsiteY2" fmla="*/ 523961 h 523961"/>
                    <a:gd name="connsiteX3" fmla="*/ 0 w 64891"/>
                    <a:gd name="connsiteY3" fmla="*/ 523961 h 523961"/>
                    <a:gd name="connsiteX0" fmla="*/ 0 w 49483"/>
                    <a:gd name="connsiteY0" fmla="*/ 421150 h 523961"/>
                    <a:gd name="connsiteX1" fmla="*/ 17038 w 49483"/>
                    <a:gd name="connsiteY1" fmla="*/ 0 h 523961"/>
                    <a:gd name="connsiteX2" fmla="*/ 49483 w 49483"/>
                    <a:gd name="connsiteY2" fmla="*/ 523961 h 523961"/>
                    <a:gd name="connsiteX3" fmla="*/ 0 w 49483"/>
                    <a:gd name="connsiteY3" fmla="*/ 421150 h 52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83" h="523961">
                      <a:moveTo>
                        <a:pt x="0" y="421150"/>
                      </a:moveTo>
                      <a:lnTo>
                        <a:pt x="17038" y="0"/>
                      </a:lnTo>
                      <a:lnTo>
                        <a:pt x="49483" y="523961"/>
                      </a:lnTo>
                      <a:lnTo>
                        <a:pt x="0" y="42115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7729034" y="2374437"/>
              <a:ext cx="2900218" cy="2900218"/>
              <a:chOff x="7416800" y="1625601"/>
              <a:chExt cx="2900218" cy="2900218"/>
            </a:xfrm>
            <a:solidFill>
              <a:srgbClr val="042751"/>
            </a:solidFill>
          </p:grpSpPr>
          <p:sp>
            <p:nvSpPr>
              <p:cNvPr id="9" name="Donut 8"/>
              <p:cNvSpPr/>
              <p:nvPr/>
            </p:nvSpPr>
            <p:spPr>
              <a:xfrm>
                <a:off x="7416800" y="1625601"/>
                <a:ext cx="2900218" cy="2900218"/>
              </a:xfrm>
              <a:prstGeom prst="donut">
                <a:avLst>
                  <a:gd name="adj" fmla="val 5586"/>
                </a:avLst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700000">
                <a:off x="8126366" y="3224742"/>
                <a:ext cx="151456" cy="1001402"/>
              </a:xfrm>
              <a:prstGeom prst="rect">
                <a:avLst/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500000">
                <a:off x="8287611" y="3297160"/>
                <a:ext cx="413512" cy="267855"/>
              </a:xfrm>
              <a:prstGeom prst="triangle">
                <a:avLst/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Donut 3"/>
          <p:cNvSpPr/>
          <p:nvPr/>
        </p:nvSpPr>
        <p:spPr>
          <a:xfrm>
            <a:off x="212719" y="1625960"/>
            <a:ext cx="4786246" cy="4786246"/>
          </a:xfrm>
          <a:prstGeom prst="donut">
            <a:avLst>
              <a:gd name="adj" fmla="val 5586"/>
            </a:avLst>
          </a:prstGeom>
          <a:solidFill>
            <a:srgbClr val="042751"/>
          </a:solidFill>
          <a:ln>
            <a:solidFill>
              <a:srgbClr val="042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oon 4"/>
          <p:cNvSpPr/>
          <p:nvPr/>
        </p:nvSpPr>
        <p:spPr>
          <a:xfrm rot="19886767">
            <a:off x="2600099" y="2581972"/>
            <a:ext cx="202297" cy="721455"/>
          </a:xfrm>
          <a:prstGeom prst="moon">
            <a:avLst>
              <a:gd name="adj" fmla="val 192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18470241">
            <a:off x="3640517" y="3680960"/>
            <a:ext cx="146516" cy="518639"/>
          </a:xfrm>
          <a:prstGeom prst="moon">
            <a:avLst>
              <a:gd name="adj" fmla="val 192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96719" y="4902644"/>
            <a:ext cx="96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AA1D6"/>
                </a:solidFill>
                <a:latin typeface="Cocogoose" pitchFamily="2" charset="0"/>
              </a:rPr>
              <a:t>Pressure Washers</a:t>
            </a:r>
            <a:endParaRPr lang="en-US" sz="7200" dirty="0">
              <a:solidFill>
                <a:srgbClr val="0AA1D6"/>
              </a:solidFill>
              <a:latin typeface="Cocogoos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0974" y="2704038"/>
            <a:ext cx="93463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22E79"/>
                </a:solidFill>
                <a:latin typeface="Cocogoose" pitchFamily="2" charset="0"/>
              </a:rPr>
              <a:t>Greeley</a:t>
            </a:r>
            <a:endParaRPr lang="en-US" sz="11500" dirty="0">
              <a:solidFill>
                <a:srgbClr val="022E79"/>
              </a:solidFill>
              <a:latin typeface="Cocogo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2719" y="1625960"/>
            <a:ext cx="14735181" cy="4786246"/>
            <a:chOff x="212719" y="1625960"/>
            <a:chExt cx="14735181" cy="4786246"/>
          </a:xfrm>
        </p:grpSpPr>
        <p:grpSp>
          <p:nvGrpSpPr>
            <p:cNvPr id="2" name="Group 1"/>
            <p:cNvGrpSpPr/>
            <p:nvPr/>
          </p:nvGrpSpPr>
          <p:grpSpPr>
            <a:xfrm>
              <a:off x="212719" y="1625960"/>
              <a:ext cx="4786246" cy="4786246"/>
              <a:chOff x="7474632" y="742950"/>
              <a:chExt cx="4786246" cy="478624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729033" y="769774"/>
                <a:ext cx="4262941" cy="4504880"/>
                <a:chOff x="7729034" y="2209838"/>
                <a:chExt cx="2900218" cy="306481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8755896" y="2209838"/>
                  <a:ext cx="1678960" cy="2055392"/>
                  <a:chOff x="8755896" y="2209838"/>
                  <a:chExt cx="1678960" cy="2055392"/>
                </a:xfrm>
                <a:solidFill>
                  <a:srgbClr val="8DB8F7"/>
                </a:solidFill>
              </p:grpSpPr>
              <p:sp>
                <p:nvSpPr>
                  <p:cNvPr id="12" name="Cloud 11"/>
                  <p:cNvSpPr/>
                  <p:nvPr/>
                </p:nvSpPr>
                <p:spPr>
                  <a:xfrm rot="2838867">
                    <a:off x="8900433" y="2595911"/>
                    <a:ext cx="1920495" cy="1148350"/>
                  </a:xfrm>
                  <a:prstGeom prst="cloud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 rot="2700000" flipH="1">
                    <a:off x="9225862" y="3055882"/>
                    <a:ext cx="290574" cy="113886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8755896" y="3313261"/>
                    <a:ext cx="893594" cy="951969"/>
                    <a:chOff x="3397221" y="2025929"/>
                    <a:chExt cx="1657061" cy="1765308"/>
                  </a:xfrm>
                  <a:grpFill/>
                </p:grpSpPr>
                <p:sp>
                  <p:nvSpPr>
                    <p:cNvPr id="15" name="Isosceles Triangle 14"/>
                    <p:cNvSpPr/>
                    <p:nvPr/>
                  </p:nvSpPr>
                  <p:spPr>
                    <a:xfrm rot="13500000">
                      <a:off x="3353636" y="3269240"/>
                      <a:ext cx="565582" cy="47841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Isosceles Triangle 15"/>
                    <p:cNvSpPr/>
                    <p:nvPr/>
                  </p:nvSpPr>
                  <p:spPr>
                    <a:xfrm rot="3668669">
                      <a:off x="4602718" y="2564653"/>
                      <a:ext cx="76226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Isosceles Triangle 16"/>
                    <p:cNvSpPr/>
                    <p:nvPr/>
                  </p:nvSpPr>
                  <p:spPr>
                    <a:xfrm rot="4113444">
                      <a:off x="4325139" y="2849775"/>
                      <a:ext cx="131378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Isosceles Triangle 17"/>
                    <p:cNvSpPr/>
                    <p:nvPr/>
                  </p:nvSpPr>
                  <p:spPr>
                    <a:xfrm rot="4702498">
                      <a:off x="4182218" y="3149915"/>
                      <a:ext cx="102873" cy="568390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Isosceles Triangle 18"/>
                    <p:cNvSpPr/>
                    <p:nvPr/>
                  </p:nvSpPr>
                  <p:spPr>
                    <a:xfrm rot="1763968">
                      <a:off x="3910797" y="2290410"/>
                      <a:ext cx="86057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Isosceles Triangle 19"/>
                    <p:cNvSpPr/>
                    <p:nvPr/>
                  </p:nvSpPr>
                  <p:spPr>
                    <a:xfrm rot="1090835">
                      <a:off x="3665732" y="2684283"/>
                      <a:ext cx="84780" cy="55612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Isosceles Triangle 38"/>
                    <p:cNvSpPr/>
                    <p:nvPr/>
                  </p:nvSpPr>
                  <p:spPr>
                    <a:xfrm rot="12517115" flipH="1">
                      <a:off x="4229935" y="2025929"/>
                      <a:ext cx="62427" cy="661025"/>
                    </a:xfrm>
                    <a:custGeom>
                      <a:avLst/>
                      <a:gdLst>
                        <a:gd name="connsiteX0" fmla="*/ 0 w 64891"/>
                        <a:gd name="connsiteY0" fmla="*/ 523961 h 523961"/>
                        <a:gd name="connsiteX1" fmla="*/ 32446 w 64891"/>
                        <a:gd name="connsiteY1" fmla="*/ 0 h 523961"/>
                        <a:gd name="connsiteX2" fmla="*/ 64891 w 64891"/>
                        <a:gd name="connsiteY2" fmla="*/ 523961 h 523961"/>
                        <a:gd name="connsiteX3" fmla="*/ 0 w 64891"/>
                        <a:gd name="connsiteY3" fmla="*/ 523961 h 523961"/>
                        <a:gd name="connsiteX0" fmla="*/ 0 w 49483"/>
                        <a:gd name="connsiteY0" fmla="*/ 421150 h 523961"/>
                        <a:gd name="connsiteX1" fmla="*/ 17038 w 49483"/>
                        <a:gd name="connsiteY1" fmla="*/ 0 h 523961"/>
                        <a:gd name="connsiteX2" fmla="*/ 49483 w 49483"/>
                        <a:gd name="connsiteY2" fmla="*/ 523961 h 523961"/>
                        <a:gd name="connsiteX3" fmla="*/ 0 w 49483"/>
                        <a:gd name="connsiteY3" fmla="*/ 421150 h 5239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483" h="523961">
                          <a:moveTo>
                            <a:pt x="0" y="421150"/>
                          </a:moveTo>
                          <a:lnTo>
                            <a:pt x="17038" y="0"/>
                          </a:lnTo>
                          <a:lnTo>
                            <a:pt x="49483" y="523961"/>
                          </a:lnTo>
                          <a:lnTo>
                            <a:pt x="0" y="42115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729034" y="2374437"/>
                  <a:ext cx="2900218" cy="2900218"/>
                  <a:chOff x="7416800" y="1625601"/>
                  <a:chExt cx="2900218" cy="2900218"/>
                </a:xfrm>
                <a:solidFill>
                  <a:srgbClr val="042751"/>
                </a:solidFill>
              </p:grpSpPr>
              <p:sp>
                <p:nvSpPr>
                  <p:cNvPr id="9" name="Donut 8"/>
                  <p:cNvSpPr/>
                  <p:nvPr/>
                </p:nvSpPr>
                <p:spPr>
                  <a:xfrm>
                    <a:off x="7416800" y="1625601"/>
                    <a:ext cx="2900218" cy="2900218"/>
                  </a:xfrm>
                  <a:prstGeom prst="donut">
                    <a:avLst>
                      <a:gd name="adj" fmla="val 558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 rot="2700000">
                    <a:off x="8126366" y="3224742"/>
                    <a:ext cx="151456" cy="1001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13500000">
                    <a:off x="8287611" y="3297160"/>
                    <a:ext cx="413512" cy="267855"/>
                  </a:xfrm>
                  <a:prstGeom prst="triangl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" name="Donut 3"/>
              <p:cNvSpPr/>
              <p:nvPr/>
            </p:nvSpPr>
            <p:spPr>
              <a:xfrm>
                <a:off x="7474632" y="742950"/>
                <a:ext cx="4786246" cy="4786246"/>
              </a:xfrm>
              <a:prstGeom prst="donut">
                <a:avLst>
                  <a:gd name="adj" fmla="val 55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Moon 4"/>
              <p:cNvSpPr/>
              <p:nvPr/>
            </p:nvSpPr>
            <p:spPr>
              <a:xfrm rot="19886767">
                <a:off x="9862012" y="1698962"/>
                <a:ext cx="202297" cy="721455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oon 5"/>
              <p:cNvSpPr/>
              <p:nvPr/>
            </p:nvSpPr>
            <p:spPr>
              <a:xfrm rot="18470241">
                <a:off x="10902430" y="2797950"/>
                <a:ext cx="146516" cy="518639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96719" y="4902644"/>
              <a:ext cx="96511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>
                      <a:lumMod val="95000"/>
                    </a:schemeClr>
                  </a:solidFill>
                  <a:latin typeface="Cocogoose" pitchFamily="2" charset="0"/>
                </a:rPr>
                <a:t>Pressure Washers</a:t>
              </a:r>
              <a:endParaRPr lang="en-US" sz="7200" dirty="0">
                <a:solidFill>
                  <a:schemeClr val="bg1">
                    <a:lumMod val="95000"/>
                  </a:schemeClr>
                </a:solidFill>
                <a:latin typeface="Cocogoose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226" y="2689038"/>
              <a:ext cx="9346381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 dirty="0">
                  <a:solidFill>
                    <a:schemeClr val="bg1"/>
                  </a:solidFill>
                  <a:latin typeface="Cocogoose" pitchFamily="2" charset="0"/>
                </a:rPr>
                <a:t>Greeley</a:t>
              </a:r>
              <a:endParaRPr lang="en-US" sz="11500" dirty="0">
                <a:solidFill>
                  <a:schemeClr val="bg1"/>
                </a:solidFill>
                <a:latin typeface="Cocogoos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9540"/>
            <a:ext cx="12254849" cy="3885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532312"/>
            <a:ext cx="5772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2719" y="1625960"/>
            <a:ext cx="4786246" cy="4786246"/>
            <a:chOff x="7474632" y="742950"/>
            <a:chExt cx="4786246" cy="4786246"/>
          </a:xfrm>
        </p:grpSpPr>
        <p:grpSp>
          <p:nvGrpSpPr>
            <p:cNvPr id="3" name="Group 2"/>
            <p:cNvGrpSpPr/>
            <p:nvPr/>
          </p:nvGrpSpPr>
          <p:grpSpPr>
            <a:xfrm>
              <a:off x="7729033" y="769774"/>
              <a:ext cx="4262941" cy="4504880"/>
              <a:chOff x="7729034" y="2209838"/>
              <a:chExt cx="2900218" cy="30648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55896" y="2209838"/>
                <a:ext cx="1678960" cy="2055392"/>
                <a:chOff x="8755896" y="2209838"/>
                <a:chExt cx="1678960" cy="2055392"/>
              </a:xfrm>
              <a:solidFill>
                <a:srgbClr val="8DB8F7"/>
              </a:solidFill>
            </p:grpSpPr>
            <p:sp>
              <p:nvSpPr>
                <p:cNvPr id="12" name="Cloud 11"/>
                <p:cNvSpPr/>
                <p:nvPr/>
              </p:nvSpPr>
              <p:spPr>
                <a:xfrm rot="2838867">
                  <a:off x="8900433" y="2595911"/>
                  <a:ext cx="1920495" cy="1148350"/>
                </a:xfrm>
                <a:prstGeom prst="cloud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2700000" flipH="1">
                  <a:off x="9225862" y="3055882"/>
                  <a:ext cx="290574" cy="1138860"/>
                </a:xfrm>
                <a:prstGeom prst="rect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8755896" y="3313261"/>
                  <a:ext cx="1017854" cy="951969"/>
                  <a:chOff x="3397221" y="2025929"/>
                  <a:chExt cx="1887486" cy="1765308"/>
                </a:xfrm>
                <a:grpFill/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 rot="13500000">
                    <a:off x="3353636" y="3269240"/>
                    <a:ext cx="565582" cy="478412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rot="3668669">
                    <a:off x="4602718" y="2564653"/>
                    <a:ext cx="76226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Isosceles Triangle 16"/>
                  <p:cNvSpPr/>
                  <p:nvPr/>
                </p:nvSpPr>
                <p:spPr>
                  <a:xfrm rot="4113444">
                    <a:off x="4325139" y="2849775"/>
                    <a:ext cx="131378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Isosceles Triangle 17"/>
                  <p:cNvSpPr/>
                  <p:nvPr/>
                </p:nvSpPr>
                <p:spPr>
                  <a:xfrm rot="4702498">
                    <a:off x="4182218" y="3149915"/>
                    <a:ext cx="102873" cy="568390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Isosceles Triangle 18"/>
                  <p:cNvSpPr/>
                  <p:nvPr/>
                </p:nvSpPr>
                <p:spPr>
                  <a:xfrm rot="1763968">
                    <a:off x="3910797" y="2290410"/>
                    <a:ext cx="86057" cy="826903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Isosceles Triangle 19"/>
                  <p:cNvSpPr/>
                  <p:nvPr/>
                </p:nvSpPr>
                <p:spPr>
                  <a:xfrm rot="1090835">
                    <a:off x="3665732" y="2684283"/>
                    <a:ext cx="84780" cy="556122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Isosceles Triangle 20"/>
                  <p:cNvSpPr/>
                  <p:nvPr/>
                </p:nvSpPr>
                <p:spPr>
                  <a:xfrm rot="13794146">
                    <a:off x="4865207" y="2152423"/>
                    <a:ext cx="80176" cy="758824"/>
                  </a:xfrm>
                  <a:prstGeom prst="triangle">
                    <a:avLst/>
                  </a:pr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Isosceles Triangle 38"/>
                  <p:cNvSpPr/>
                  <p:nvPr/>
                </p:nvSpPr>
                <p:spPr>
                  <a:xfrm rot="12517115" flipH="1">
                    <a:off x="4229935" y="2025929"/>
                    <a:ext cx="62427" cy="661025"/>
                  </a:xfrm>
                  <a:custGeom>
                    <a:avLst/>
                    <a:gdLst>
                      <a:gd name="connsiteX0" fmla="*/ 0 w 64891"/>
                      <a:gd name="connsiteY0" fmla="*/ 523961 h 523961"/>
                      <a:gd name="connsiteX1" fmla="*/ 32446 w 64891"/>
                      <a:gd name="connsiteY1" fmla="*/ 0 h 523961"/>
                      <a:gd name="connsiteX2" fmla="*/ 64891 w 64891"/>
                      <a:gd name="connsiteY2" fmla="*/ 523961 h 523961"/>
                      <a:gd name="connsiteX3" fmla="*/ 0 w 64891"/>
                      <a:gd name="connsiteY3" fmla="*/ 523961 h 523961"/>
                      <a:gd name="connsiteX0" fmla="*/ 0 w 49483"/>
                      <a:gd name="connsiteY0" fmla="*/ 421150 h 523961"/>
                      <a:gd name="connsiteX1" fmla="*/ 17038 w 49483"/>
                      <a:gd name="connsiteY1" fmla="*/ 0 h 523961"/>
                      <a:gd name="connsiteX2" fmla="*/ 49483 w 49483"/>
                      <a:gd name="connsiteY2" fmla="*/ 523961 h 523961"/>
                      <a:gd name="connsiteX3" fmla="*/ 0 w 49483"/>
                      <a:gd name="connsiteY3" fmla="*/ 421150 h 523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483" h="523961">
                        <a:moveTo>
                          <a:pt x="0" y="421150"/>
                        </a:moveTo>
                        <a:lnTo>
                          <a:pt x="17038" y="0"/>
                        </a:lnTo>
                        <a:lnTo>
                          <a:pt x="49483" y="523961"/>
                        </a:lnTo>
                        <a:lnTo>
                          <a:pt x="0" y="42115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rgbClr val="8DB8F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7729034" y="2374437"/>
                <a:ext cx="2900218" cy="2900218"/>
                <a:chOff x="7416800" y="1625601"/>
                <a:chExt cx="2900218" cy="2900218"/>
              </a:xfrm>
              <a:solidFill>
                <a:srgbClr val="042751"/>
              </a:solidFill>
            </p:grpSpPr>
            <p:sp>
              <p:nvSpPr>
                <p:cNvPr id="9" name="Donut 8"/>
                <p:cNvSpPr/>
                <p:nvPr/>
              </p:nvSpPr>
              <p:spPr>
                <a:xfrm>
                  <a:off x="7416800" y="1625601"/>
                  <a:ext cx="2900218" cy="2900218"/>
                </a:xfrm>
                <a:prstGeom prst="donut">
                  <a:avLst>
                    <a:gd name="adj" fmla="val 5586"/>
                  </a:avLst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2700000">
                  <a:off x="8126366" y="3224742"/>
                  <a:ext cx="151456" cy="1001402"/>
                </a:xfrm>
                <a:prstGeom prst="rect">
                  <a:avLst/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13500000">
                  <a:off x="8287611" y="3297160"/>
                  <a:ext cx="413512" cy="267855"/>
                </a:xfrm>
                <a:prstGeom prst="triangle">
                  <a:avLst/>
                </a:prstGeom>
                <a:grpFill/>
                <a:ln>
                  <a:solidFill>
                    <a:srgbClr val="0427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Donut 3"/>
            <p:cNvSpPr/>
            <p:nvPr/>
          </p:nvSpPr>
          <p:spPr>
            <a:xfrm>
              <a:off x="7474632" y="742950"/>
              <a:ext cx="4786246" cy="4786246"/>
            </a:xfrm>
            <a:prstGeom prst="donut">
              <a:avLst>
                <a:gd name="adj" fmla="val 5586"/>
              </a:avLst>
            </a:prstGeom>
            <a:solidFill>
              <a:srgbClr val="042751"/>
            </a:solidFill>
            <a:ln>
              <a:solidFill>
                <a:srgbClr val="0427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Moon 4"/>
            <p:cNvSpPr/>
            <p:nvPr/>
          </p:nvSpPr>
          <p:spPr>
            <a:xfrm rot="19886767">
              <a:off x="9862012" y="1698962"/>
              <a:ext cx="202297" cy="721455"/>
            </a:xfrm>
            <a:prstGeom prst="moon">
              <a:avLst>
                <a:gd name="adj" fmla="val 192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oon 5"/>
            <p:cNvSpPr/>
            <p:nvPr/>
          </p:nvSpPr>
          <p:spPr>
            <a:xfrm rot="18470241">
              <a:off x="10902430" y="2797950"/>
              <a:ext cx="146516" cy="518639"/>
            </a:xfrm>
            <a:prstGeom prst="moon">
              <a:avLst>
                <a:gd name="adj" fmla="val 192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96719" y="4902644"/>
            <a:ext cx="96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AA1D6"/>
                </a:solidFill>
                <a:latin typeface="Cocogoose" pitchFamily="2" charset="0"/>
              </a:rPr>
              <a:t>Pressure Washers</a:t>
            </a:r>
            <a:endParaRPr lang="en-US" sz="7200" dirty="0">
              <a:solidFill>
                <a:srgbClr val="0AA1D6"/>
              </a:solidFill>
              <a:latin typeface="Cocogoos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0974" y="2704038"/>
            <a:ext cx="93463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22E79"/>
                </a:solidFill>
                <a:latin typeface="Cocogoose" pitchFamily="2" charset="0"/>
              </a:rPr>
              <a:t>Greeley</a:t>
            </a:r>
            <a:endParaRPr lang="en-US" sz="11500" dirty="0">
              <a:solidFill>
                <a:srgbClr val="022E79"/>
              </a:solidFill>
              <a:latin typeface="Cocogo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7120" y="1721208"/>
            <a:ext cx="4262941" cy="4436454"/>
            <a:chOff x="7729034" y="2256390"/>
            <a:chExt cx="2900218" cy="3018265"/>
          </a:xfrm>
        </p:grpSpPr>
        <p:grpSp>
          <p:nvGrpSpPr>
            <p:cNvPr id="7" name="Group 6"/>
            <p:cNvGrpSpPr/>
            <p:nvPr/>
          </p:nvGrpSpPr>
          <p:grpSpPr>
            <a:xfrm>
              <a:off x="8755896" y="2256390"/>
              <a:ext cx="1697972" cy="2008840"/>
              <a:chOff x="8755896" y="2256390"/>
              <a:chExt cx="1697972" cy="2008840"/>
            </a:xfrm>
            <a:solidFill>
              <a:srgbClr val="8DB8F7"/>
            </a:solidFill>
          </p:grpSpPr>
          <p:sp>
            <p:nvSpPr>
              <p:cNvPr id="12" name="Cloud 11"/>
              <p:cNvSpPr/>
              <p:nvPr/>
            </p:nvSpPr>
            <p:spPr>
              <a:xfrm rot="2838867">
                <a:off x="8919445" y="2642462"/>
                <a:ext cx="1920495" cy="1148351"/>
              </a:xfrm>
              <a:prstGeom prst="cloud">
                <a:avLst/>
              </a:prstGeom>
              <a:grpFill/>
              <a:ln>
                <a:solidFill>
                  <a:srgbClr val="8DB8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2700000" flipH="1">
                <a:off x="9225862" y="3055882"/>
                <a:ext cx="290574" cy="1138860"/>
              </a:xfrm>
              <a:prstGeom prst="rect">
                <a:avLst/>
              </a:prstGeom>
              <a:grpFill/>
              <a:ln>
                <a:solidFill>
                  <a:srgbClr val="8DB8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8755896" y="3313261"/>
                <a:ext cx="1017854" cy="951969"/>
                <a:chOff x="3397221" y="2025929"/>
                <a:chExt cx="1887486" cy="1765308"/>
              </a:xfrm>
              <a:grpFill/>
            </p:grpSpPr>
            <p:sp>
              <p:nvSpPr>
                <p:cNvPr id="15" name="Isosceles Triangle 14"/>
                <p:cNvSpPr/>
                <p:nvPr/>
              </p:nvSpPr>
              <p:spPr>
                <a:xfrm rot="13500000">
                  <a:off x="3353636" y="3269240"/>
                  <a:ext cx="565582" cy="478412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3668669">
                  <a:off x="4602718" y="2564653"/>
                  <a:ext cx="76226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4113444">
                  <a:off x="4325139" y="2849775"/>
                  <a:ext cx="131378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4702498">
                  <a:off x="4182218" y="3149915"/>
                  <a:ext cx="102873" cy="568390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1763968">
                  <a:off x="3910797" y="2290410"/>
                  <a:ext cx="86057" cy="826903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90835">
                  <a:off x="3665732" y="2684283"/>
                  <a:ext cx="84780" cy="556122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3794146">
                  <a:off x="4865207" y="2152423"/>
                  <a:ext cx="80176" cy="758824"/>
                </a:xfrm>
                <a:prstGeom prst="triangle">
                  <a:avLst/>
                </a:pr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38"/>
                <p:cNvSpPr/>
                <p:nvPr/>
              </p:nvSpPr>
              <p:spPr>
                <a:xfrm rot="12517115" flipH="1">
                  <a:off x="4229935" y="2025929"/>
                  <a:ext cx="62427" cy="661025"/>
                </a:xfrm>
                <a:custGeom>
                  <a:avLst/>
                  <a:gdLst>
                    <a:gd name="connsiteX0" fmla="*/ 0 w 64891"/>
                    <a:gd name="connsiteY0" fmla="*/ 523961 h 523961"/>
                    <a:gd name="connsiteX1" fmla="*/ 32446 w 64891"/>
                    <a:gd name="connsiteY1" fmla="*/ 0 h 523961"/>
                    <a:gd name="connsiteX2" fmla="*/ 64891 w 64891"/>
                    <a:gd name="connsiteY2" fmla="*/ 523961 h 523961"/>
                    <a:gd name="connsiteX3" fmla="*/ 0 w 64891"/>
                    <a:gd name="connsiteY3" fmla="*/ 523961 h 523961"/>
                    <a:gd name="connsiteX0" fmla="*/ 0 w 49483"/>
                    <a:gd name="connsiteY0" fmla="*/ 421150 h 523961"/>
                    <a:gd name="connsiteX1" fmla="*/ 17038 w 49483"/>
                    <a:gd name="connsiteY1" fmla="*/ 0 h 523961"/>
                    <a:gd name="connsiteX2" fmla="*/ 49483 w 49483"/>
                    <a:gd name="connsiteY2" fmla="*/ 523961 h 523961"/>
                    <a:gd name="connsiteX3" fmla="*/ 0 w 49483"/>
                    <a:gd name="connsiteY3" fmla="*/ 421150 h 52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83" h="523961">
                      <a:moveTo>
                        <a:pt x="0" y="421150"/>
                      </a:moveTo>
                      <a:lnTo>
                        <a:pt x="17038" y="0"/>
                      </a:lnTo>
                      <a:lnTo>
                        <a:pt x="49483" y="523961"/>
                      </a:lnTo>
                      <a:lnTo>
                        <a:pt x="0" y="421150"/>
                      </a:lnTo>
                      <a:close/>
                    </a:path>
                  </a:pathLst>
                </a:custGeom>
                <a:grpFill/>
                <a:ln>
                  <a:solidFill>
                    <a:srgbClr val="8DB8F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7729034" y="2374437"/>
              <a:ext cx="2900218" cy="2900218"/>
              <a:chOff x="7416800" y="1625601"/>
              <a:chExt cx="2900218" cy="2900218"/>
            </a:xfrm>
            <a:solidFill>
              <a:srgbClr val="042751"/>
            </a:solidFill>
          </p:grpSpPr>
          <p:sp>
            <p:nvSpPr>
              <p:cNvPr id="9" name="Donut 8"/>
              <p:cNvSpPr/>
              <p:nvPr/>
            </p:nvSpPr>
            <p:spPr>
              <a:xfrm>
                <a:off x="7416800" y="1625601"/>
                <a:ext cx="2900218" cy="2900218"/>
              </a:xfrm>
              <a:prstGeom prst="donut">
                <a:avLst>
                  <a:gd name="adj" fmla="val 5586"/>
                </a:avLst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2700000">
                <a:off x="8126366" y="3224742"/>
                <a:ext cx="151456" cy="1001402"/>
              </a:xfrm>
              <a:prstGeom prst="rect">
                <a:avLst/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500000">
                <a:off x="8287611" y="3297160"/>
                <a:ext cx="413512" cy="267855"/>
              </a:xfrm>
              <a:prstGeom prst="triangle">
                <a:avLst/>
              </a:prstGeom>
              <a:grpFill/>
              <a:ln>
                <a:solidFill>
                  <a:srgbClr val="0427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Donut 3"/>
          <p:cNvSpPr/>
          <p:nvPr/>
        </p:nvSpPr>
        <p:spPr>
          <a:xfrm>
            <a:off x="212719" y="1625960"/>
            <a:ext cx="4786246" cy="4786246"/>
          </a:xfrm>
          <a:prstGeom prst="donut">
            <a:avLst>
              <a:gd name="adj" fmla="val 5586"/>
            </a:avLst>
          </a:prstGeom>
          <a:solidFill>
            <a:srgbClr val="042751"/>
          </a:solidFill>
          <a:ln>
            <a:solidFill>
              <a:srgbClr val="042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oon 4"/>
          <p:cNvSpPr/>
          <p:nvPr/>
        </p:nvSpPr>
        <p:spPr>
          <a:xfrm rot="19886767">
            <a:off x="2600099" y="2581972"/>
            <a:ext cx="202297" cy="721455"/>
          </a:xfrm>
          <a:prstGeom prst="moon">
            <a:avLst>
              <a:gd name="adj" fmla="val 192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 rot="18470241">
            <a:off x="3640517" y="3680960"/>
            <a:ext cx="146516" cy="518639"/>
          </a:xfrm>
          <a:prstGeom prst="moon">
            <a:avLst>
              <a:gd name="adj" fmla="val 1926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96719" y="4902644"/>
            <a:ext cx="96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AA1D6"/>
                </a:solidFill>
                <a:latin typeface="Cocogoose" pitchFamily="2" charset="0"/>
              </a:rPr>
              <a:t>Pressure Washers</a:t>
            </a:r>
            <a:endParaRPr lang="en-US" sz="7200" dirty="0">
              <a:solidFill>
                <a:srgbClr val="0AA1D6"/>
              </a:solidFill>
              <a:latin typeface="Cocogoose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00974" y="2704038"/>
            <a:ext cx="102583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 smtClean="0">
                <a:solidFill>
                  <a:srgbClr val="022E79"/>
                </a:solidFill>
                <a:latin typeface="Cocogoose" pitchFamily="2" charset="0"/>
              </a:rPr>
              <a:t>Longmont</a:t>
            </a:r>
            <a:endParaRPr lang="en-US" sz="11500" dirty="0">
              <a:solidFill>
                <a:srgbClr val="022E79"/>
              </a:solidFill>
              <a:latin typeface="Cocogoo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8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12719" y="1625960"/>
            <a:ext cx="15520767" cy="4786246"/>
            <a:chOff x="212719" y="1625960"/>
            <a:chExt cx="15520767" cy="4786246"/>
          </a:xfrm>
        </p:grpSpPr>
        <p:grpSp>
          <p:nvGrpSpPr>
            <p:cNvPr id="2" name="Group 1"/>
            <p:cNvGrpSpPr/>
            <p:nvPr/>
          </p:nvGrpSpPr>
          <p:grpSpPr>
            <a:xfrm>
              <a:off x="212719" y="1625960"/>
              <a:ext cx="4786246" cy="4786246"/>
              <a:chOff x="7474632" y="742950"/>
              <a:chExt cx="4786246" cy="478624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729033" y="769774"/>
                <a:ext cx="4262941" cy="4504880"/>
                <a:chOff x="7729034" y="2209838"/>
                <a:chExt cx="2900218" cy="3064817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8755896" y="2209838"/>
                  <a:ext cx="1678960" cy="2055392"/>
                  <a:chOff x="8755896" y="2209838"/>
                  <a:chExt cx="1678960" cy="2055392"/>
                </a:xfrm>
                <a:solidFill>
                  <a:srgbClr val="8DB8F7"/>
                </a:solidFill>
              </p:grpSpPr>
              <p:sp>
                <p:nvSpPr>
                  <p:cNvPr id="12" name="Cloud 11"/>
                  <p:cNvSpPr/>
                  <p:nvPr/>
                </p:nvSpPr>
                <p:spPr>
                  <a:xfrm rot="2838867">
                    <a:off x="8900433" y="2595911"/>
                    <a:ext cx="1920495" cy="1148350"/>
                  </a:xfrm>
                  <a:prstGeom prst="cloud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 rot="2700000" flipH="1">
                    <a:off x="9225862" y="3055882"/>
                    <a:ext cx="290574" cy="113886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8755896" y="3313261"/>
                    <a:ext cx="893594" cy="951969"/>
                    <a:chOff x="3397221" y="2025929"/>
                    <a:chExt cx="1657061" cy="1765308"/>
                  </a:xfrm>
                  <a:grpFill/>
                </p:grpSpPr>
                <p:sp>
                  <p:nvSpPr>
                    <p:cNvPr id="15" name="Isosceles Triangle 14"/>
                    <p:cNvSpPr/>
                    <p:nvPr/>
                  </p:nvSpPr>
                  <p:spPr>
                    <a:xfrm rot="13500000">
                      <a:off x="3353636" y="3269240"/>
                      <a:ext cx="565582" cy="47841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Isosceles Triangle 15"/>
                    <p:cNvSpPr/>
                    <p:nvPr/>
                  </p:nvSpPr>
                  <p:spPr>
                    <a:xfrm rot="3668669">
                      <a:off x="4602718" y="2564653"/>
                      <a:ext cx="76226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Isosceles Triangle 16"/>
                    <p:cNvSpPr/>
                    <p:nvPr/>
                  </p:nvSpPr>
                  <p:spPr>
                    <a:xfrm rot="4113444">
                      <a:off x="4325139" y="2849775"/>
                      <a:ext cx="131378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Isosceles Triangle 17"/>
                    <p:cNvSpPr/>
                    <p:nvPr/>
                  </p:nvSpPr>
                  <p:spPr>
                    <a:xfrm rot="4702498">
                      <a:off x="4182218" y="3149915"/>
                      <a:ext cx="102873" cy="568390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Isosceles Triangle 18"/>
                    <p:cNvSpPr/>
                    <p:nvPr/>
                  </p:nvSpPr>
                  <p:spPr>
                    <a:xfrm rot="1763968">
                      <a:off x="3910797" y="2290410"/>
                      <a:ext cx="86057" cy="826903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Isosceles Triangle 19"/>
                    <p:cNvSpPr/>
                    <p:nvPr/>
                  </p:nvSpPr>
                  <p:spPr>
                    <a:xfrm rot="1090835">
                      <a:off x="3665732" y="2684283"/>
                      <a:ext cx="84780" cy="556122"/>
                    </a:xfrm>
                    <a:prstGeom prst="triangl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Isosceles Triangle 38"/>
                    <p:cNvSpPr/>
                    <p:nvPr/>
                  </p:nvSpPr>
                  <p:spPr>
                    <a:xfrm rot="12517115" flipH="1">
                      <a:off x="4229935" y="2025929"/>
                      <a:ext cx="62427" cy="661025"/>
                    </a:xfrm>
                    <a:custGeom>
                      <a:avLst/>
                      <a:gdLst>
                        <a:gd name="connsiteX0" fmla="*/ 0 w 64891"/>
                        <a:gd name="connsiteY0" fmla="*/ 523961 h 523961"/>
                        <a:gd name="connsiteX1" fmla="*/ 32446 w 64891"/>
                        <a:gd name="connsiteY1" fmla="*/ 0 h 523961"/>
                        <a:gd name="connsiteX2" fmla="*/ 64891 w 64891"/>
                        <a:gd name="connsiteY2" fmla="*/ 523961 h 523961"/>
                        <a:gd name="connsiteX3" fmla="*/ 0 w 64891"/>
                        <a:gd name="connsiteY3" fmla="*/ 523961 h 523961"/>
                        <a:gd name="connsiteX0" fmla="*/ 0 w 49483"/>
                        <a:gd name="connsiteY0" fmla="*/ 421150 h 523961"/>
                        <a:gd name="connsiteX1" fmla="*/ 17038 w 49483"/>
                        <a:gd name="connsiteY1" fmla="*/ 0 h 523961"/>
                        <a:gd name="connsiteX2" fmla="*/ 49483 w 49483"/>
                        <a:gd name="connsiteY2" fmla="*/ 523961 h 523961"/>
                        <a:gd name="connsiteX3" fmla="*/ 0 w 49483"/>
                        <a:gd name="connsiteY3" fmla="*/ 421150 h 5239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9483" h="523961">
                          <a:moveTo>
                            <a:pt x="0" y="421150"/>
                          </a:moveTo>
                          <a:lnTo>
                            <a:pt x="17038" y="0"/>
                          </a:lnTo>
                          <a:lnTo>
                            <a:pt x="49483" y="523961"/>
                          </a:lnTo>
                          <a:lnTo>
                            <a:pt x="0" y="42115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729034" y="2374437"/>
                  <a:ext cx="2900218" cy="2900218"/>
                  <a:chOff x="7416800" y="1625601"/>
                  <a:chExt cx="2900218" cy="2900218"/>
                </a:xfrm>
                <a:solidFill>
                  <a:srgbClr val="042751"/>
                </a:solidFill>
              </p:grpSpPr>
              <p:sp>
                <p:nvSpPr>
                  <p:cNvPr id="9" name="Donut 8"/>
                  <p:cNvSpPr/>
                  <p:nvPr/>
                </p:nvSpPr>
                <p:spPr>
                  <a:xfrm>
                    <a:off x="7416800" y="1625601"/>
                    <a:ext cx="2900218" cy="2900218"/>
                  </a:xfrm>
                  <a:prstGeom prst="donut">
                    <a:avLst>
                      <a:gd name="adj" fmla="val 558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 rot="2700000">
                    <a:off x="8126366" y="3224742"/>
                    <a:ext cx="151456" cy="1001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Isosceles Triangle 10"/>
                  <p:cNvSpPr/>
                  <p:nvPr/>
                </p:nvSpPr>
                <p:spPr>
                  <a:xfrm rot="13500000">
                    <a:off x="8287611" y="3297160"/>
                    <a:ext cx="413512" cy="267855"/>
                  </a:xfrm>
                  <a:prstGeom prst="triangl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" name="Donut 3"/>
              <p:cNvSpPr/>
              <p:nvPr/>
            </p:nvSpPr>
            <p:spPr>
              <a:xfrm>
                <a:off x="7474632" y="742950"/>
                <a:ext cx="4786246" cy="4786246"/>
              </a:xfrm>
              <a:prstGeom prst="donut">
                <a:avLst>
                  <a:gd name="adj" fmla="val 558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Moon 4"/>
              <p:cNvSpPr/>
              <p:nvPr/>
            </p:nvSpPr>
            <p:spPr>
              <a:xfrm rot="19886767">
                <a:off x="9862012" y="1698962"/>
                <a:ext cx="202297" cy="721455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Moon 5"/>
              <p:cNvSpPr/>
              <p:nvPr/>
            </p:nvSpPr>
            <p:spPr>
              <a:xfrm rot="18470241">
                <a:off x="10902430" y="2797950"/>
                <a:ext cx="146516" cy="518639"/>
              </a:xfrm>
              <a:prstGeom prst="moon">
                <a:avLst>
                  <a:gd name="adj" fmla="val 19265"/>
                </a:avLst>
              </a:prstGeom>
              <a:solidFill>
                <a:srgbClr val="022E79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96719" y="4902644"/>
              <a:ext cx="96511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>
                      <a:lumMod val="95000"/>
                    </a:schemeClr>
                  </a:solidFill>
                  <a:latin typeface="Cocogoose" pitchFamily="2" charset="0"/>
                </a:rPr>
                <a:t>Pressure Washers</a:t>
              </a:r>
              <a:endParaRPr lang="en-US" sz="7200" dirty="0">
                <a:solidFill>
                  <a:schemeClr val="bg1">
                    <a:lumMod val="95000"/>
                  </a:schemeClr>
                </a:solidFill>
                <a:latin typeface="Cocogoose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226" y="2689038"/>
              <a:ext cx="10448260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800" dirty="0" smtClean="0">
                  <a:solidFill>
                    <a:schemeClr val="bg1"/>
                  </a:solidFill>
                  <a:latin typeface="Cocogoose" pitchFamily="2" charset="0"/>
                </a:rPr>
                <a:t>Longmont</a:t>
              </a:r>
              <a:endParaRPr lang="en-US" sz="11500" dirty="0">
                <a:solidFill>
                  <a:schemeClr val="bg1"/>
                </a:solidFill>
                <a:latin typeface="Cocogoos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3" y="1114547"/>
            <a:ext cx="4852707" cy="49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53540"/>
              </p:ext>
            </p:extLst>
          </p:nvPr>
        </p:nvGraphicFramePr>
        <p:xfrm>
          <a:off x="2032000" y="719666"/>
          <a:ext cx="7140576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0">
                  <a:extLst>
                    <a:ext uri="{9D8B030D-6E8A-4147-A177-3AD203B41FA5}">
                      <a16:colId xmlns:a16="http://schemas.microsoft.com/office/drawing/2014/main" val="74089256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615488435"/>
                    </a:ext>
                  </a:extLst>
                </a:gridCol>
                <a:gridCol w="2000251">
                  <a:extLst>
                    <a:ext uri="{9D8B030D-6E8A-4147-A177-3AD203B41FA5}">
                      <a16:colId xmlns:a16="http://schemas.microsoft.com/office/drawing/2014/main" val="226640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>
                    <a:solidFill>
                      <a:srgbClr val="DF10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>
                    <a:solidFill>
                      <a:srgbClr val="DF10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>
                    <a:solidFill>
                      <a:srgbClr val="DF1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Content &amp;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opywriting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6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r>
                        <a:rPr lang="en-US" baseline="0" dirty="0" smtClean="0"/>
                        <a:t> Campaigns – Media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cost,</a:t>
                      </a:r>
                      <a:r>
                        <a:rPr lang="en-US" baseline="0" dirty="0" smtClean="0"/>
                        <a:t> will ne recommended to increase with sales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4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PPC </a:t>
                      </a:r>
                      <a:r>
                        <a:rPr lang="en-US" baseline="0" dirty="0" smtClean="0"/>
                        <a:t>– Media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~$1,000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0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Listing</a:t>
                      </a:r>
                      <a:r>
                        <a:rPr lang="en-US" baseline="0" dirty="0" smtClean="0"/>
                        <a:t> Assistant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0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costs (Shopify, Click funnels,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4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4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30427</TotalTime>
  <Words>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Cocogoose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</dc:creator>
  <cp:lastModifiedBy>Yehuda Buzaglo</cp:lastModifiedBy>
  <cp:revision>15</cp:revision>
  <dcterms:created xsi:type="dcterms:W3CDTF">2020-12-30T11:06:40Z</dcterms:created>
  <dcterms:modified xsi:type="dcterms:W3CDTF">2021-03-11T14:27:08Z</dcterms:modified>
</cp:coreProperties>
</file>