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665B-E37B-4B50-99D2-7732DB9E1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B11F-507C-4CD0-8A3C-0CA33827E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DBE1-7C08-49E2-840A-A2F70F6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181C-C6AC-4B9D-BA95-586C8B09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329C-C50B-4404-A821-39536A12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0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7D00-815D-4639-A4A2-FE0F01E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FA5B-43E8-47DE-86AC-28244303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16B6-7634-499B-A06A-CFB5EF92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3A42-F1AD-49D2-A7A3-6790F9B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3394-03A1-4661-9443-8AA2A26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4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C7F41-EC79-4DB0-BB5A-CDDCCA9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D6580-C20A-411C-BFC9-09A344C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172E-5A8A-4660-84C6-2C53E5CD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9F56-3102-4259-896B-8DF3258A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C237-B76C-44F0-8175-7C393A2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8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8D3-0DA8-46D2-A780-15875FD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2077-27FC-4F1B-B250-F416A8F3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6B94-E04B-4394-A23A-AB943B9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2C17-1538-4DFB-8E94-706F8AAB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AA6-78EE-460A-BD86-2E6D7C33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0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BFA-746B-45F2-B62E-65786D2B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0066-669F-4AC2-8614-8E930F91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F707-42E4-472E-A7CA-28E293F0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E670-7623-4E0C-8408-BD6F40F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D852-1686-424C-B73B-119683BD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039E-DDA5-43EE-8C75-8341F62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590F-66D4-452B-953F-1EC65E63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716B-F15C-498B-B8A8-D8A917C6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B36A-8393-490E-87D3-FB2A473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09B4-146E-46F4-8992-6AE624B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3FA9-A1BB-47B6-B330-1090D95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1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E041-237C-47A6-B7FD-EF56534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283B-17B9-4BAA-82AE-63578DD8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4B11-C567-4D85-B368-ECBE997B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9DF5-021A-42C8-9786-FAEF5FF6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EC20E-AF75-4BBC-9885-71F35CCA3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96B32-31CB-4404-AE95-919AE1C7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4509-E79D-43BA-B1AE-BDF13A42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D1FB1-AA32-4D88-8621-71DE5EB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28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D7B-116E-4936-8858-92594BB8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BCF2-24DC-46F2-A435-2F5EF0C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04ACD-F61A-4B09-B98B-977BB70D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42464-EC89-4931-9EFA-185B9D99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CB9C-6FAE-4438-9D78-47488C07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F496-279C-483F-8A77-8677E09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A359-813E-4523-A327-485063E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511-7CDA-4B8F-9757-116468F4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9697-5C7C-4068-B21E-9055EBC3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A6A2E-1290-489B-AB2F-9F5B587A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62BD-0374-405A-9E42-9072237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99EF-A3B9-4C54-95E5-9E721CF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C2382-13B9-4189-9046-3572A91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9C40-BC57-45A2-8886-0B768800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45488-C7DA-490B-9AF1-56E53AEC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071BB-20CE-4E10-97BE-C1E62A6F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D1B8-3B4D-4277-BC99-F86C866F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32C5-FC97-4B2A-887F-D50453B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FC67-2B4A-46CF-B849-3876053A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2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4CCED-45F7-4EF0-92AC-281B499F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20E0-4D27-406A-9797-FE7FE4B3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20AD-0BA2-438D-AE27-DFA7BD67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70F2-AB81-4768-A5ED-939A44BF86ED}" type="datetimeFigureOut">
              <a:rPr lang="he-IL" smtClean="0"/>
              <a:t>ט"ו/טבת/תשפ"א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094-6EA7-44D7-A2B0-72C7DBC84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D997-F161-4D6F-94EE-C2F55C54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3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4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</dc:creator>
  <cp:lastModifiedBy>yehuda</cp:lastModifiedBy>
  <cp:revision>3</cp:revision>
  <dcterms:created xsi:type="dcterms:W3CDTF">2020-12-30T11:06:40Z</dcterms:created>
  <dcterms:modified xsi:type="dcterms:W3CDTF">2020-12-30T21:20:13Z</dcterms:modified>
</cp:coreProperties>
</file>