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85" r:id="rId2"/>
  </p:sldIdLst>
  <p:sldSz cx="9144000" cy="6858000" type="screen4x3"/>
  <p:notesSz cx="6623050" cy="98107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rgbClr val="FF00FF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CC"/>
    <a:srgbClr val="CC0000"/>
    <a:srgbClr val="FF0000"/>
    <a:srgbClr val="006600"/>
    <a:srgbClr val="990033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1507" autoAdjust="0"/>
  </p:normalViewPr>
  <p:slideViewPr>
    <p:cSldViewPr>
      <p:cViewPr varScale="1">
        <p:scale>
          <a:sx n="83" d="100"/>
          <a:sy n="83" d="100"/>
        </p:scale>
        <p:origin x="204" y="84"/>
      </p:cViewPr>
      <p:guideLst>
        <p:guide orient="horz" pos="93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686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t" anchorCtr="0" compatLnSpc="1">
            <a:prstTxWarp prst="textNoShape">
              <a:avLst/>
            </a:prstTxWarp>
          </a:bodyPr>
          <a:lstStyle>
            <a:lvl1pPr defTabSz="890588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4438" y="0"/>
            <a:ext cx="28686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t" anchorCtr="0" compatLnSpc="1">
            <a:prstTxWarp prst="textNoShape">
              <a:avLst/>
            </a:prstTxWarp>
          </a:bodyPr>
          <a:lstStyle>
            <a:lvl1pPr algn="r" defTabSz="890588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1800"/>
            <a:ext cx="28686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b" anchorCtr="0" compatLnSpc="1">
            <a:prstTxWarp prst="textNoShape">
              <a:avLst/>
            </a:prstTxWarp>
          </a:bodyPr>
          <a:lstStyle>
            <a:lvl1pPr defTabSz="890588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4438" y="9321800"/>
            <a:ext cx="28686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b" anchorCtr="0" compatLnSpc="1">
            <a:prstTxWarp prst="textNoShape">
              <a:avLst/>
            </a:prstTxWarp>
          </a:bodyPr>
          <a:lstStyle>
            <a:lvl1pPr algn="r" defTabSz="890588" eaLnBrk="1" hangingPunct="1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3DB1B05-3AFC-4632-9BDE-3EC87E808F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2078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686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t" anchorCtr="0" compatLnSpc="1">
            <a:prstTxWarp prst="textNoShape">
              <a:avLst/>
            </a:prstTxWarp>
          </a:bodyPr>
          <a:lstStyle>
            <a:lvl1pPr defTabSz="890588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54438" y="0"/>
            <a:ext cx="28686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t" anchorCtr="0" compatLnSpc="1">
            <a:prstTxWarp prst="textNoShape">
              <a:avLst/>
            </a:prstTxWarp>
          </a:bodyPr>
          <a:lstStyle>
            <a:lvl1pPr algn="r" defTabSz="890588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35013"/>
            <a:ext cx="4908550" cy="3681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1063" y="4659313"/>
            <a:ext cx="4860925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8686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b" anchorCtr="0" compatLnSpc="1">
            <a:prstTxWarp prst="textNoShape">
              <a:avLst/>
            </a:prstTxWarp>
          </a:bodyPr>
          <a:lstStyle>
            <a:lvl1pPr defTabSz="890588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4438" y="9321800"/>
            <a:ext cx="28686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42" tIns="44570" rIns="89142" bIns="44570" numCol="1" anchor="b" anchorCtr="0" compatLnSpc="1">
            <a:prstTxWarp prst="textNoShape">
              <a:avLst/>
            </a:prstTxWarp>
          </a:bodyPr>
          <a:lstStyle>
            <a:lvl1pPr algn="r" defTabSz="890588" eaLnBrk="1" hangingPunct="1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9C54483-C9EC-4C8F-B945-A6B8A703AF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70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底圖"/>
          <p:cNvPicPr>
            <a:picLocks noChangeAspect="1" noChangeArrowheads="1"/>
          </p:cNvPicPr>
          <p:nvPr userDrawn="1"/>
        </p:nvPicPr>
        <p:blipFill>
          <a:blip r:embed="rId2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671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28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2438" y="549275"/>
            <a:ext cx="2085975" cy="56308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750" y="549275"/>
            <a:ext cx="6110288" cy="56308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7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6013" y="549275"/>
            <a:ext cx="7772400" cy="863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64000" cy="4551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6150" y="1628775"/>
            <a:ext cx="4064000" cy="4551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81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539750" y="549275"/>
            <a:ext cx="8348663" cy="5630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5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6013" y="549275"/>
            <a:ext cx="7772400" cy="863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280400" cy="45513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9923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43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94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64000" cy="4551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6150" y="1628775"/>
            <a:ext cx="4064000" cy="4551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0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07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7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252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5736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PP底圖"/>
          <p:cNvPicPr>
            <a:picLocks noChangeAspect="1" noChangeArrowheads="1"/>
          </p:cNvPicPr>
          <p:nvPr userDrawn="1"/>
        </p:nvPicPr>
        <p:blipFill>
          <a:blip r:embed="rId16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549275"/>
            <a:ext cx="77724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611188" y="1484313"/>
            <a:ext cx="8048625" cy="0"/>
          </a:xfrm>
          <a:prstGeom prst="line">
            <a:avLst/>
          </a:prstGeom>
          <a:noFill/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280400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14605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Í"/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Í"/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Í"/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Í"/>
              <a:defRPr kumimoji="1" sz="1600">
                <a:solidFill>
                  <a:srgbClr val="FF00FF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59FCB5C-E323-445F-B3C2-09BDF7DF6DE7}" type="slidenum">
              <a:rPr lang="en-US" altLang="zh-TW" sz="1000" smtClean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smtClean="0">
              <a:solidFill>
                <a:schemeClr val="tx1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Í"/>
        <a:defRPr kumimoji="1"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–"/>
        <a:defRPr kumimoji="1" sz="2800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4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–"/>
        <a:defRPr kumimoji="1" sz="20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»"/>
        <a:defRPr kumimoji="1" sz="20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»"/>
        <a:defRPr kumimoji="1" sz="20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»"/>
        <a:defRPr kumimoji="1" sz="20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»"/>
        <a:defRPr kumimoji="1" sz="20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»"/>
        <a:defRPr kumimoji="1" sz="20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ndelon2">
  <a:themeElements>
    <a:clrScheme name="Vondelon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ondelon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990000"/>
          </a:buClr>
          <a:buSzTx/>
          <a:buFont typeface="Wingdings" pitchFamily="2" charset="2"/>
          <a:buAutoNum type="arabicPeriod"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Arial" pitchFamily="34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990000"/>
          </a:buClr>
          <a:buSzTx/>
          <a:buFont typeface="Wingdings" pitchFamily="2" charset="2"/>
          <a:buAutoNum type="arabicPeriod"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Arial" pitchFamily="34" charset="0"/>
            <a:ea typeface="標楷體" pitchFamily="65" charset="-120"/>
          </a:defRPr>
        </a:defPPr>
      </a:lstStyle>
    </a:lnDef>
  </a:objectDefaults>
  <a:extraClrSchemeLst>
    <a:extraClrScheme>
      <a:clrScheme name="Vondelon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delon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delon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delon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delon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delon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delon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Settings\andychuang\Application Data\Microsoft\Templates\Vondelon2.pot</Template>
  <TotalTime>37213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Comic Sans MS</vt:lpstr>
      <vt:lpstr>Times New Roman</vt:lpstr>
      <vt:lpstr>Wingdings</vt:lpstr>
      <vt:lpstr>Vondelon2</vt:lpstr>
      <vt:lpstr>PowerPoint 簡報</vt:lpstr>
    </vt:vector>
  </TitlesOfParts>
  <Company>VIC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tommy</dc:creator>
  <cp:lastModifiedBy>林炫羽yu_dady</cp:lastModifiedBy>
  <cp:revision>1318</cp:revision>
  <dcterms:created xsi:type="dcterms:W3CDTF">2001-12-24T03:23:59Z</dcterms:created>
  <dcterms:modified xsi:type="dcterms:W3CDTF">2015-12-08T09:25:35Z</dcterms:modified>
</cp:coreProperties>
</file>