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2" r:id="rId3"/>
    <p:sldId id="306" r:id="rId4"/>
    <p:sldId id="305" r:id="rId5"/>
    <p:sldId id="303" r:id="rId6"/>
    <p:sldId id="304" r:id="rId7"/>
    <p:sldId id="300" r:id="rId8"/>
    <p:sldId id="301" r:id="rId9"/>
    <p:sldId id="298" r:id="rId10"/>
    <p:sldId id="299" r:id="rId11"/>
    <p:sldId id="289" r:id="rId12"/>
    <p:sldId id="290" r:id="rId13"/>
    <p:sldId id="296" r:id="rId14"/>
    <p:sldId id="266" r:id="rId15"/>
    <p:sldId id="265" r:id="rId16"/>
    <p:sldId id="288" r:id="rId17"/>
    <p:sldId id="287" r:id="rId18"/>
    <p:sldId id="259" r:id="rId19"/>
    <p:sldId id="257" r:id="rId20"/>
    <p:sldId id="258" r:id="rId21"/>
    <p:sldId id="271" r:id="rId22"/>
    <p:sldId id="272" r:id="rId23"/>
    <p:sldId id="273" r:id="rId24"/>
    <p:sldId id="274" r:id="rId25"/>
    <p:sldId id="260" r:id="rId26"/>
    <p:sldId id="275" r:id="rId27"/>
    <p:sldId id="276" r:id="rId28"/>
    <p:sldId id="277" r:id="rId29"/>
    <p:sldId id="278" r:id="rId30"/>
    <p:sldId id="280" r:id="rId31"/>
    <p:sldId id="281" r:id="rId32"/>
    <p:sldId id="283" r:id="rId33"/>
    <p:sldId id="285" r:id="rId34"/>
    <p:sldId id="261" r:id="rId35"/>
    <p:sldId id="262" r:id="rId36"/>
    <p:sldId id="263" r:id="rId37"/>
    <p:sldId id="268" r:id="rId38"/>
    <p:sldId id="269" r:id="rId3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10B1-5B39-4835-8F4B-AC7E28EBF6FC}" type="datetimeFigureOut">
              <a:rPr lang="zh-TW" altLang="en-US" smtClean="0"/>
              <a:t>2017/11/7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C2AD-BE50-4222-A8CC-C999B11737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493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10B1-5B39-4835-8F4B-AC7E28EBF6FC}" type="datetimeFigureOut">
              <a:rPr lang="zh-TW" altLang="en-US" smtClean="0"/>
              <a:t>2017/11/7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C2AD-BE50-4222-A8CC-C999B11737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5805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10B1-5B39-4835-8F4B-AC7E28EBF6FC}" type="datetimeFigureOut">
              <a:rPr lang="zh-TW" altLang="en-US" smtClean="0"/>
              <a:t>2017/11/7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C2AD-BE50-4222-A8CC-C999B11737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6747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10B1-5B39-4835-8F4B-AC7E28EBF6FC}" type="datetimeFigureOut">
              <a:rPr lang="zh-TW" altLang="en-US" smtClean="0"/>
              <a:t>2017/11/7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C2AD-BE50-4222-A8CC-C999B11737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1188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10B1-5B39-4835-8F4B-AC7E28EBF6FC}" type="datetimeFigureOut">
              <a:rPr lang="zh-TW" altLang="en-US" smtClean="0"/>
              <a:t>2017/11/7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C2AD-BE50-4222-A8CC-C999B11737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983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10B1-5B39-4835-8F4B-AC7E28EBF6FC}" type="datetimeFigureOut">
              <a:rPr lang="zh-TW" altLang="en-US" smtClean="0"/>
              <a:t>2017/11/7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C2AD-BE50-4222-A8CC-C999B11737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2063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10B1-5B39-4835-8F4B-AC7E28EBF6FC}" type="datetimeFigureOut">
              <a:rPr lang="zh-TW" altLang="en-US" smtClean="0"/>
              <a:t>2017/11/7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C2AD-BE50-4222-A8CC-C999B11737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5563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10B1-5B39-4835-8F4B-AC7E28EBF6FC}" type="datetimeFigureOut">
              <a:rPr lang="zh-TW" altLang="en-US" smtClean="0"/>
              <a:t>2017/11/7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C2AD-BE50-4222-A8CC-C999B11737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3868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10B1-5B39-4835-8F4B-AC7E28EBF6FC}" type="datetimeFigureOut">
              <a:rPr lang="zh-TW" altLang="en-US" smtClean="0"/>
              <a:t>2017/11/7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C2AD-BE50-4222-A8CC-C999B11737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375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10B1-5B39-4835-8F4B-AC7E28EBF6FC}" type="datetimeFigureOut">
              <a:rPr lang="zh-TW" altLang="en-US" smtClean="0"/>
              <a:t>2017/11/7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C2AD-BE50-4222-A8CC-C999B11737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100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10B1-5B39-4835-8F4B-AC7E28EBF6FC}" type="datetimeFigureOut">
              <a:rPr lang="zh-TW" altLang="en-US" smtClean="0"/>
              <a:t>2017/11/7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C2AD-BE50-4222-A8CC-C999B11737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858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D10B1-5B39-4835-8F4B-AC7E28EBF6FC}" type="datetimeFigureOut">
              <a:rPr lang="zh-TW" altLang="en-US" smtClean="0"/>
              <a:t>2017/11/7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2C2AD-BE50-4222-A8CC-C999B11737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5687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p168.99966a.com/user/login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p168.99966a.com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p168.99966a.com" TargetMode="External"/><Relationship Id="rId2" Type="http://schemas.openxmlformats.org/officeDocument/2006/relationships/hyperlink" Target="https://sp168.99966a.com/user/login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p168.99966a.com" TargetMode="External"/><Relationship Id="rId2" Type="http://schemas.openxmlformats.org/officeDocument/2006/relationships/hyperlink" Target="https://sp168.99966a.com/agv3/cl/?module=Deposit&amp;method=query&amp;sid=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p168.99966a.com/agv3/cl/?module=Deposit&amp;method=Source&amp;sort=1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p168.99966a.com" TargetMode="External"/><Relationship Id="rId2" Type="http://schemas.openxmlformats.org/officeDocument/2006/relationships/hyperlink" Target="https://sp168.99966a.com/agv3/cl/?module=Deposit&amp;method=query&amp;sid=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p168.99966a.com/agv3/cl/?module=Deposit&amp;method=Source&amp;sort=1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p168.99966a.com/agv3/cl/?module=Deposit&amp;method=deposit&amp;sid=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p168.99966a.com/agv3/cl/?module=Deposit&amp;method=Source&amp;sort=1" TargetMode="External"/><Relationship Id="rId4" Type="http://schemas.openxmlformats.org/officeDocument/2006/relationships/hyperlink" Target="https://sp168.99966a.com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p168.99966a.com" TargetMode="External"/><Relationship Id="rId2" Type="http://schemas.openxmlformats.org/officeDocument/2006/relationships/hyperlink" Target="https://sp168.99966a.com/agv3/cl/?module=Deposit&amp;method=deposit&amp;sid=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hyperlink" Target="https://sp168.99966a.com/agv3/cl/?module=Deposit&amp;method=Source&amp;sort=1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p168.99966a.com" TargetMode="External"/><Relationship Id="rId2" Type="http://schemas.openxmlformats.org/officeDocument/2006/relationships/hyperlink" Target="https://sp168.99966a.com/agv3/cl/?module=Deposit&amp;method=deposit&amp;sid=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hyperlink" Target="https://sp168.99966a.com/agv3/cl/?module=Deposit&amp;method=Source&amp;sort=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p168.99966a.com/agv3/cl/?module=Deposit&amp;method=query&amp;sid=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p168.99966a.com/agv3/cl/?module=Deposit&amp;method=Source&amp;sort=1" TargetMode="External"/><Relationship Id="rId4" Type="http://schemas.openxmlformats.org/officeDocument/2006/relationships/hyperlink" Target="https://sp168.99966a.com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p168.99966a.com/agv3/cl/?module=Deposit&amp;method=deposit&amp;sid=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p168.99966a.com/agv3/cl/?module=Deposit&amp;method=Source&amp;sort=1" TargetMode="External"/><Relationship Id="rId4" Type="http://schemas.openxmlformats.org/officeDocument/2006/relationships/hyperlink" Target="https://sp168.99966a.com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p168.99966a.com/agv3/cl/?module=Deposit&amp;method=deposit&amp;sid=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p168.99966a.com/agv3/cl/?module=Deposit&amp;method=Source&amp;sort=1" TargetMode="External"/><Relationship Id="rId4" Type="http://schemas.openxmlformats.org/officeDocument/2006/relationships/hyperlink" Target="https://sp168.99966a.com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p168.99966a.com/agv3/cl/?module=Deposit&amp;method=deposit&amp;sid=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p168.99966a.com/agv3/cl/?module=Deposit&amp;method=Source&amp;sort=1" TargetMode="External"/><Relationship Id="rId4" Type="http://schemas.openxmlformats.org/officeDocument/2006/relationships/hyperlink" Target="https://sp168.99966a.com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圓角矩形 28"/>
          <p:cNvSpPr/>
          <p:nvPr/>
        </p:nvSpPr>
        <p:spPr>
          <a:xfrm>
            <a:off x="5575867" y="2300982"/>
            <a:ext cx="1229803" cy="226392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Work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448574" y="5926347"/>
            <a:ext cx="11449404" cy="5520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AutoPay</a:t>
            </a:r>
            <a:r>
              <a:rPr lang="zh-TW" altLang="en-US" dirty="0" smtClean="0"/>
              <a:t>（</a:t>
            </a:r>
            <a:r>
              <a:rPr lang="en-US" altLang="zh-TW" dirty="0" smtClean="0"/>
              <a:t>always running</a:t>
            </a:r>
            <a:r>
              <a:rPr lang="zh-TW" altLang="en-US" dirty="0" smtClean="0"/>
              <a:t>）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1761285" y="595762"/>
            <a:ext cx="3240483" cy="393308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010111" y="282240"/>
            <a:ext cx="144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work</a:t>
            </a:r>
            <a:r>
              <a:rPr lang="zh-TW" altLang="en-US" dirty="0" smtClean="0"/>
              <a:t>控制器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5684507" y="3715603"/>
            <a:ext cx="4943236" cy="750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DataHandler</a:t>
            </a:r>
            <a:endParaRPr lang="zh-TW" altLang="en-US" dirty="0"/>
          </a:p>
        </p:txBody>
      </p:sp>
      <p:sp>
        <p:nvSpPr>
          <p:cNvPr id="17" name="圓角矩形 16"/>
          <p:cNvSpPr/>
          <p:nvPr/>
        </p:nvSpPr>
        <p:spPr>
          <a:xfrm>
            <a:off x="6982524" y="2674593"/>
            <a:ext cx="1211499" cy="453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r>
              <a:rPr lang="zh-TW" altLang="en-US" dirty="0" smtClean="0"/>
              <a:t>锁</a:t>
            </a:r>
            <a:r>
              <a:rPr lang="zh-TW" altLang="en-US" dirty="0"/>
              <a:t>定订</a:t>
            </a:r>
            <a:r>
              <a:rPr lang="zh-TW" altLang="en-US" dirty="0" smtClean="0"/>
              <a:t>单</a:t>
            </a:r>
            <a:endParaRPr lang="zh-TW" altLang="en-US" sz="800" dirty="0"/>
          </a:p>
          <a:p>
            <a:pPr algn="ctr"/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5575867" y="4606069"/>
            <a:ext cx="4585564" cy="465204"/>
            <a:chOff x="6892593" y="5187021"/>
            <a:chExt cx="4408098" cy="465204"/>
          </a:xfrm>
        </p:grpSpPr>
        <p:sp>
          <p:nvSpPr>
            <p:cNvPr id="3" name="圓角矩形 2"/>
            <p:cNvSpPr/>
            <p:nvPr/>
          </p:nvSpPr>
          <p:spPr>
            <a:xfrm>
              <a:off x="6892593" y="5187021"/>
              <a:ext cx="4408098" cy="46520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/>
            <p:cNvSpPr/>
            <p:nvPr/>
          </p:nvSpPr>
          <p:spPr>
            <a:xfrm>
              <a:off x="8935313" y="5241531"/>
              <a:ext cx="948221" cy="3019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 smtClean="0"/>
                <a:t>bbin</a:t>
              </a:r>
              <a:endParaRPr lang="zh-TW" altLang="en-US" dirty="0"/>
            </a:p>
          </p:txBody>
        </p:sp>
        <p:sp>
          <p:nvSpPr>
            <p:cNvPr id="23" name="橢圓 22"/>
            <p:cNvSpPr/>
            <p:nvPr/>
          </p:nvSpPr>
          <p:spPr>
            <a:xfrm>
              <a:off x="7450132" y="5241531"/>
              <a:ext cx="1363777" cy="3019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 smtClean="0"/>
                <a:t>zonvan</a:t>
              </a:r>
              <a:endParaRPr lang="zh-TW" altLang="en-US" dirty="0"/>
            </a:p>
          </p:txBody>
        </p:sp>
        <p:sp>
          <p:nvSpPr>
            <p:cNvPr id="26" name="橢圓 25"/>
            <p:cNvSpPr/>
            <p:nvPr/>
          </p:nvSpPr>
          <p:spPr>
            <a:xfrm>
              <a:off x="10051171" y="5230700"/>
              <a:ext cx="890057" cy="3019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TBK</a:t>
              </a:r>
              <a:endParaRPr lang="zh-TW" altLang="en-US" dirty="0"/>
            </a:p>
          </p:txBody>
        </p:sp>
      </p:grpSp>
      <p:sp>
        <p:nvSpPr>
          <p:cNvPr id="27" name="圓角矩形 26"/>
          <p:cNvSpPr/>
          <p:nvPr/>
        </p:nvSpPr>
        <p:spPr>
          <a:xfrm>
            <a:off x="1780331" y="5297811"/>
            <a:ext cx="9923595" cy="4466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WorksControllerThread</a:t>
            </a:r>
            <a:endParaRPr lang="zh-TW" altLang="en-US" dirty="0"/>
          </a:p>
        </p:txBody>
      </p:sp>
      <p:sp>
        <p:nvSpPr>
          <p:cNvPr id="28" name="圓角矩形 27"/>
          <p:cNvSpPr/>
          <p:nvPr/>
        </p:nvSpPr>
        <p:spPr>
          <a:xfrm>
            <a:off x="6987491" y="3183272"/>
            <a:ext cx="1211499" cy="459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r>
              <a:rPr lang="zh-TW" altLang="en-US" dirty="0"/>
              <a:t>查找用</a:t>
            </a:r>
            <a:r>
              <a:rPr lang="zh-TW" altLang="en-US" dirty="0" smtClean="0"/>
              <a:t>户</a:t>
            </a:r>
            <a:endParaRPr lang="zh-TW" altLang="en-US" sz="800" dirty="0"/>
          </a:p>
          <a:p>
            <a:pPr algn="ctr"/>
            <a:endParaRPr lang="zh-TW" altLang="en-US" dirty="0"/>
          </a:p>
        </p:txBody>
      </p:sp>
      <p:sp>
        <p:nvSpPr>
          <p:cNvPr id="30" name="圓角矩形 29"/>
          <p:cNvSpPr/>
          <p:nvPr/>
        </p:nvSpPr>
        <p:spPr>
          <a:xfrm>
            <a:off x="6968783" y="2153154"/>
            <a:ext cx="1211499" cy="4899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r>
              <a:rPr lang="zh-TW" altLang="en-US" dirty="0"/>
              <a:t>开始</a:t>
            </a:r>
            <a:r>
              <a:rPr lang="zh-TW" altLang="en-US" dirty="0" smtClean="0"/>
              <a:t>存入</a:t>
            </a:r>
            <a:endParaRPr lang="zh-TW" altLang="en-US" sz="800" dirty="0"/>
          </a:p>
          <a:p>
            <a:pPr algn="ctr"/>
            <a:endParaRPr lang="zh-TW" altLang="en-US" dirty="0"/>
          </a:p>
        </p:txBody>
      </p:sp>
      <p:sp>
        <p:nvSpPr>
          <p:cNvPr id="32" name="圓角矩形 31"/>
          <p:cNvSpPr/>
          <p:nvPr/>
        </p:nvSpPr>
        <p:spPr>
          <a:xfrm>
            <a:off x="6968782" y="1610171"/>
            <a:ext cx="1211499" cy="5076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解</a:t>
            </a:r>
            <a:r>
              <a:rPr lang="zh-TW" altLang="en-US" dirty="0"/>
              <a:t>锁</a:t>
            </a:r>
          </a:p>
        </p:txBody>
      </p:sp>
      <p:sp>
        <p:nvSpPr>
          <p:cNvPr id="20" name="向上箭號 19"/>
          <p:cNvSpPr/>
          <p:nvPr/>
        </p:nvSpPr>
        <p:spPr>
          <a:xfrm>
            <a:off x="5684507" y="4114928"/>
            <a:ext cx="459844" cy="702346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951844" y="1403491"/>
            <a:ext cx="813781" cy="23550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Work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2885276" y="1403491"/>
            <a:ext cx="813781" cy="23550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Work</a:t>
            </a:r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825765" y="1398593"/>
            <a:ext cx="813781" cy="23550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Work</a:t>
            </a:r>
            <a:endParaRPr lang="zh-TW" altLang="en-US" dirty="0"/>
          </a:p>
        </p:txBody>
      </p:sp>
      <p:sp>
        <p:nvSpPr>
          <p:cNvPr id="15" name="向右箭號 14"/>
          <p:cNvSpPr/>
          <p:nvPr/>
        </p:nvSpPr>
        <p:spPr>
          <a:xfrm>
            <a:off x="4246887" y="3225871"/>
            <a:ext cx="1530807" cy="44857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圓角矩形 34"/>
          <p:cNvSpPr/>
          <p:nvPr/>
        </p:nvSpPr>
        <p:spPr>
          <a:xfrm>
            <a:off x="534117" y="282240"/>
            <a:ext cx="1095432" cy="55396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GetsyncThread</a:t>
            </a:r>
            <a:r>
              <a:rPr lang="en-US" altLang="zh-TW" dirty="0"/>
              <a:t>(</a:t>
            </a:r>
            <a:r>
              <a:rPr lang="zh-TW" altLang="en-US" dirty="0"/>
              <a:t>读取参数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790002" y="342843"/>
            <a:ext cx="10915439" cy="46520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err="1"/>
              <a:t>ContextInfo</a:t>
            </a:r>
            <a:r>
              <a:rPr lang="en-US" altLang="zh-TW" dirty="0"/>
              <a:t>(Username</a:t>
            </a:r>
            <a:r>
              <a:rPr lang="en-US" altLang="zh-TW" dirty="0" smtClean="0"/>
              <a:t>, </a:t>
            </a:r>
            <a:r>
              <a:rPr lang="en-US" altLang="zh-TW" dirty="0"/>
              <a:t>WEB_SITE_CONTEXT</a:t>
            </a:r>
            <a:r>
              <a:rPr lang="en-US" altLang="zh-TW" dirty="0" smtClean="0"/>
              <a:t>, </a:t>
            </a:r>
            <a:r>
              <a:rPr lang="en-US" altLang="zh-TW" dirty="0"/>
              <a:t>OTP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6" name="圓角矩形 35"/>
          <p:cNvSpPr/>
          <p:nvPr/>
        </p:nvSpPr>
        <p:spPr>
          <a:xfrm>
            <a:off x="1798176" y="4318428"/>
            <a:ext cx="3403756" cy="861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连</a:t>
            </a:r>
            <a:r>
              <a:rPr lang="zh-CN" altLang="en-US" dirty="0"/>
              <a:t>接不到上分网站，机器人自</a:t>
            </a:r>
            <a:r>
              <a:rPr lang="zh-CN" altLang="en-US" dirty="0" smtClean="0"/>
              <a:t>动</a:t>
            </a:r>
            <a:r>
              <a:rPr lang="zh-TW" altLang="en-US" dirty="0"/>
              <a:t>重新</a:t>
            </a:r>
            <a:r>
              <a:rPr lang="zh-TW" altLang="en-US" dirty="0" smtClean="0"/>
              <a:t>连线（</a:t>
            </a:r>
            <a:r>
              <a:rPr lang="en-US" altLang="zh-TW" dirty="0"/>
              <a:t>session keep</a:t>
            </a:r>
            <a:r>
              <a:rPr lang="zh-TW" altLang="en-US" dirty="0" smtClean="0"/>
              <a:t>）</a:t>
            </a:r>
            <a:endParaRPr lang="zh-TW" altLang="en-US" dirty="0"/>
          </a:p>
        </p:txBody>
      </p:sp>
      <p:sp>
        <p:nvSpPr>
          <p:cNvPr id="2" name="圓角矩形 1"/>
          <p:cNvSpPr/>
          <p:nvPr/>
        </p:nvSpPr>
        <p:spPr>
          <a:xfrm>
            <a:off x="9010834" y="342843"/>
            <a:ext cx="2623151" cy="462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Config.ini(</a:t>
            </a:r>
            <a:r>
              <a:rPr lang="zh-TW" altLang="en-US" dirty="0"/>
              <a:t>各种优惠配置啥的</a:t>
            </a:r>
            <a:r>
              <a:rPr lang="en-US" altLang="zh-TW" dirty="0"/>
              <a:t>) </a:t>
            </a:r>
            <a:r>
              <a:rPr lang="en-US" altLang="zh-TW" dirty="0" smtClean="0"/>
              <a:t>*.</a:t>
            </a:r>
            <a:r>
              <a:rPr lang="en-US" altLang="zh-TW" dirty="0"/>
              <a:t>properties</a:t>
            </a:r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0277" y="4206934"/>
            <a:ext cx="823031" cy="983065"/>
          </a:xfrm>
          <a:prstGeom prst="rect">
            <a:avLst/>
          </a:prstGeom>
        </p:spPr>
      </p:pic>
      <p:sp>
        <p:nvSpPr>
          <p:cNvPr id="33" name="圓角矩形 32"/>
          <p:cNvSpPr/>
          <p:nvPr/>
        </p:nvSpPr>
        <p:spPr>
          <a:xfrm>
            <a:off x="5807501" y="330139"/>
            <a:ext cx="2537509" cy="462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myPay</a:t>
            </a:r>
            <a:r>
              <a:rPr lang="zh-TW" altLang="en-US" dirty="0"/>
              <a:t>资料库设定</a:t>
            </a:r>
          </a:p>
        </p:txBody>
      </p:sp>
      <p:sp>
        <p:nvSpPr>
          <p:cNvPr id="34" name="圓角矩形 33"/>
          <p:cNvSpPr/>
          <p:nvPr/>
        </p:nvSpPr>
        <p:spPr>
          <a:xfrm>
            <a:off x="763313" y="862470"/>
            <a:ext cx="6258924" cy="462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取取</a:t>
            </a:r>
            <a:r>
              <a:rPr lang="en-US" altLang="zh-CN" dirty="0" err="1"/>
              <a:t>mypay</a:t>
            </a:r>
            <a:r>
              <a:rPr lang="zh-CN" altLang="en-US" dirty="0"/>
              <a:t>尚未上分订单资料</a:t>
            </a:r>
            <a:endParaRPr lang="zh-TW" altLang="en-US" dirty="0"/>
          </a:p>
        </p:txBody>
      </p:sp>
      <p:sp>
        <p:nvSpPr>
          <p:cNvPr id="7" name="向上箭號 6"/>
          <p:cNvSpPr/>
          <p:nvPr/>
        </p:nvSpPr>
        <p:spPr>
          <a:xfrm>
            <a:off x="5599587" y="1198024"/>
            <a:ext cx="1147378" cy="1801309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拿订单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8699257" y="2317079"/>
            <a:ext cx="1868101" cy="6286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记录成功订单</a:t>
            </a:r>
            <a:endParaRPr lang="zh-TW" altLang="en-US" dirty="0"/>
          </a:p>
        </p:txBody>
      </p:sp>
      <p:sp>
        <p:nvSpPr>
          <p:cNvPr id="31" name="圓角矩形 30"/>
          <p:cNvSpPr/>
          <p:nvPr/>
        </p:nvSpPr>
        <p:spPr>
          <a:xfrm>
            <a:off x="8699257" y="2983634"/>
            <a:ext cx="1868101" cy="6286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记录更新</a:t>
            </a:r>
            <a:r>
              <a:rPr lang="en-US" altLang="zh-TW" dirty="0" smtClean="0"/>
              <a:t>API</a:t>
            </a:r>
            <a:r>
              <a:rPr lang="zh-TW" altLang="en-US" dirty="0" smtClean="0"/>
              <a:t>错误订单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370447" y="901248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排除正在执行上分使用者（订单）</a:t>
            </a:r>
            <a:endParaRPr lang="zh-TW" altLang="en-US" dirty="0"/>
          </a:p>
        </p:txBody>
      </p:sp>
      <p:sp>
        <p:nvSpPr>
          <p:cNvPr id="37" name="圓角矩形 36"/>
          <p:cNvSpPr/>
          <p:nvPr/>
        </p:nvSpPr>
        <p:spPr>
          <a:xfrm>
            <a:off x="8687221" y="1623401"/>
            <a:ext cx="1880137" cy="6286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侦测准备资料时间超时，不送单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127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关</a:t>
            </a:r>
            <a:r>
              <a:rPr lang="zh-TW" altLang="en-US" dirty="0" smtClean="0"/>
              <a:t>闭</a:t>
            </a:r>
            <a:r>
              <a:rPr lang="en-US" altLang="zh-TW" dirty="0"/>
              <a:t>AutoPay4J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5195" y="2679782"/>
            <a:ext cx="5540220" cy="1760373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01336" y="1926454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	</a:t>
            </a:r>
            <a:endParaRPr lang="zh-TW" altLang="en-US" sz="10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332" y="2831312"/>
            <a:ext cx="2034716" cy="127265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2717442" y="1321356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参考</a:t>
            </a:r>
            <a:r>
              <a:rPr lang="en-US" altLang="zh-TW" dirty="0" smtClean="0"/>
              <a:t>stop.java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7408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011" y="326042"/>
            <a:ext cx="5380186" cy="155461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864392" y="32604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码位置</a:t>
            </a:r>
            <a:endParaRPr lang="en-US" altLang="zh-TW" dirty="0" smtClean="0"/>
          </a:p>
        </p:txBody>
      </p:sp>
      <p:sp>
        <p:nvSpPr>
          <p:cNvPr id="9" name="文字方塊 8"/>
          <p:cNvSpPr txBox="1"/>
          <p:nvPr/>
        </p:nvSpPr>
        <p:spPr>
          <a:xfrm>
            <a:off x="864392" y="24463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启动方式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16" y="2815713"/>
            <a:ext cx="6012503" cy="325266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3815" y="3489463"/>
            <a:ext cx="6096528" cy="190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95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997" y="1282809"/>
            <a:ext cx="1623201" cy="219475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057600" y="3631469"/>
            <a:ext cx="2677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ant</a:t>
            </a:r>
            <a:r>
              <a:rPr lang="zh-TW" altLang="en-US" dirty="0" smtClean="0"/>
              <a:t>，产生</a:t>
            </a:r>
            <a:r>
              <a:rPr lang="en-US" altLang="zh-TW" dirty="0" err="1" smtClean="0"/>
              <a:t>dist</a:t>
            </a:r>
            <a:r>
              <a:rPr lang="zh-TW" altLang="en-US" dirty="0" smtClean="0"/>
              <a:t>资料夹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AutoPay4J.jar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62893" y="8365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构建</a:t>
            </a:r>
            <a:r>
              <a:rPr lang="zh-TW" altLang="en-US" dirty="0" smtClean="0"/>
              <a:t>方法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109" y="1205854"/>
            <a:ext cx="6477561" cy="435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516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447" y="861284"/>
            <a:ext cx="7270110" cy="311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283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181" y="2373270"/>
            <a:ext cx="9060965" cy="436663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439" y="456322"/>
            <a:ext cx="4465707" cy="179085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898181" y="940158"/>
            <a:ext cx="25701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新增</a:t>
            </a:r>
            <a:r>
              <a:rPr lang="en-US" altLang="zh-TW" dirty="0" smtClean="0"/>
              <a:t>2</a:t>
            </a:r>
            <a:r>
              <a:rPr lang="zh-TW" altLang="en-US" dirty="0" smtClean="0"/>
              <a:t>个参数</a:t>
            </a:r>
            <a:r>
              <a:rPr lang="en-US" altLang="zh-TW" dirty="0" smtClean="0"/>
              <a:t>Config.ini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en-US" altLang="zh-TW" dirty="0" smtClean="0"/>
              <a:t>1.site : localhost</a:t>
            </a:r>
          </a:p>
          <a:p>
            <a:r>
              <a:rPr lang="en-US" altLang="zh-TW" dirty="0" smtClean="0"/>
              <a:t>2.unLockName:AUTO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084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457" y="824151"/>
            <a:ext cx="9022862" cy="588315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731646" y="6151599"/>
            <a:ext cx="280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rechargeWebsite.properties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623242" y="2280935"/>
            <a:ext cx="378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action.properties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898449" y="5219445"/>
            <a:ext cx="106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Config.ini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177648" y="4548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参数对应</a:t>
            </a:r>
            <a:endParaRPr lang="zh-TW" altLang="en-US" dirty="0"/>
          </a:p>
        </p:txBody>
      </p:sp>
      <p:cxnSp>
        <p:nvCxnSpPr>
          <p:cNvPr id="8" name="直線單箭頭接點 7"/>
          <p:cNvCxnSpPr/>
          <p:nvPr/>
        </p:nvCxnSpPr>
        <p:spPr>
          <a:xfrm>
            <a:off x="2150771" y="635026"/>
            <a:ext cx="1609859" cy="1330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5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</a:t>
            </a:r>
            <a:r>
              <a:rPr lang="zh-TW" altLang="en-US" dirty="0" smtClean="0"/>
              <a:t>个</a:t>
            </a:r>
            <a:r>
              <a:rPr lang="en-US" altLang="zh-TW" dirty="0" smtClean="0"/>
              <a:t>properties</a:t>
            </a:r>
            <a:r>
              <a:rPr lang="zh-TW" altLang="en-US" dirty="0" smtClean="0"/>
              <a:t>，</a:t>
            </a:r>
            <a:r>
              <a:rPr lang="en-US" altLang="zh-TW" dirty="0" smtClean="0"/>
              <a:t>1</a:t>
            </a:r>
            <a:r>
              <a:rPr lang="zh-TW" altLang="en-US" dirty="0" smtClean="0"/>
              <a:t>个</a:t>
            </a:r>
            <a:r>
              <a:rPr lang="en-US" altLang="zh-TW" dirty="0" err="1" smtClean="0"/>
              <a:t>ini</a:t>
            </a:r>
            <a:r>
              <a:rPr lang="zh-TW" altLang="en-US" dirty="0" smtClean="0"/>
              <a:t>需要设定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554" y="1596702"/>
            <a:ext cx="4801016" cy="474767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45" y="1596702"/>
            <a:ext cx="5540220" cy="274343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345" y="4789561"/>
            <a:ext cx="4383435" cy="122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26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必需</a:t>
            </a:r>
            <a:r>
              <a:rPr lang="zh-TW" altLang="en-US" dirty="0"/>
              <a:t>处</a:t>
            </a:r>
            <a:r>
              <a:rPr lang="zh-TW" altLang="en-US" dirty="0" smtClean="0"/>
              <a:t>理程式</a:t>
            </a:r>
            <a:r>
              <a:rPr lang="en-US" altLang="zh-TW" dirty="0" smtClean="0"/>
              <a:t>2</a:t>
            </a:r>
            <a:r>
              <a:rPr lang="zh-TW" altLang="en-US" smtClean="0"/>
              <a:t>只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6235" y="578072"/>
            <a:ext cx="3398815" cy="111261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19091" y="1970842"/>
            <a:ext cx="3560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1.BbinLogin.java(</a:t>
            </a:r>
            <a:r>
              <a:rPr lang="zh-TW" altLang="en-US" dirty="0" smtClean="0"/>
              <a:t>处理登入包含</a:t>
            </a:r>
            <a:r>
              <a:rPr lang="en-US" altLang="zh-TW" dirty="0" smtClean="0"/>
              <a:t>opt)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754530" y="1970842"/>
            <a:ext cx="4589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2.BbinDataHandler.java(</a:t>
            </a:r>
            <a:r>
              <a:rPr lang="zh-TW" altLang="en-US" dirty="0" smtClean="0"/>
              <a:t>处理丄分</a:t>
            </a:r>
            <a:r>
              <a:rPr lang="en-US" altLang="zh-TW" dirty="0" smtClean="0"/>
              <a:t>)</a:t>
            </a:r>
            <a:r>
              <a:rPr lang="zh-TW" altLang="en-US" dirty="0" smtClean="0"/>
              <a:t>查询，送单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036" y="3133425"/>
            <a:ext cx="5243014" cy="2011854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740" y="3133425"/>
            <a:ext cx="5540220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85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BBIN</a:t>
            </a:r>
            <a:r>
              <a:rPr lang="zh-TW" altLang="en-US" dirty="0" smtClean="0"/>
              <a:t>（</a:t>
            </a:r>
            <a:r>
              <a:rPr lang="en-US" altLang="zh-TW" dirty="0" smtClean="0"/>
              <a:t>OTP</a:t>
            </a:r>
            <a:r>
              <a:rPr lang="zh-TW" altLang="en-US" dirty="0" smtClean="0"/>
              <a:t>），</a:t>
            </a:r>
            <a:r>
              <a:rPr lang="en-US" altLang="zh-TW" dirty="0"/>
              <a:t>live006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9850515" cy="926453"/>
          </a:xfrm>
        </p:spPr>
        <p:txBody>
          <a:bodyPr/>
          <a:lstStyle/>
          <a:p>
            <a:r>
              <a:rPr lang="zh-TW" altLang="en-US" dirty="0" smtClean="0"/>
              <a:t>有</a:t>
            </a:r>
            <a:r>
              <a:rPr lang="zh-TW" altLang="en-US" dirty="0"/>
              <a:t>綁定</a:t>
            </a:r>
            <a:r>
              <a:rPr lang="en-US" altLang="zh-TW" dirty="0" err="1" smtClean="0"/>
              <a:t>ip</a:t>
            </a:r>
            <a:r>
              <a:rPr lang="zh-TW" altLang="en-US" dirty="0" smtClean="0"/>
              <a:t>，</a:t>
            </a:r>
            <a:r>
              <a:rPr lang="en-US" altLang="zh-TW" dirty="0" smtClean="0"/>
              <a:t>login </a:t>
            </a:r>
            <a:r>
              <a:rPr lang="en-US" altLang="zh-TW" dirty="0" err="1" smtClean="0"/>
              <a:t>url</a:t>
            </a:r>
            <a:r>
              <a:rPr lang="zh-TW" altLang="en-US" dirty="0" smtClean="0"/>
              <a:t>，</a:t>
            </a:r>
            <a:r>
              <a:rPr lang="en-US" altLang="zh-TW" dirty="0" smtClean="0"/>
              <a:t>status code = 200 </a:t>
            </a:r>
            <a:r>
              <a:rPr lang="zh-TW" altLang="en-US" dirty="0" smtClean="0"/>
              <a:t>，可以測得是否能登入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949910" y="2752078"/>
            <a:ext cx="760477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BBIN</a:t>
            </a:r>
            <a:r>
              <a:rPr lang="zh-TW" altLang="en-US" dirty="0"/>
              <a:t>平台</a:t>
            </a:r>
          </a:p>
          <a:p>
            <a:r>
              <a:rPr lang="en-US" altLang="zh-TW" dirty="0"/>
              <a:t>https://sp168.99966a.com/</a:t>
            </a:r>
          </a:p>
          <a:p>
            <a:r>
              <a:rPr lang="zh-TW" altLang="en-US" dirty="0"/>
              <a:t>账号：			</a:t>
            </a:r>
            <a:r>
              <a:rPr lang="en-US" altLang="zh-TW" dirty="0" err="1"/>
              <a:t>mypaytest</a:t>
            </a:r>
            <a:endParaRPr lang="en-US" altLang="zh-TW" dirty="0"/>
          </a:p>
          <a:p>
            <a:r>
              <a:rPr lang="zh-TW" altLang="en-US" dirty="0"/>
              <a:t>密码：			</a:t>
            </a:r>
            <a:r>
              <a:rPr lang="en-US" altLang="zh-TW" dirty="0"/>
              <a:t>123qwe</a:t>
            </a:r>
          </a:p>
          <a:p>
            <a:r>
              <a:rPr lang="zh-TW" altLang="en-US" dirty="0"/>
              <a:t>游戏账号：		</a:t>
            </a:r>
            <a:r>
              <a:rPr lang="en-US" altLang="zh-TW" dirty="0"/>
              <a:t>live006</a:t>
            </a:r>
          </a:p>
          <a:p>
            <a:r>
              <a:rPr lang="zh-TW" altLang="en-US" dirty="0"/>
              <a:t>需要</a:t>
            </a:r>
            <a:r>
              <a:rPr lang="en-US" altLang="zh-TW" dirty="0"/>
              <a:t>OTP</a:t>
            </a:r>
            <a:r>
              <a:rPr lang="zh-TW" altLang="en-US" dirty="0"/>
              <a:t>就找</a:t>
            </a:r>
            <a:r>
              <a:rPr lang="en-US" altLang="zh-TW" dirty="0"/>
              <a:t>001</a:t>
            </a:r>
            <a:r>
              <a:rPr lang="zh-TW" altLang="en-US" dirty="0"/>
              <a:t>客户</a:t>
            </a:r>
            <a:r>
              <a:rPr lang="zh-TW" altLang="en-US" dirty="0" smtClean="0"/>
              <a:t>提供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添加</a:t>
            </a:r>
            <a:endParaRPr lang="en-US" altLang="zh-TW" dirty="0" smtClean="0"/>
          </a:p>
          <a:p>
            <a:r>
              <a:rPr lang="en-US" altLang="zh-TW" dirty="0"/>
              <a:t>https://sp168.99966a.com/agv3/cl/?module=Deposit&amp;method=Source&amp;sort=1</a:t>
            </a:r>
            <a:endParaRPr lang="en-US" altLang="zh-TW" dirty="0" smtClean="0"/>
          </a:p>
          <a:p>
            <a:r>
              <a:rPr lang="zh-TW" altLang="en-US" dirty="0" smtClean="0"/>
              <a:t>查询添加资讯</a:t>
            </a:r>
            <a:endParaRPr lang="en-US" altLang="zh-TW" dirty="0"/>
          </a:p>
          <a:p>
            <a:r>
              <a:rPr lang="en-US" altLang="zh-TW" dirty="0"/>
              <a:t>https://sp168.99966a.com/agv3/cl/index.php?module=CashSystem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580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12" y="654004"/>
            <a:ext cx="11217215" cy="578088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871932" y="284672"/>
            <a:ext cx="1062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有綁定</a:t>
            </a:r>
            <a:r>
              <a:rPr lang="en-US" altLang="zh-TW" dirty="0" err="1" smtClean="0"/>
              <a:t>ip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8440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50416" y="577049"/>
            <a:ext cx="452027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20171011</a:t>
            </a:r>
          </a:p>
          <a:p>
            <a:r>
              <a:rPr lang="en-US" altLang="zh-TW" dirty="0" smtClean="0"/>
              <a:t>Add AutoPay4J.exe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Config.ini</a:t>
            </a:r>
            <a:r>
              <a:rPr lang="zh-TW" altLang="en-US" dirty="0" smtClean="0"/>
              <a:t>移除</a:t>
            </a:r>
            <a:endParaRPr lang="en-US" altLang="zh-TW" dirty="0" smtClean="0"/>
          </a:p>
          <a:p>
            <a:r>
              <a:rPr lang="en-US" altLang="zh-TW" dirty="0" err="1" smtClean="0"/>
              <a:t>unLockUser</a:t>
            </a:r>
            <a:r>
              <a:rPr lang="zh-TW" altLang="en-US" dirty="0" smtClean="0"/>
              <a:t>改抓</a:t>
            </a:r>
            <a:r>
              <a:rPr lang="en-US" altLang="zh-TW" dirty="0" smtClean="0"/>
              <a:t>RECHARGE_ACCOUNT_NAME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准</a:t>
            </a:r>
            <a:r>
              <a:rPr lang="zh-TW" altLang="en-US" dirty="0" smtClean="0"/>
              <a:t>备 </a:t>
            </a:r>
            <a:r>
              <a:rPr lang="en-US" altLang="zh-TW" smtClean="0"/>
              <a:t>TODO</a:t>
            </a:r>
            <a:endParaRPr lang="en-US" altLang="zh-TW" dirty="0"/>
          </a:p>
          <a:p>
            <a:r>
              <a:rPr lang="en-US" altLang="zh-TW" dirty="0" smtClean="0"/>
              <a:t>Config.ini</a:t>
            </a:r>
            <a:r>
              <a:rPr lang="zh-TW" altLang="en-US" dirty="0" smtClean="0"/>
              <a:t> 新增</a:t>
            </a:r>
            <a:endParaRPr lang="en-US" altLang="zh-TW" dirty="0" smtClean="0"/>
          </a:p>
          <a:p>
            <a:r>
              <a:rPr lang="en-US" altLang="zh-TW" dirty="0" smtClean="0"/>
              <a:t>//</a:t>
            </a:r>
            <a:r>
              <a:rPr lang="zh-TW" altLang="en-US" dirty="0"/>
              <a:t>識別码</a:t>
            </a:r>
            <a:r>
              <a:rPr lang="en-US" altLang="zh-TW" dirty="0"/>
              <a:t>.</a:t>
            </a:r>
            <a:r>
              <a:rPr lang="zh-TW" altLang="en-US" dirty="0"/>
              <a:t>主机</a:t>
            </a:r>
            <a:r>
              <a:rPr lang="en-US" altLang="zh-TW" dirty="0"/>
              <a:t>.</a:t>
            </a:r>
            <a:r>
              <a:rPr lang="en-US" altLang="zh-TW" dirty="0" err="1"/>
              <a:t>ip</a:t>
            </a:r>
            <a:endParaRPr lang="en-US" altLang="zh-TW" dirty="0"/>
          </a:p>
          <a:p>
            <a:r>
              <a:rPr lang="en-US" altLang="zh-TW" dirty="0"/>
              <a:t>distinguish.server.01.ip=192.168.0.40</a:t>
            </a:r>
          </a:p>
          <a:p>
            <a:r>
              <a:rPr lang="en-US" altLang="zh-TW" dirty="0"/>
              <a:t>//</a:t>
            </a:r>
            <a:r>
              <a:rPr lang="zh-TW" altLang="en-US" dirty="0"/>
              <a:t>識別码</a:t>
            </a:r>
            <a:r>
              <a:rPr lang="en-US" altLang="zh-TW" dirty="0"/>
              <a:t>.</a:t>
            </a:r>
            <a:r>
              <a:rPr lang="zh-TW" altLang="en-US" dirty="0"/>
              <a:t>主机</a:t>
            </a:r>
            <a:r>
              <a:rPr lang="en-US" altLang="zh-TW" dirty="0"/>
              <a:t>.port</a:t>
            </a:r>
          </a:p>
          <a:p>
            <a:r>
              <a:rPr lang="en-US" altLang="zh-TW" dirty="0"/>
              <a:t>distinguish.server.01.port=88</a:t>
            </a:r>
          </a:p>
          <a:p>
            <a:r>
              <a:rPr lang="en-US" altLang="zh-TW" dirty="0"/>
              <a:t>distinguish.server.02.ip=192.168.0.42</a:t>
            </a:r>
          </a:p>
          <a:p>
            <a:r>
              <a:rPr lang="en-US" altLang="zh-TW" dirty="0"/>
              <a:t>distinguish.server.02.port=88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6987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66"/>
            <a:ext cx="12192000" cy="682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03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04" y="103031"/>
            <a:ext cx="6759526" cy="458763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406110" y="735679"/>
            <a:ext cx="372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https://sp168.99966a.com/user/login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51361" y="1779687"/>
            <a:ext cx="679993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GET </a:t>
            </a:r>
            <a:r>
              <a:rPr lang="en-US" altLang="zh-TW" dirty="0">
                <a:hlinkClick r:id="rId3"/>
              </a:rPr>
              <a:t>https://sp168.99966a.com/user/login HTTP/1.1</a:t>
            </a:r>
            <a:endParaRPr lang="zh-TW" altLang="en-US" dirty="0">
              <a:hlinkClick r:id="rId3"/>
            </a:endParaRPr>
          </a:p>
          <a:p>
            <a:r>
              <a:rPr lang="en-US" altLang="zh-TW" dirty="0"/>
              <a:t>Host: sp168.99966a.com</a:t>
            </a:r>
            <a:endParaRPr lang="zh-TW" altLang="en-US" dirty="0"/>
          </a:p>
          <a:p>
            <a:r>
              <a:rPr lang="en-US" altLang="zh-TW" dirty="0"/>
              <a:t>Connection: keep-alive</a:t>
            </a:r>
            <a:endParaRPr lang="zh-TW" altLang="en-US" dirty="0"/>
          </a:p>
          <a:p>
            <a:r>
              <a:rPr lang="en-US" altLang="zh-TW" dirty="0"/>
              <a:t>Upgrade-Insecure-Requests: 1</a:t>
            </a:r>
            <a:endParaRPr lang="zh-TW" altLang="en-US" dirty="0"/>
          </a:p>
          <a:p>
            <a:r>
              <a:rPr lang="en-US" altLang="zh-TW" dirty="0"/>
              <a:t>User-Agent: Mozilla/5.0 (Windows NT 6.1; Win64; x64) </a:t>
            </a:r>
            <a:r>
              <a:rPr lang="en-US" altLang="zh-TW" dirty="0" err="1"/>
              <a:t>AppleWebKit</a:t>
            </a:r>
            <a:r>
              <a:rPr lang="en-US" altLang="zh-TW" dirty="0"/>
              <a:t>/537.36 (KHTML, like Gecko) Chrome/60.0.3112.113 Safari/537.36</a:t>
            </a:r>
            <a:endParaRPr lang="zh-TW" altLang="en-US" dirty="0"/>
          </a:p>
          <a:p>
            <a:r>
              <a:rPr lang="en-US" altLang="zh-TW" dirty="0"/>
              <a:t>Accept: text/</a:t>
            </a:r>
            <a:r>
              <a:rPr lang="en-US" altLang="zh-TW" dirty="0" err="1"/>
              <a:t>html,application</a:t>
            </a:r>
            <a:r>
              <a:rPr lang="en-US" altLang="zh-TW" dirty="0"/>
              <a:t>/</a:t>
            </a:r>
            <a:r>
              <a:rPr lang="en-US" altLang="zh-TW" dirty="0" err="1"/>
              <a:t>xhtml+xml,application</a:t>
            </a:r>
            <a:r>
              <a:rPr lang="en-US" altLang="zh-TW" dirty="0"/>
              <a:t>/</a:t>
            </a:r>
            <a:r>
              <a:rPr lang="en-US" altLang="zh-TW" dirty="0" err="1"/>
              <a:t>xml;q</a:t>
            </a:r>
            <a:r>
              <a:rPr lang="en-US" altLang="zh-TW" dirty="0"/>
              <a:t>=0.9,image/</a:t>
            </a:r>
            <a:r>
              <a:rPr lang="en-US" altLang="zh-TW" dirty="0" err="1"/>
              <a:t>webp,image</a:t>
            </a:r>
            <a:r>
              <a:rPr lang="en-US" altLang="zh-TW" dirty="0"/>
              <a:t>/</a:t>
            </a:r>
            <a:r>
              <a:rPr lang="en-US" altLang="zh-TW" dirty="0" err="1"/>
              <a:t>apng</a:t>
            </a:r>
            <a:r>
              <a:rPr lang="en-US" altLang="zh-TW" dirty="0"/>
              <a:t>,*/*;q=0.8</a:t>
            </a:r>
            <a:endParaRPr lang="zh-TW" altLang="en-US" dirty="0"/>
          </a:p>
          <a:p>
            <a:r>
              <a:rPr lang="en-US" altLang="zh-TW" dirty="0" err="1"/>
              <a:t>Referer</a:t>
            </a:r>
            <a:r>
              <a:rPr lang="en-US" altLang="zh-TW" dirty="0"/>
              <a:t>: </a:t>
            </a:r>
            <a:r>
              <a:rPr lang="en-US" altLang="zh-TW" dirty="0">
                <a:hlinkClick r:id="rId4"/>
              </a:rPr>
              <a:t>https://sp168.99966a.com/</a:t>
            </a:r>
            <a:endParaRPr lang="zh-TW" altLang="en-US" dirty="0">
              <a:hlinkClick r:id="rId4"/>
            </a:endParaRPr>
          </a:p>
          <a:p>
            <a:r>
              <a:rPr lang="en-US" altLang="zh-TW" dirty="0"/>
              <a:t>Accept-Encoding: </a:t>
            </a:r>
            <a:r>
              <a:rPr lang="en-US" altLang="zh-TW" dirty="0" err="1"/>
              <a:t>gzip</a:t>
            </a:r>
            <a:r>
              <a:rPr lang="en-US" altLang="zh-TW" dirty="0"/>
              <a:t>, deflate, </a:t>
            </a:r>
            <a:r>
              <a:rPr lang="en-US" altLang="zh-TW" dirty="0" err="1"/>
              <a:t>br</a:t>
            </a:r>
            <a:endParaRPr lang="zh-TW" altLang="en-US" dirty="0"/>
          </a:p>
          <a:p>
            <a:r>
              <a:rPr lang="en-US" altLang="zh-TW" dirty="0"/>
              <a:t>Accept-Language: </a:t>
            </a:r>
            <a:r>
              <a:rPr lang="en-US" altLang="zh-TW" dirty="0" err="1"/>
              <a:t>zh-TW,zh;q</a:t>
            </a:r>
            <a:r>
              <a:rPr lang="en-US" altLang="zh-TW" dirty="0"/>
              <a:t>=0.8,en-US;q=0.6,en;q=0.4</a:t>
            </a:r>
            <a:endParaRPr lang="zh-TW" altLang="en-US" dirty="0"/>
          </a:p>
          <a:p>
            <a:r>
              <a:rPr lang="en-US" altLang="zh-TW" dirty="0"/>
              <a:t>Cookie: </a:t>
            </a:r>
            <a:r>
              <a:rPr lang="en-US" altLang="zh-TW" dirty="0" err="1"/>
              <a:t>langx</a:t>
            </a:r>
            <a:r>
              <a:rPr lang="en-US" altLang="zh-TW" dirty="0"/>
              <a:t>=</a:t>
            </a:r>
            <a:r>
              <a:rPr lang="en-US" altLang="zh-TW" dirty="0" err="1"/>
              <a:t>zh-cn</a:t>
            </a:r>
            <a:r>
              <a:rPr lang="en-US" altLang="zh-TW" dirty="0"/>
              <a:t>; </a:t>
            </a:r>
            <a:r>
              <a:rPr lang="en-US" altLang="zh-TW" dirty="0" err="1"/>
              <a:t>langcode</a:t>
            </a:r>
            <a:r>
              <a:rPr lang="en-US" altLang="zh-TW" dirty="0"/>
              <a:t>=</a:t>
            </a:r>
            <a:r>
              <a:rPr lang="en-US" altLang="zh-TW" dirty="0" err="1"/>
              <a:t>zh-cn</a:t>
            </a:r>
            <a:r>
              <a:rPr lang="en-US" altLang="zh-TW" dirty="0"/>
              <a:t>; T0_IPL_AVRbbbbbbbbbbbbbbbb=PGDDAJBKNPNJINBPNEFPDMFPBHFFJPKPMAFDCCAJNFFNCMOFOMMLIJKEKDGPNOOHCFFDIPEFECCPBLLCGEGANMMPPNILKCCFALODOPMLEBIHNGDLLKLDDFHOJOOGMNEG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7893170" y="1570008"/>
            <a:ext cx="35885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HTTP/1.1 200 OK</a:t>
            </a:r>
            <a:endParaRPr lang="zh-TW" altLang="en-US" dirty="0"/>
          </a:p>
          <a:p>
            <a:r>
              <a:rPr lang="en-US" altLang="zh-TW" dirty="0"/>
              <a:t>Date: Fri, 29 Sep 2017 05:06:28 GMT</a:t>
            </a:r>
            <a:endParaRPr lang="zh-TW" altLang="en-US" dirty="0"/>
          </a:p>
          <a:p>
            <a:r>
              <a:rPr lang="en-US" altLang="zh-TW" dirty="0"/>
              <a:t>Keep-Alive: timeout=5, max=100</a:t>
            </a:r>
            <a:endParaRPr lang="zh-TW" altLang="en-US" dirty="0"/>
          </a:p>
          <a:p>
            <a:r>
              <a:rPr lang="en-US" altLang="zh-TW" dirty="0"/>
              <a:t>Connection: Keep-Alive</a:t>
            </a:r>
            <a:endParaRPr lang="zh-TW" altLang="en-US" dirty="0"/>
          </a:p>
          <a:p>
            <a:r>
              <a:rPr lang="en-US" altLang="zh-TW" dirty="0"/>
              <a:t>Content-Type: text/html; charset=utf-8</a:t>
            </a:r>
            <a:endParaRPr lang="zh-TW" altLang="en-US" dirty="0"/>
          </a:p>
          <a:p>
            <a:r>
              <a:rPr lang="en-US" altLang="zh-TW" dirty="0"/>
              <a:t>Server: Apache</a:t>
            </a:r>
            <a:endParaRPr lang="zh-TW" altLang="en-US" dirty="0"/>
          </a:p>
          <a:p>
            <a:r>
              <a:rPr lang="en-US" altLang="zh-TW" dirty="0"/>
              <a:t>x-a: Q243O162</a:t>
            </a:r>
            <a:endParaRPr lang="zh-TW" altLang="en-US" dirty="0"/>
          </a:p>
          <a:p>
            <a:r>
              <a:rPr lang="en-US" altLang="zh-TW" dirty="0"/>
              <a:t>Vary: Accept-Encoding</a:t>
            </a:r>
            <a:endParaRPr lang="zh-TW" altLang="en-US" dirty="0"/>
          </a:p>
          <a:p>
            <a:r>
              <a:rPr lang="en-US" altLang="zh-TW" dirty="0"/>
              <a:t>Content-Length: 12436</a:t>
            </a:r>
            <a:endParaRPr lang="zh-TW" altLang="en-US" dirty="0"/>
          </a:p>
          <a:p>
            <a:endParaRPr lang="zh-TW" altLang="en-US" dirty="0"/>
          </a:p>
          <a:p>
            <a:r>
              <a:rPr lang="en-US" altLang="zh-TW" dirty="0"/>
              <a:t>&lt;!DOCTYPE html&gt;</a:t>
            </a:r>
            <a:endParaRPr lang="zh-TW" altLang="en-US" dirty="0"/>
          </a:p>
          <a:p>
            <a:r>
              <a:rPr lang="en-US" altLang="zh-TW" dirty="0"/>
              <a:t>&lt;html&gt;</a:t>
            </a:r>
            <a:endParaRPr lang="zh-TW" altLang="en-US" dirty="0"/>
          </a:p>
          <a:p>
            <a:r>
              <a:rPr lang="en-US" altLang="zh-TW" dirty="0"/>
              <a:t>&lt;head&gt;</a:t>
            </a:r>
            <a:endParaRPr lang="zh-TW" altLang="en-US" dirty="0"/>
          </a:p>
          <a:p>
            <a:endParaRPr lang="en-US" altLang="zh-TW" dirty="0"/>
          </a:p>
          <a:p>
            <a:r>
              <a:rPr lang="en-US" altLang="zh-TW" dirty="0"/>
              <a:t>&lt;/body&gt;</a:t>
            </a:r>
          </a:p>
          <a:p>
            <a:r>
              <a:rPr lang="en-US" altLang="zh-TW" dirty="0"/>
              <a:t>&lt;/html&gt;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7406110" y="212459"/>
            <a:ext cx="2408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solidFill>
                  <a:srgbClr val="FF0000"/>
                </a:solidFill>
              </a:rPr>
              <a:t>拿到</a:t>
            </a:r>
            <a:r>
              <a:rPr lang="en-US" altLang="zh-TW" sz="2800" dirty="0" smtClean="0">
                <a:solidFill>
                  <a:srgbClr val="FF0000"/>
                </a:solidFill>
              </a:rPr>
              <a:t>index</a:t>
            </a:r>
            <a:r>
              <a:rPr lang="zh-TW" altLang="en-US" sz="2800" dirty="0" smtClean="0">
                <a:solidFill>
                  <a:srgbClr val="FF0000"/>
                </a:solidFill>
              </a:rPr>
              <a:t>页面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86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8804" y="114959"/>
            <a:ext cx="10515600" cy="1325563"/>
          </a:xfrm>
        </p:spPr>
        <p:txBody>
          <a:bodyPr/>
          <a:lstStyle/>
          <a:p>
            <a:r>
              <a:rPr lang="en-US" altLang="zh-TW" dirty="0" err="1" smtClean="0"/>
              <a:t>Json</a:t>
            </a:r>
            <a:r>
              <a:rPr lang="zh-TW" altLang="en-US" dirty="0"/>
              <a:t>登入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319177" y="1319842"/>
            <a:ext cx="3096883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POST </a:t>
            </a:r>
            <a:r>
              <a:rPr lang="en-US" altLang="zh-TW" sz="1200" dirty="0">
                <a:hlinkClick r:id="rId2"/>
              </a:rPr>
              <a:t>https://sp168.99966a.com/user/login HTTP/1.1</a:t>
            </a:r>
            <a:endParaRPr lang="zh-TW" altLang="en-US" sz="1200" dirty="0">
              <a:hlinkClick r:id="rId2"/>
            </a:endParaRPr>
          </a:p>
          <a:p>
            <a:r>
              <a:rPr lang="en-US" altLang="zh-TW" sz="1200" dirty="0"/>
              <a:t>Host: sp168.99966a.com</a:t>
            </a:r>
            <a:endParaRPr lang="zh-TW" altLang="en-US" sz="1200" dirty="0"/>
          </a:p>
          <a:p>
            <a:r>
              <a:rPr lang="en-US" altLang="zh-TW" sz="1200" dirty="0"/>
              <a:t>Connection: keep-alive</a:t>
            </a:r>
            <a:endParaRPr lang="zh-TW" altLang="en-US" sz="1200" dirty="0"/>
          </a:p>
          <a:p>
            <a:r>
              <a:rPr lang="en-US" altLang="zh-TW" sz="1200" dirty="0"/>
              <a:t>Content-Length: 54</a:t>
            </a:r>
            <a:endParaRPr lang="zh-TW" altLang="en-US" sz="1200" dirty="0"/>
          </a:p>
          <a:p>
            <a:r>
              <a:rPr lang="en-US" altLang="zh-TW" sz="1200" dirty="0"/>
              <a:t>Accept: application/</a:t>
            </a:r>
            <a:r>
              <a:rPr lang="en-US" altLang="zh-TW" sz="1200" dirty="0" err="1"/>
              <a:t>json</a:t>
            </a:r>
            <a:r>
              <a:rPr lang="en-US" altLang="zh-TW" sz="1200" dirty="0"/>
              <a:t>, text/</a:t>
            </a:r>
            <a:r>
              <a:rPr lang="en-US" altLang="zh-TW" sz="1200" dirty="0" err="1"/>
              <a:t>javascript</a:t>
            </a:r>
            <a:r>
              <a:rPr lang="en-US" altLang="zh-TW" sz="1200" dirty="0"/>
              <a:t>, */*; q=0.01</a:t>
            </a:r>
            <a:endParaRPr lang="zh-TW" altLang="en-US" sz="1200" dirty="0"/>
          </a:p>
          <a:p>
            <a:r>
              <a:rPr lang="en-US" altLang="zh-TW" sz="1200" dirty="0"/>
              <a:t>Origin: </a:t>
            </a:r>
            <a:r>
              <a:rPr lang="en-US" altLang="zh-TW" sz="1200" dirty="0">
                <a:hlinkClick r:id="rId3"/>
              </a:rPr>
              <a:t>https://sp168.99966a.com</a:t>
            </a:r>
            <a:endParaRPr lang="zh-TW" altLang="en-US" sz="1200" dirty="0">
              <a:hlinkClick r:id="rId3"/>
            </a:endParaRPr>
          </a:p>
          <a:p>
            <a:r>
              <a:rPr lang="en-US" altLang="zh-TW" sz="1200" dirty="0"/>
              <a:t>X-Requested-With: </a:t>
            </a:r>
            <a:r>
              <a:rPr lang="en-US" altLang="zh-TW" sz="1200" dirty="0" err="1"/>
              <a:t>XMLHttpRequest</a:t>
            </a:r>
            <a:endParaRPr lang="zh-TW" altLang="en-US" sz="1200" dirty="0"/>
          </a:p>
          <a:p>
            <a:r>
              <a:rPr lang="en-US" altLang="zh-TW" sz="1200" dirty="0"/>
              <a:t>User-Agent: Mozilla/5.0 (Windows NT 6.1; Win64; x64) </a:t>
            </a:r>
            <a:r>
              <a:rPr lang="en-US" altLang="zh-TW" sz="1200" dirty="0" err="1"/>
              <a:t>AppleWebKit</a:t>
            </a:r>
            <a:r>
              <a:rPr lang="en-US" altLang="zh-TW" sz="1200" dirty="0"/>
              <a:t>/537.36 (KHTML, like Gecko) Chrome/60.0.3112.113 Safari/537.36</a:t>
            </a:r>
            <a:endParaRPr lang="zh-TW" altLang="en-US" sz="1200" dirty="0"/>
          </a:p>
          <a:p>
            <a:r>
              <a:rPr lang="en-US" altLang="zh-TW" sz="1200" dirty="0"/>
              <a:t>Content-Type: application/x-www-form-</a:t>
            </a:r>
            <a:r>
              <a:rPr lang="en-US" altLang="zh-TW" sz="1200" dirty="0" err="1"/>
              <a:t>urlencoded</a:t>
            </a:r>
            <a:r>
              <a:rPr lang="en-US" altLang="zh-TW" sz="1200" dirty="0"/>
              <a:t>; charset=UTF-8</a:t>
            </a:r>
            <a:endParaRPr lang="zh-TW" altLang="en-US" sz="1200" dirty="0"/>
          </a:p>
          <a:p>
            <a:r>
              <a:rPr lang="en-US" altLang="zh-TW" sz="1200" dirty="0" err="1"/>
              <a:t>Referer</a:t>
            </a:r>
            <a:r>
              <a:rPr lang="en-US" altLang="zh-TW" sz="1200" dirty="0"/>
              <a:t>: </a:t>
            </a:r>
            <a:r>
              <a:rPr lang="en-US" altLang="zh-TW" sz="1200" dirty="0">
                <a:hlinkClick r:id="rId2"/>
              </a:rPr>
              <a:t>https://sp168.99966a.com/user/login</a:t>
            </a:r>
            <a:endParaRPr lang="zh-TW" altLang="en-US" sz="1200" dirty="0">
              <a:hlinkClick r:id="rId2"/>
            </a:endParaRPr>
          </a:p>
          <a:p>
            <a:r>
              <a:rPr lang="en-US" altLang="zh-TW" sz="1200" dirty="0"/>
              <a:t>Accept-Encoding: </a:t>
            </a:r>
            <a:r>
              <a:rPr lang="en-US" altLang="zh-TW" sz="1200" dirty="0" err="1"/>
              <a:t>gzip</a:t>
            </a:r>
            <a:r>
              <a:rPr lang="en-US" altLang="zh-TW" sz="1200" dirty="0"/>
              <a:t>, deflate, </a:t>
            </a:r>
            <a:r>
              <a:rPr lang="en-US" altLang="zh-TW" sz="1200" dirty="0" err="1"/>
              <a:t>br</a:t>
            </a:r>
            <a:endParaRPr lang="zh-TW" altLang="en-US" sz="1200" dirty="0"/>
          </a:p>
          <a:p>
            <a:r>
              <a:rPr lang="en-US" altLang="zh-TW" sz="1200" dirty="0"/>
              <a:t>Accept-Language: </a:t>
            </a:r>
            <a:r>
              <a:rPr lang="en-US" altLang="zh-TW" sz="1200" dirty="0" err="1"/>
              <a:t>zh-TW,zh;q</a:t>
            </a:r>
            <a:r>
              <a:rPr lang="en-US" altLang="zh-TW" sz="1200" dirty="0"/>
              <a:t>=0.8,en-US;q=0.6,en;q=0.4</a:t>
            </a:r>
            <a:endParaRPr lang="zh-TW" altLang="en-US" sz="1200" dirty="0"/>
          </a:p>
          <a:p>
            <a:r>
              <a:rPr lang="en-US" altLang="zh-TW" sz="1200" dirty="0"/>
              <a:t>Cookie: </a:t>
            </a:r>
            <a:r>
              <a:rPr lang="en-US" altLang="zh-TW" sz="1200" dirty="0" err="1"/>
              <a:t>langx</a:t>
            </a:r>
            <a:r>
              <a:rPr lang="en-US" altLang="zh-TW" sz="1200" dirty="0"/>
              <a:t>=</a:t>
            </a:r>
            <a:r>
              <a:rPr lang="en-US" altLang="zh-TW" sz="1200" dirty="0" err="1"/>
              <a:t>zh-cn</a:t>
            </a:r>
            <a:r>
              <a:rPr lang="en-US" altLang="zh-TW" sz="1200" dirty="0"/>
              <a:t>; </a:t>
            </a:r>
            <a:r>
              <a:rPr lang="en-US" altLang="zh-TW" sz="1200" dirty="0" err="1"/>
              <a:t>langcode</a:t>
            </a:r>
            <a:r>
              <a:rPr lang="en-US" altLang="zh-TW" sz="1200" dirty="0"/>
              <a:t>=</a:t>
            </a:r>
            <a:r>
              <a:rPr lang="en-US" altLang="zh-TW" sz="1200" dirty="0" err="1"/>
              <a:t>zh-cn</a:t>
            </a:r>
            <a:r>
              <a:rPr lang="en-US" altLang="zh-TW" sz="1200" dirty="0"/>
              <a:t>; T0_IPL_AVRbbbbbbbbbbbbbbbb=NABHJOCCNGKOMHLBGGCOGGNEBBHHKKDPLGPPFNNEEOKBOAIDFLFJNFJIEMEJCPMGFGJDKNGHJMIGLFNKJANADJAFKNBAFPJNGPCMMAAAOKCMKKHEMKCJAMCFIGOLFKKD</a:t>
            </a:r>
            <a:endParaRPr lang="zh-TW" altLang="en-US" sz="1200" dirty="0"/>
          </a:p>
          <a:p>
            <a:endParaRPr lang="zh-TW" altLang="en-US" sz="1200" dirty="0"/>
          </a:p>
          <a:p>
            <a:r>
              <a:rPr lang="en-US" altLang="zh-TW" sz="1200" dirty="0" err="1"/>
              <a:t>lang</a:t>
            </a:r>
            <a:r>
              <a:rPr lang="en-US" altLang="zh-TW" sz="1200" dirty="0"/>
              <a:t>=</a:t>
            </a:r>
            <a:r>
              <a:rPr lang="en-US" altLang="zh-TW" sz="1200" dirty="0" err="1"/>
              <a:t>zh-cn&amp;username</a:t>
            </a:r>
            <a:r>
              <a:rPr lang="en-US" altLang="zh-TW" sz="1200" dirty="0"/>
              <a:t>=</a:t>
            </a:r>
            <a:r>
              <a:rPr lang="en-US" altLang="zh-TW" sz="1200" dirty="0" err="1"/>
              <a:t>mypaytest&amp;passwd</a:t>
            </a:r>
            <a:r>
              <a:rPr lang="en-US" altLang="zh-TW" sz="1200" dirty="0"/>
              <a:t>=123qwe&amp;OTP=721902</a:t>
            </a:r>
            <a:endParaRPr lang="zh-TW" altLang="en-US" sz="1200" dirty="0"/>
          </a:p>
          <a:p>
            <a:endParaRPr lang="zh-TW" altLang="en-US" sz="12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6116129" y="1440522"/>
            <a:ext cx="52329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HTTP/1.1 200 OK</a:t>
            </a:r>
            <a:endParaRPr lang="zh-TW" altLang="en-US" sz="1200" dirty="0"/>
          </a:p>
          <a:p>
            <a:r>
              <a:rPr lang="en-US" altLang="zh-TW" sz="1200" dirty="0"/>
              <a:t>Date: Fri, 29 Sep 2017 05:48:35 GMT</a:t>
            </a:r>
            <a:endParaRPr lang="zh-TW" altLang="en-US" sz="1200" dirty="0"/>
          </a:p>
          <a:p>
            <a:r>
              <a:rPr lang="en-US" altLang="zh-TW" sz="1200" dirty="0"/>
              <a:t>Set-Cookie: </a:t>
            </a:r>
            <a:r>
              <a:rPr lang="en-US" altLang="zh-TW" sz="1200" dirty="0" err="1"/>
              <a:t>sid</a:t>
            </a:r>
            <a:r>
              <a:rPr lang="en-US" altLang="zh-TW" sz="1200" dirty="0"/>
              <a:t>=bf28e3dfc270a1f81160aade82e6eec795457053; path=/; domain=99966a.com</a:t>
            </a:r>
            <a:endParaRPr lang="zh-TW" altLang="en-US" sz="1200" dirty="0"/>
          </a:p>
          <a:p>
            <a:r>
              <a:rPr lang="en-US" altLang="zh-TW" sz="1200" dirty="0"/>
              <a:t>Set-Cookie: rd3_host=http%3A%2F%2Fsp168.99966a.com; path=/; domain=99966a.com</a:t>
            </a:r>
            <a:endParaRPr lang="zh-TW" altLang="en-US" sz="1200" dirty="0"/>
          </a:p>
          <a:p>
            <a:r>
              <a:rPr lang="en-US" altLang="zh-TW" sz="1200" dirty="0"/>
              <a:t>Content-Length: 137</a:t>
            </a:r>
            <a:endParaRPr lang="zh-TW" altLang="en-US" sz="1200" dirty="0"/>
          </a:p>
          <a:p>
            <a:r>
              <a:rPr lang="en-US" altLang="zh-TW" sz="1200" dirty="0"/>
              <a:t>Keep-Alive: timeout=5, max=100</a:t>
            </a:r>
            <a:endParaRPr lang="zh-TW" altLang="en-US" sz="1200" dirty="0"/>
          </a:p>
          <a:p>
            <a:r>
              <a:rPr lang="en-US" altLang="zh-TW" sz="1200" dirty="0"/>
              <a:t>Connection: Keep-Alive</a:t>
            </a:r>
            <a:endParaRPr lang="zh-TW" altLang="en-US" sz="1200" dirty="0"/>
          </a:p>
          <a:p>
            <a:r>
              <a:rPr lang="en-US" altLang="zh-TW" sz="1200" dirty="0"/>
              <a:t>Content-Type: application/</a:t>
            </a:r>
            <a:r>
              <a:rPr lang="en-US" altLang="zh-TW" sz="1200" dirty="0" err="1"/>
              <a:t>json</a:t>
            </a:r>
            <a:r>
              <a:rPr lang="en-US" altLang="zh-TW" sz="1200" dirty="0"/>
              <a:t>; charset=utf-8</a:t>
            </a:r>
            <a:endParaRPr lang="zh-TW" altLang="en-US" sz="1200" dirty="0"/>
          </a:p>
          <a:p>
            <a:r>
              <a:rPr lang="en-US" altLang="zh-TW" sz="1200" dirty="0"/>
              <a:t>Server: Apache</a:t>
            </a:r>
            <a:endParaRPr lang="zh-TW" altLang="en-US" sz="1200" dirty="0"/>
          </a:p>
          <a:p>
            <a:r>
              <a:rPr lang="en-US" altLang="zh-TW" sz="1200" dirty="0"/>
              <a:t>x-a: D245O162</a:t>
            </a:r>
            <a:endParaRPr lang="zh-TW" altLang="en-US" sz="1200" dirty="0"/>
          </a:p>
          <a:p>
            <a:endParaRPr lang="zh-TW" altLang="en-US" sz="1200" dirty="0"/>
          </a:p>
          <a:p>
            <a:r>
              <a:rPr lang="en-US" altLang="zh-TW" sz="1200" dirty="0"/>
              <a:t>{"code":200,"status":"OK","data":{"result":true,"session_id":"bf28e3dfc270a1f81160aade82e6eec795457053","redirect":"\/user\/home\/note"}}</a:t>
            </a:r>
            <a:endParaRPr lang="zh-TW" altLang="en-US" sz="1200" dirty="0"/>
          </a:p>
          <a:p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6115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查找用户，用户不存在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38200" y="1470880"/>
            <a:ext cx="4130615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altLang="zh-TW" sz="1000" dirty="0"/>
              <a:t>POST </a:t>
            </a:r>
            <a:r>
              <a:rPr lang="nn-NO" altLang="zh-TW" sz="1000" u="sng" dirty="0">
                <a:hlinkClick r:id="rId2"/>
              </a:rPr>
              <a:t>https://sp168.99966a.com/agv3/cl/?module=Deposit&amp;method=query&amp;sid= HTTP/1.1</a:t>
            </a:r>
          </a:p>
          <a:p>
            <a:r>
              <a:rPr lang="en-US" altLang="zh-TW" sz="1000" dirty="0"/>
              <a:t>Host: sp168.99966a.com</a:t>
            </a:r>
          </a:p>
          <a:p>
            <a:r>
              <a:rPr lang="en-US" altLang="zh-TW" sz="1000" dirty="0"/>
              <a:t>Connection: keep-alive</a:t>
            </a:r>
          </a:p>
          <a:p>
            <a:r>
              <a:rPr lang="en-US" altLang="zh-TW" sz="1000" dirty="0"/>
              <a:t>Content-Length: 19</a:t>
            </a:r>
          </a:p>
          <a:p>
            <a:r>
              <a:rPr lang="en-US" altLang="zh-TW" sz="1000" dirty="0"/>
              <a:t>Accept: application/</a:t>
            </a:r>
            <a:r>
              <a:rPr lang="en-US" altLang="zh-TW" sz="1000" dirty="0" err="1"/>
              <a:t>json</a:t>
            </a:r>
            <a:r>
              <a:rPr lang="en-US" altLang="zh-TW" sz="1000" dirty="0"/>
              <a:t>, text/</a:t>
            </a:r>
            <a:r>
              <a:rPr lang="en-US" altLang="zh-TW" sz="1000" dirty="0" err="1"/>
              <a:t>javascript</a:t>
            </a:r>
            <a:r>
              <a:rPr lang="en-US" altLang="zh-TW" sz="1000" dirty="0"/>
              <a:t>, */*; q=0.01</a:t>
            </a:r>
          </a:p>
          <a:p>
            <a:r>
              <a:rPr lang="en-US" altLang="zh-TW" sz="1000" dirty="0"/>
              <a:t>Origin: </a:t>
            </a:r>
            <a:r>
              <a:rPr lang="en-US" altLang="zh-TW" sz="1000" u="sng" dirty="0">
                <a:hlinkClick r:id="rId3"/>
              </a:rPr>
              <a:t>https://sp168.99966a.com</a:t>
            </a:r>
          </a:p>
          <a:p>
            <a:r>
              <a:rPr lang="en-US" altLang="zh-TW" sz="1000" dirty="0"/>
              <a:t>X-Requested-With: </a:t>
            </a:r>
            <a:r>
              <a:rPr lang="en-US" altLang="zh-TW" sz="1000" dirty="0" err="1"/>
              <a:t>XMLHttpRequest</a:t>
            </a:r>
            <a:endParaRPr lang="en-US" altLang="zh-TW" sz="1000" dirty="0"/>
          </a:p>
          <a:p>
            <a:r>
              <a:rPr lang="en-US" altLang="zh-TW" sz="1000" dirty="0"/>
              <a:t>User-Agent: Mozilla/5.0 (Windows NT 6.1; Win64; x64) </a:t>
            </a:r>
            <a:r>
              <a:rPr lang="en-US" altLang="zh-TW" sz="1000" dirty="0" err="1"/>
              <a:t>AppleWebKit</a:t>
            </a:r>
            <a:r>
              <a:rPr lang="en-US" altLang="zh-TW" sz="1000" dirty="0"/>
              <a:t>/537.36 (KHTML, like Gecko) Chrome/60.0.3112.113 Safari/537.36</a:t>
            </a:r>
          </a:p>
          <a:p>
            <a:r>
              <a:rPr lang="en-US" altLang="zh-TW" sz="1000" dirty="0"/>
              <a:t>Content-Type: application/x-www-form-</a:t>
            </a:r>
            <a:r>
              <a:rPr lang="en-US" altLang="zh-TW" sz="1000" dirty="0" err="1"/>
              <a:t>urlencoded</a:t>
            </a:r>
            <a:r>
              <a:rPr lang="en-US" altLang="zh-TW" sz="1000" dirty="0"/>
              <a:t>; charset=UTF-8</a:t>
            </a:r>
          </a:p>
          <a:p>
            <a:r>
              <a:rPr lang="en-US" altLang="zh-TW" sz="1000" dirty="0" err="1"/>
              <a:t>Referer</a:t>
            </a:r>
            <a:r>
              <a:rPr lang="en-US" altLang="zh-TW" sz="1000" dirty="0"/>
              <a:t>: </a:t>
            </a:r>
            <a:r>
              <a:rPr lang="en-US" altLang="zh-TW" sz="1000" u="sng" dirty="0">
                <a:hlinkClick r:id="rId4"/>
              </a:rPr>
              <a:t>https://sp168.99966a.com/agv3/cl/?module=Deposit&amp;method=Source&amp;sort=1</a:t>
            </a:r>
          </a:p>
          <a:p>
            <a:r>
              <a:rPr lang="en-US" altLang="zh-TW" sz="1000" dirty="0"/>
              <a:t>Accept-Encoding: </a:t>
            </a:r>
            <a:r>
              <a:rPr lang="en-US" altLang="zh-TW" sz="1000" dirty="0" err="1"/>
              <a:t>gzip</a:t>
            </a:r>
            <a:r>
              <a:rPr lang="en-US" altLang="zh-TW" sz="1000" dirty="0"/>
              <a:t>, deflate, </a:t>
            </a:r>
            <a:r>
              <a:rPr lang="en-US" altLang="zh-TW" sz="1000" dirty="0" err="1"/>
              <a:t>br</a:t>
            </a:r>
            <a:endParaRPr lang="en-US" altLang="zh-TW" sz="1000" dirty="0"/>
          </a:p>
          <a:p>
            <a:r>
              <a:rPr lang="en-US" altLang="zh-TW" sz="1000" dirty="0"/>
              <a:t>Accept-Language: </a:t>
            </a:r>
            <a:r>
              <a:rPr lang="en-US" altLang="zh-TW" sz="1000" dirty="0" err="1"/>
              <a:t>zh-TW,zh;q</a:t>
            </a:r>
            <a:r>
              <a:rPr lang="en-US" altLang="zh-TW" sz="1000" dirty="0"/>
              <a:t>=0.8,en-US;q=0.6,en;q=0.4</a:t>
            </a:r>
          </a:p>
          <a:p>
            <a:r>
              <a:rPr lang="en-US" altLang="zh-TW" sz="1000" dirty="0"/>
              <a:t>Cookie: T0_IPL_AVRbbbbbbbbbbbbbbbb=BHMGNHMCNNNPKCIDFLBHNBGIEJLGIGFLEKEKJLEIEHDFNOJNDDIEJAGFMPPJHNBOODMDAMDNFFBKNLLOGJGAOLHCGOFLLBFJPKBJFFBKMEPJCIMKCBBMCHCOGBHOPJLE; </a:t>
            </a:r>
            <a:r>
              <a:rPr lang="en-US" altLang="zh-TW" sz="1000" dirty="0" err="1"/>
              <a:t>langx</a:t>
            </a:r>
            <a:r>
              <a:rPr lang="en-US" altLang="zh-TW" sz="1000" dirty="0"/>
              <a:t>=</a:t>
            </a:r>
            <a:r>
              <a:rPr lang="en-US" altLang="zh-TW" sz="1000" dirty="0" err="1"/>
              <a:t>zh-cn</a:t>
            </a:r>
            <a:r>
              <a:rPr lang="en-US" altLang="zh-TW" sz="1000" dirty="0"/>
              <a:t>; </a:t>
            </a:r>
            <a:r>
              <a:rPr lang="en-US" altLang="zh-TW" sz="1000" dirty="0" err="1"/>
              <a:t>langcode</a:t>
            </a:r>
            <a:r>
              <a:rPr lang="en-US" altLang="zh-TW" sz="1000" dirty="0"/>
              <a:t>=</a:t>
            </a:r>
            <a:r>
              <a:rPr lang="en-US" altLang="zh-TW" sz="1000" dirty="0" err="1"/>
              <a:t>zh-cn</a:t>
            </a:r>
            <a:r>
              <a:rPr lang="en-US" altLang="zh-TW" sz="1000" dirty="0"/>
              <a:t>; </a:t>
            </a:r>
            <a:r>
              <a:rPr lang="en-US" altLang="zh-TW" sz="1000" dirty="0" err="1"/>
              <a:t>sid</a:t>
            </a:r>
            <a:r>
              <a:rPr lang="en-US" altLang="zh-TW" sz="1000" dirty="0"/>
              <a:t>=bf28e3dfc270a1f81160aade82e6eec795457053; rd3_host=http%3A%2F%2Fsp168.99966a.com; PHPSESSID=t55gmbh6cbps6igdcjiov66o64; </a:t>
            </a:r>
            <a:r>
              <a:rPr lang="en-US" altLang="zh-TW" sz="1000" dirty="0" err="1"/>
              <a:t>aglvl</a:t>
            </a:r>
            <a:r>
              <a:rPr lang="en-US" altLang="zh-TW" sz="1000" dirty="0"/>
              <a:t>=bf28e3dfc270a1f81160aade82e6eec7954570h3; T0_IPL_AVRbbbbbbbbbbbbbbbb=ICAEBGAMAMHKEOBHNHGCEEEBILBGGGOPFDJMHPGCOCOKNFLILMHILCJNPHNICHAPCNEDJIBJGFOAHKNFCBDADGELGOONPOECHJIOJOBHAPBOFMMMMPAHCJFCBCLDKLAD; </a:t>
            </a:r>
            <a:r>
              <a:rPr lang="en-US" altLang="zh-TW" sz="1000" dirty="0" err="1"/>
              <a:t>lang</a:t>
            </a:r>
            <a:r>
              <a:rPr lang="en-US" altLang="zh-TW" sz="1000" dirty="0"/>
              <a:t>=</a:t>
            </a:r>
            <a:r>
              <a:rPr lang="en-US" altLang="zh-TW" sz="1000" dirty="0" err="1"/>
              <a:t>zh-cn</a:t>
            </a:r>
            <a:endParaRPr lang="en-US" altLang="zh-TW" sz="1000" dirty="0"/>
          </a:p>
          <a:p>
            <a:endParaRPr lang="en-US" altLang="zh-TW" sz="1000" dirty="0"/>
          </a:p>
          <a:p>
            <a:r>
              <a:rPr lang="en-US" altLang="zh-TW" sz="1000" dirty="0" err="1"/>
              <a:t>search_name</a:t>
            </a:r>
            <a:r>
              <a:rPr lang="en-US" altLang="zh-TW" sz="1000" dirty="0"/>
              <a:t>=</a:t>
            </a:r>
            <a:r>
              <a:rPr lang="en-US" altLang="zh-TW" sz="1000" dirty="0" err="1"/>
              <a:t>ytuetyu</a:t>
            </a:r>
            <a:endParaRPr lang="en-US" altLang="zh-TW" sz="1000" dirty="0"/>
          </a:p>
          <a:p>
            <a:endParaRPr lang="zh-TW" altLang="en-US" sz="1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5762445" y="1768415"/>
            <a:ext cx="555838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HTTP/1.1 200 OK</a:t>
            </a:r>
          </a:p>
          <a:p>
            <a:r>
              <a:rPr lang="en-US" altLang="zh-TW" sz="1200" dirty="0"/>
              <a:t>Date: Fri, 29 Sep 2017 06:26:18 GMT</a:t>
            </a:r>
          </a:p>
          <a:p>
            <a:r>
              <a:rPr lang="en-US" altLang="zh-TW" sz="1200" dirty="0"/>
              <a:t>Expires: Thu, 19 Nov 1981 08:52:00 GMT</a:t>
            </a:r>
          </a:p>
          <a:p>
            <a:r>
              <a:rPr lang="en-US" altLang="zh-TW" sz="1200" dirty="0"/>
              <a:t>Cache-Control: no-store, no-cache, must-revalidate, post-check=0, pre-check=0</a:t>
            </a:r>
          </a:p>
          <a:p>
            <a:r>
              <a:rPr lang="en-US" altLang="zh-TW" sz="1200" dirty="0"/>
              <a:t>Pragma: no-cache</a:t>
            </a:r>
          </a:p>
          <a:p>
            <a:r>
              <a:rPr lang="en-US" altLang="zh-TW" sz="1200" dirty="0"/>
              <a:t>Set-Cookie: </a:t>
            </a:r>
            <a:r>
              <a:rPr lang="en-US" altLang="zh-TW" sz="1200" dirty="0" err="1"/>
              <a:t>lang</a:t>
            </a:r>
            <a:r>
              <a:rPr lang="en-US" altLang="zh-TW" sz="1200" dirty="0"/>
              <a:t>=</a:t>
            </a:r>
            <a:r>
              <a:rPr lang="en-US" altLang="zh-TW" sz="1200" dirty="0" err="1"/>
              <a:t>zh-cn</a:t>
            </a:r>
            <a:r>
              <a:rPr lang="en-US" altLang="zh-TW" sz="1200" dirty="0"/>
              <a:t>; path=/</a:t>
            </a:r>
          </a:p>
          <a:p>
            <a:r>
              <a:rPr lang="en-US" altLang="zh-TW" sz="1200" dirty="0"/>
              <a:t>Set-Cookie: aid=deleted; expires=Thu, 01-Jan-1970 00:00:01 GMT; Max-Age=0; path=/</a:t>
            </a:r>
          </a:p>
          <a:p>
            <a:r>
              <a:rPr lang="en-US" altLang="zh-TW" sz="1200" dirty="0"/>
              <a:t>Content-Length: 18</a:t>
            </a:r>
          </a:p>
          <a:p>
            <a:r>
              <a:rPr lang="en-US" altLang="zh-TW" sz="1200" dirty="0"/>
              <a:t>Keep-Alive: timeout=5, max=100</a:t>
            </a:r>
          </a:p>
          <a:p>
            <a:r>
              <a:rPr lang="en-US" altLang="zh-TW" sz="1200" dirty="0"/>
              <a:t>Connection: Keep-Alive</a:t>
            </a:r>
          </a:p>
          <a:p>
            <a:r>
              <a:rPr lang="en-US" altLang="zh-TW" sz="1200" dirty="0"/>
              <a:t>Content-Type: text/html; charset=utf-8</a:t>
            </a:r>
          </a:p>
          <a:p>
            <a:r>
              <a:rPr lang="en-US" altLang="zh-TW" sz="1200" dirty="0"/>
              <a:t>Server: Apache</a:t>
            </a:r>
          </a:p>
          <a:p>
            <a:r>
              <a:rPr lang="en-US" altLang="zh-TW" sz="1200" dirty="0"/>
              <a:t>x-a: I245Y162</a:t>
            </a:r>
          </a:p>
          <a:p>
            <a:endParaRPr lang="en-US" altLang="zh-TW" sz="1200" dirty="0"/>
          </a:p>
          <a:p>
            <a:r>
              <a:rPr lang="en-US" altLang="zh-TW" sz="1200" dirty="0"/>
              <a:t>{"</a:t>
            </a:r>
            <a:r>
              <a:rPr lang="en-US" altLang="zh-TW" sz="1200" dirty="0" err="1"/>
              <a:t>LoginName</a:t>
            </a:r>
            <a:r>
              <a:rPr lang="en-US" altLang="zh-TW" sz="1200" dirty="0"/>
              <a:t>":null}</a:t>
            </a:r>
          </a:p>
          <a:p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2107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查找用户，用</a:t>
            </a:r>
            <a:r>
              <a:rPr lang="zh-TW" altLang="en-US" dirty="0" smtClean="0"/>
              <a:t>户存在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07731" y="1462088"/>
            <a:ext cx="57307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altLang="zh-TW" sz="1200" dirty="0"/>
              <a:t>POST </a:t>
            </a:r>
            <a:r>
              <a:rPr lang="nn-NO" altLang="zh-TW" sz="1200" u="sng" dirty="0">
                <a:hlinkClick r:id="rId2"/>
              </a:rPr>
              <a:t>https://sp168.99966a.com/agv3/cl/?module=Deposit&amp;method=query&amp;sid= HTTP/1.1</a:t>
            </a:r>
          </a:p>
          <a:p>
            <a:r>
              <a:rPr lang="en-US" altLang="zh-TW" sz="1200" dirty="0"/>
              <a:t>Host: sp168.99966a.com</a:t>
            </a:r>
          </a:p>
          <a:p>
            <a:r>
              <a:rPr lang="en-US" altLang="zh-TW" sz="1200" dirty="0"/>
              <a:t>Connection: keep-alive</a:t>
            </a:r>
          </a:p>
          <a:p>
            <a:r>
              <a:rPr lang="en-US" altLang="zh-TW" sz="1200" dirty="0"/>
              <a:t>Content-Length: 19</a:t>
            </a:r>
          </a:p>
          <a:p>
            <a:r>
              <a:rPr lang="en-US" altLang="zh-TW" sz="1200" dirty="0"/>
              <a:t>Accept: application/</a:t>
            </a:r>
            <a:r>
              <a:rPr lang="en-US" altLang="zh-TW" sz="1200" dirty="0" err="1"/>
              <a:t>json</a:t>
            </a:r>
            <a:r>
              <a:rPr lang="en-US" altLang="zh-TW" sz="1200" dirty="0"/>
              <a:t>, text/</a:t>
            </a:r>
            <a:r>
              <a:rPr lang="en-US" altLang="zh-TW" sz="1200" dirty="0" err="1"/>
              <a:t>javascript</a:t>
            </a:r>
            <a:r>
              <a:rPr lang="en-US" altLang="zh-TW" sz="1200" dirty="0"/>
              <a:t>, */*; q=0.01</a:t>
            </a:r>
          </a:p>
          <a:p>
            <a:r>
              <a:rPr lang="en-US" altLang="zh-TW" sz="1200" dirty="0"/>
              <a:t>Origin: </a:t>
            </a:r>
            <a:r>
              <a:rPr lang="en-US" altLang="zh-TW" sz="1200" u="sng" dirty="0">
                <a:hlinkClick r:id="rId3"/>
              </a:rPr>
              <a:t>https://sp168.99966a.com</a:t>
            </a:r>
          </a:p>
          <a:p>
            <a:r>
              <a:rPr lang="en-US" altLang="zh-TW" sz="1200" dirty="0"/>
              <a:t>X-Requested-With: </a:t>
            </a:r>
            <a:r>
              <a:rPr lang="en-US" altLang="zh-TW" sz="1200" dirty="0" err="1"/>
              <a:t>XMLHttpRequest</a:t>
            </a:r>
            <a:endParaRPr lang="en-US" altLang="zh-TW" sz="1200" dirty="0"/>
          </a:p>
          <a:p>
            <a:r>
              <a:rPr lang="en-US" altLang="zh-TW" sz="1200" dirty="0"/>
              <a:t>User-Agent: Mozilla/5.0 (Windows NT 6.1; Win64; x64) </a:t>
            </a:r>
            <a:r>
              <a:rPr lang="en-US" altLang="zh-TW" sz="1200" dirty="0" err="1"/>
              <a:t>AppleWebKit</a:t>
            </a:r>
            <a:r>
              <a:rPr lang="en-US" altLang="zh-TW" sz="1200" dirty="0"/>
              <a:t>/537.36 (KHTML, like Gecko) Chrome/60.0.3112.113 Safari/537.36</a:t>
            </a:r>
          </a:p>
          <a:p>
            <a:r>
              <a:rPr lang="en-US" altLang="zh-TW" sz="1200" dirty="0"/>
              <a:t>Content-Type: application/x-www-form-</a:t>
            </a:r>
            <a:r>
              <a:rPr lang="en-US" altLang="zh-TW" sz="1200" dirty="0" err="1"/>
              <a:t>urlencoded</a:t>
            </a:r>
            <a:r>
              <a:rPr lang="en-US" altLang="zh-TW" sz="1200" dirty="0"/>
              <a:t>; charset=UTF-8</a:t>
            </a:r>
          </a:p>
          <a:p>
            <a:r>
              <a:rPr lang="en-US" altLang="zh-TW" sz="1200" dirty="0" err="1"/>
              <a:t>Referer</a:t>
            </a:r>
            <a:r>
              <a:rPr lang="en-US" altLang="zh-TW" sz="1200" dirty="0"/>
              <a:t>: </a:t>
            </a:r>
            <a:r>
              <a:rPr lang="en-US" altLang="zh-TW" sz="1200" u="sng" dirty="0">
                <a:hlinkClick r:id="rId4"/>
              </a:rPr>
              <a:t>https://sp168.99966a.com/agv3/cl/?module=Deposit&amp;method=Source&amp;sort=1</a:t>
            </a:r>
          </a:p>
          <a:p>
            <a:r>
              <a:rPr lang="en-US" altLang="zh-TW" sz="1200" dirty="0"/>
              <a:t>Accept-Encoding: </a:t>
            </a:r>
            <a:r>
              <a:rPr lang="en-US" altLang="zh-TW" sz="1200" dirty="0" err="1"/>
              <a:t>gzip</a:t>
            </a:r>
            <a:r>
              <a:rPr lang="en-US" altLang="zh-TW" sz="1200" dirty="0"/>
              <a:t>, deflate, </a:t>
            </a:r>
            <a:r>
              <a:rPr lang="en-US" altLang="zh-TW" sz="1200" dirty="0" err="1"/>
              <a:t>br</a:t>
            </a:r>
            <a:endParaRPr lang="en-US" altLang="zh-TW" sz="1200" dirty="0"/>
          </a:p>
          <a:p>
            <a:r>
              <a:rPr lang="en-US" altLang="zh-TW" sz="1200" dirty="0"/>
              <a:t>Accept-Language: </a:t>
            </a:r>
            <a:r>
              <a:rPr lang="en-US" altLang="zh-TW" sz="1200" dirty="0" err="1"/>
              <a:t>zh-TW,zh;q</a:t>
            </a:r>
            <a:r>
              <a:rPr lang="en-US" altLang="zh-TW" sz="1200" dirty="0"/>
              <a:t>=0.8,en-US;q=0.6,en;q=0.4</a:t>
            </a:r>
          </a:p>
          <a:p>
            <a:r>
              <a:rPr lang="en-US" altLang="zh-TW" sz="1200" dirty="0"/>
              <a:t>Cookie: T0_IPL_AVRbbbbbbbbbbbbbbbb=BHMGNHMCNNNPKCIDFLBHNBGIEJLGIGFLEKEKJLEIEHDFNOJNDDIEJAGFMPPJHNBOODMDAMDNFFBKNLLOGJGAOLHCGOFLLBFJPKBJFFBKMEPJCIMKCBBMCHCOGBHOPJLE; </a:t>
            </a:r>
            <a:r>
              <a:rPr lang="en-US" altLang="zh-TW" sz="1200" dirty="0" err="1"/>
              <a:t>langx</a:t>
            </a:r>
            <a:r>
              <a:rPr lang="en-US" altLang="zh-TW" sz="1200" dirty="0"/>
              <a:t>=</a:t>
            </a:r>
            <a:r>
              <a:rPr lang="en-US" altLang="zh-TW" sz="1200" dirty="0" err="1"/>
              <a:t>zh-cn</a:t>
            </a:r>
            <a:r>
              <a:rPr lang="en-US" altLang="zh-TW" sz="1200" dirty="0"/>
              <a:t>; </a:t>
            </a:r>
            <a:r>
              <a:rPr lang="en-US" altLang="zh-TW" sz="1200" dirty="0" err="1"/>
              <a:t>langcode</a:t>
            </a:r>
            <a:r>
              <a:rPr lang="en-US" altLang="zh-TW" sz="1200" dirty="0"/>
              <a:t>=</a:t>
            </a:r>
            <a:r>
              <a:rPr lang="en-US" altLang="zh-TW" sz="1200" dirty="0" err="1"/>
              <a:t>zh-cn</a:t>
            </a:r>
            <a:r>
              <a:rPr lang="en-US" altLang="zh-TW" sz="1200" dirty="0"/>
              <a:t>; </a:t>
            </a:r>
            <a:r>
              <a:rPr lang="en-US" altLang="zh-TW" sz="1200" dirty="0" err="1"/>
              <a:t>sid</a:t>
            </a:r>
            <a:r>
              <a:rPr lang="en-US" altLang="zh-TW" sz="1200" dirty="0"/>
              <a:t>=bf28e3dfc270a1f81160aade82e6eec795457053; rd3_host=http%3A%2F%2Fsp168.99966a.com; PHPSESSID=t55gmbh6cbps6igdcjiov66o64; </a:t>
            </a:r>
            <a:r>
              <a:rPr lang="en-US" altLang="zh-TW" sz="1200" dirty="0" err="1"/>
              <a:t>aglvl</a:t>
            </a:r>
            <a:r>
              <a:rPr lang="en-US" altLang="zh-TW" sz="1200" dirty="0"/>
              <a:t>=bf28e3dfc270a1f81160aade82e6eec7954570h3; T0_IPL_AVRbbbbbbbbbbbbbbbb=ICAEBGAMAMHKEOBHNHGCEEEBILBGGGOPFDJMHPGCOCOKNFLILMHILCJNPHNICHAPCNEDJIBJGFOAHKNFCBDADGELGOONPOECHJIOJOBHAPBOFMMMMPAHCJFCBCLDKLAD; </a:t>
            </a:r>
            <a:r>
              <a:rPr lang="en-US" altLang="zh-TW" sz="1200" dirty="0" err="1"/>
              <a:t>lang</a:t>
            </a:r>
            <a:r>
              <a:rPr lang="en-US" altLang="zh-TW" sz="1200" dirty="0"/>
              <a:t>=</a:t>
            </a:r>
            <a:r>
              <a:rPr lang="en-US" altLang="zh-TW" sz="1200" dirty="0" err="1"/>
              <a:t>zh-cn</a:t>
            </a:r>
            <a:endParaRPr lang="en-US" altLang="zh-TW" sz="1200" dirty="0"/>
          </a:p>
          <a:p>
            <a:endParaRPr lang="en-US" altLang="zh-TW" sz="1200" dirty="0"/>
          </a:p>
          <a:p>
            <a:r>
              <a:rPr lang="en-US" altLang="zh-TW" sz="1200" dirty="0" err="1"/>
              <a:t>search_name</a:t>
            </a:r>
            <a:r>
              <a:rPr lang="en-US" altLang="zh-TW" sz="1200" dirty="0"/>
              <a:t>=live006</a:t>
            </a:r>
          </a:p>
          <a:p>
            <a:endParaRPr lang="zh-TW" altLang="en-US" sz="12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6327218" y="1462088"/>
            <a:ext cx="555705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HTTP/1.1 200 OK</a:t>
            </a:r>
          </a:p>
          <a:p>
            <a:r>
              <a:rPr lang="en-US" altLang="zh-TW" sz="1200" dirty="0"/>
              <a:t>Date: Fri, 29 Sep 2017 06:27:04 GMT</a:t>
            </a:r>
          </a:p>
          <a:p>
            <a:r>
              <a:rPr lang="en-US" altLang="zh-TW" sz="1200" dirty="0"/>
              <a:t>Expires: Thu, 19 Nov 1981 08:52:00 GMT</a:t>
            </a:r>
          </a:p>
          <a:p>
            <a:r>
              <a:rPr lang="en-US" altLang="zh-TW" sz="1200" dirty="0"/>
              <a:t>Cache-Control: no-store, no-cache, must-revalidate, post-check=0, pre-check=0</a:t>
            </a:r>
          </a:p>
          <a:p>
            <a:r>
              <a:rPr lang="en-US" altLang="zh-TW" sz="1200" dirty="0"/>
              <a:t>Pragma: no-cache</a:t>
            </a:r>
          </a:p>
          <a:p>
            <a:r>
              <a:rPr lang="en-US" altLang="zh-TW" sz="1200" dirty="0"/>
              <a:t>Set-Cookie: </a:t>
            </a:r>
            <a:r>
              <a:rPr lang="en-US" altLang="zh-TW" sz="1200" dirty="0" err="1"/>
              <a:t>lang</a:t>
            </a:r>
            <a:r>
              <a:rPr lang="en-US" altLang="zh-TW" sz="1200" dirty="0"/>
              <a:t>=</a:t>
            </a:r>
            <a:r>
              <a:rPr lang="en-US" altLang="zh-TW" sz="1200" dirty="0" err="1"/>
              <a:t>zh-cn</a:t>
            </a:r>
            <a:r>
              <a:rPr lang="en-US" altLang="zh-TW" sz="1200" dirty="0"/>
              <a:t>; path=/</a:t>
            </a:r>
          </a:p>
          <a:p>
            <a:r>
              <a:rPr lang="en-US" altLang="zh-TW" sz="1200" dirty="0"/>
              <a:t>Set-Cookie: aid=deleted; expires=Thu, 01-Jan-1970 00:00:01 GMT; Max-Age=0; path=/</a:t>
            </a:r>
          </a:p>
          <a:p>
            <a:r>
              <a:rPr lang="en-US" altLang="zh-TW" sz="1200" dirty="0"/>
              <a:t>Content-Length: 750</a:t>
            </a:r>
          </a:p>
          <a:p>
            <a:r>
              <a:rPr lang="en-US" altLang="zh-TW" sz="1200" dirty="0"/>
              <a:t>Keep-Alive: timeout=5, max=100</a:t>
            </a:r>
          </a:p>
          <a:p>
            <a:r>
              <a:rPr lang="en-US" altLang="zh-TW" sz="1200" dirty="0"/>
              <a:t>Connection: Keep-Alive</a:t>
            </a:r>
          </a:p>
          <a:p>
            <a:r>
              <a:rPr lang="en-US" altLang="zh-TW" sz="1200" dirty="0"/>
              <a:t>Content-Type: text/html; charset=utf-8</a:t>
            </a:r>
          </a:p>
          <a:p>
            <a:r>
              <a:rPr lang="en-US" altLang="zh-TW" sz="1200" dirty="0"/>
              <a:t>Server: Apache</a:t>
            </a:r>
          </a:p>
          <a:p>
            <a:r>
              <a:rPr lang="en-US" altLang="zh-TW" sz="1200" dirty="0"/>
              <a:t>x-a: I245M162</a:t>
            </a:r>
          </a:p>
          <a:p>
            <a:r>
              <a:rPr lang="en-US" altLang="zh-TW" sz="1200" dirty="0"/>
              <a:t>Vary: Accept-Encoding</a:t>
            </a:r>
          </a:p>
          <a:p>
            <a:endParaRPr lang="en-US" altLang="zh-TW" sz="1200" dirty="0"/>
          </a:p>
          <a:p>
            <a:r>
              <a:rPr lang="en-US" altLang="zh-TW" sz="1200" dirty="0"/>
              <a:t>{"flag":"&lt;</a:t>
            </a:r>
            <a:r>
              <a:rPr lang="en-US" altLang="zh-TW" sz="1200" dirty="0" err="1"/>
              <a:t>img</a:t>
            </a:r>
            <a:r>
              <a:rPr lang="en-US" altLang="zh-TW" sz="1200" dirty="0"/>
              <a:t> </a:t>
            </a:r>
            <a:r>
              <a:rPr lang="en-US" altLang="zh-TW" sz="1200" dirty="0" err="1"/>
              <a:t>src</a:t>
            </a:r>
            <a:r>
              <a:rPr lang="en-US" altLang="zh-TW" sz="1200" dirty="0"/>
              <a:t>=</a:t>
            </a:r>
            <a:r>
              <a:rPr lang="en-US" altLang="zh-TW" sz="1200" dirty="0" err="1"/>
              <a:t>tpl</a:t>
            </a:r>
            <a:r>
              <a:rPr lang="en-US" altLang="zh-TW" sz="1200" dirty="0"/>
              <a:t>\/common\/images\/flag\/RMB.gif alt=\"flag\" width=\"26\" height=\"15\"&gt;","Balance_AG":"0.0000","Balance_AB":"0.0000","Balance_OG":"0.0000","Balance_GD":"0.0000","Balance_BG":"0.0000","Balance_PT":"0.0000","Balance_MG":"0.0000","Balance_GS":"0.0000","Balance_ISB":"0.0000","Balance_Sunplus":"0.0000","Balance_HB":"0.0000","user_id":287820135,"user_name":"live006","Balance_BB":"132.6100","JsAuditValue":1,"SpLimit":10,"SpRate":0.5,"SpMax":0,"AbLimit":10,"AbRate":0,"AbMax":0,"ComplexAudit":"N","ComplexAuditValue":1,"NormalityAudit":"Y","NormalityAuditValue":100,"DailyAbsorbMax_Co":0,"AbTotal":0,"Currency":"RMB","LoginName":"live006","HallID":3819829,"CHK_ID":"a7f0caa2e1caad0d1146d2b0c358a948","date":"2017-09-29 02:27:07 PM"}</a:t>
            </a:r>
          </a:p>
          <a:p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5321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975" y="1119798"/>
            <a:ext cx="5258256" cy="5608806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17585" y="621102"/>
            <a:ext cx="5322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登入後，添加網址</a:t>
            </a:r>
            <a:endParaRPr lang="en-US" altLang="zh-TW" dirty="0" smtClean="0"/>
          </a:p>
          <a:p>
            <a:r>
              <a:rPr lang="en-US" altLang="zh-TW" dirty="0" smtClean="0"/>
              <a:t>https</a:t>
            </a:r>
            <a:r>
              <a:rPr lang="en-US" altLang="zh-TW" dirty="0"/>
              <a:t>://sp168.99966a.com/agv3/cl/?module=Deposit&amp;method=Source&amp;sort=1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959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12"/>
            <a:ext cx="5319221" cy="504487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641591" y="155276"/>
            <a:ext cx="18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存入金</a:t>
            </a:r>
            <a:r>
              <a:rPr lang="zh-TW" altLang="en-US" dirty="0" smtClean="0"/>
              <a:t>额</a:t>
            </a:r>
            <a:r>
              <a:rPr lang="en-US" altLang="zh-TW" dirty="0"/>
              <a:t>amount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7740860" y="180974"/>
            <a:ext cx="20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存款优</a:t>
            </a:r>
            <a:r>
              <a:rPr lang="zh-TW" altLang="en-US" dirty="0" smtClean="0"/>
              <a:t>惠</a:t>
            </a:r>
            <a:r>
              <a:rPr lang="en-US" altLang="zh-TW" dirty="0" err="1"/>
              <a:t>SpAmount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620279" y="639778"/>
            <a:ext cx="2120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汇款优惠AbAmount</a:t>
            </a:r>
          </a:p>
        </p:txBody>
      </p:sp>
      <p:sp>
        <p:nvSpPr>
          <p:cNvPr id="8" name="矩形 7"/>
          <p:cNvSpPr/>
          <p:nvPr/>
        </p:nvSpPr>
        <p:spPr>
          <a:xfrm>
            <a:off x="7740860" y="635025"/>
            <a:ext cx="2588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综合打码量</a:t>
            </a:r>
            <a:r>
              <a:rPr lang="zh-TW" altLang="en-US" dirty="0" smtClean="0"/>
              <a:t>稽核</a:t>
            </a:r>
            <a:r>
              <a:rPr lang="en-US" altLang="zh-TW" dirty="0"/>
              <a:t>complex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5641591" y="1070582"/>
            <a:ext cx="4876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下方备注用文字框尚可输入</a:t>
            </a:r>
            <a:r>
              <a:rPr lang="en-US" altLang="zh-CN" dirty="0"/>
              <a:t>70</a:t>
            </a:r>
            <a:r>
              <a:rPr lang="zh-CN" altLang="en-US" dirty="0"/>
              <a:t>字</a:t>
            </a:r>
            <a:r>
              <a:rPr lang="zh-TW" altLang="en-US" dirty="0" smtClean="0"/>
              <a:t>a</a:t>
            </a:r>
            <a:r>
              <a:rPr lang="zh-TW" altLang="en-US" dirty="0"/>
              <a:t>mount_memo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80" y="5053489"/>
            <a:ext cx="4153260" cy="1607959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591" y="1875673"/>
            <a:ext cx="4099915" cy="1310754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0279" y="3476173"/>
            <a:ext cx="4176122" cy="130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36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038" y="129124"/>
            <a:ext cx="4176122" cy="1303133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62409" y="1410355"/>
            <a:ext cx="708378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altLang="zh-TW" sz="1200" dirty="0"/>
              <a:t>POST </a:t>
            </a:r>
            <a:r>
              <a:rPr lang="nn-NO" altLang="zh-TW" sz="1200" u="sng" dirty="0">
                <a:hlinkClick r:id="rId3"/>
              </a:rPr>
              <a:t>https://sp168.99966a.com/agv3/cl/?module=Deposit&amp;method=deposit&amp;sid= HTTP/1.1</a:t>
            </a:r>
          </a:p>
          <a:p>
            <a:r>
              <a:rPr lang="en-US" altLang="zh-TW" sz="1200" dirty="0"/>
              <a:t>Host: sp168.99966a.com</a:t>
            </a:r>
          </a:p>
          <a:p>
            <a:r>
              <a:rPr lang="en-US" altLang="zh-TW" sz="1200" dirty="0"/>
              <a:t>Connection: keep-alive</a:t>
            </a:r>
          </a:p>
          <a:p>
            <a:r>
              <a:rPr lang="en-US" altLang="zh-TW" sz="1200" dirty="0"/>
              <a:t>Content-Length: 275</a:t>
            </a:r>
          </a:p>
          <a:p>
            <a:r>
              <a:rPr lang="en-US" altLang="zh-TW" sz="1200" dirty="0"/>
              <a:t>Cache-Control: max-age=0</a:t>
            </a:r>
          </a:p>
          <a:p>
            <a:r>
              <a:rPr lang="en-US" altLang="zh-TW" sz="1200" dirty="0"/>
              <a:t>Origin: </a:t>
            </a:r>
            <a:r>
              <a:rPr lang="en-US" altLang="zh-TW" sz="1200" u="sng" dirty="0">
                <a:hlinkClick r:id="rId4"/>
              </a:rPr>
              <a:t>https://sp168.99966a.com</a:t>
            </a:r>
          </a:p>
          <a:p>
            <a:r>
              <a:rPr lang="en-US" altLang="zh-TW" sz="1200" dirty="0"/>
              <a:t>Upgrade-Insecure-Requests: 1</a:t>
            </a:r>
          </a:p>
          <a:p>
            <a:r>
              <a:rPr lang="en-US" altLang="zh-TW" sz="1200" dirty="0"/>
              <a:t>User-Agent: Mozilla/5.0 (Windows NT 6.1; Win64; x64) </a:t>
            </a:r>
            <a:r>
              <a:rPr lang="en-US" altLang="zh-TW" sz="1200" dirty="0" err="1"/>
              <a:t>AppleWebKit</a:t>
            </a:r>
            <a:r>
              <a:rPr lang="en-US" altLang="zh-TW" sz="1200" dirty="0"/>
              <a:t>/537.36 (KHTML, like Gecko) Chrome/60.0.3112.113 Safari/537.36</a:t>
            </a:r>
          </a:p>
          <a:p>
            <a:r>
              <a:rPr lang="en-US" altLang="zh-TW" sz="1200" dirty="0"/>
              <a:t>Content-Type: application/x-www-form-</a:t>
            </a:r>
            <a:r>
              <a:rPr lang="en-US" altLang="zh-TW" sz="1200" dirty="0" err="1"/>
              <a:t>urlencoded</a:t>
            </a:r>
            <a:endParaRPr lang="en-US" altLang="zh-TW" sz="1200" dirty="0"/>
          </a:p>
          <a:p>
            <a:r>
              <a:rPr lang="en-US" altLang="zh-TW" sz="1200" dirty="0"/>
              <a:t>Accept: text/</a:t>
            </a:r>
            <a:r>
              <a:rPr lang="en-US" altLang="zh-TW" sz="1200" dirty="0" err="1"/>
              <a:t>html,application</a:t>
            </a:r>
            <a:r>
              <a:rPr lang="en-US" altLang="zh-TW" sz="1200" dirty="0"/>
              <a:t>/</a:t>
            </a:r>
            <a:r>
              <a:rPr lang="en-US" altLang="zh-TW" sz="1200" dirty="0" err="1"/>
              <a:t>xhtml+xml,application</a:t>
            </a:r>
            <a:r>
              <a:rPr lang="en-US" altLang="zh-TW" sz="1200" dirty="0"/>
              <a:t>/</a:t>
            </a:r>
            <a:r>
              <a:rPr lang="en-US" altLang="zh-TW" sz="1200" dirty="0" err="1"/>
              <a:t>xml;q</a:t>
            </a:r>
            <a:r>
              <a:rPr lang="en-US" altLang="zh-TW" sz="1200" dirty="0"/>
              <a:t>=0.9,image/</a:t>
            </a:r>
            <a:r>
              <a:rPr lang="en-US" altLang="zh-TW" sz="1200" dirty="0" err="1"/>
              <a:t>webp,image</a:t>
            </a:r>
            <a:r>
              <a:rPr lang="en-US" altLang="zh-TW" sz="1200" dirty="0"/>
              <a:t>/</a:t>
            </a:r>
            <a:r>
              <a:rPr lang="en-US" altLang="zh-TW" sz="1200" dirty="0" err="1"/>
              <a:t>apng</a:t>
            </a:r>
            <a:r>
              <a:rPr lang="en-US" altLang="zh-TW" sz="1200" dirty="0"/>
              <a:t>,*/*;q=0.8</a:t>
            </a:r>
          </a:p>
          <a:p>
            <a:r>
              <a:rPr lang="en-US" altLang="zh-TW" sz="1200" dirty="0" err="1"/>
              <a:t>Referer</a:t>
            </a:r>
            <a:r>
              <a:rPr lang="en-US" altLang="zh-TW" sz="1200" dirty="0"/>
              <a:t>: </a:t>
            </a:r>
            <a:r>
              <a:rPr lang="en-US" altLang="zh-TW" sz="1200" u="sng" dirty="0">
                <a:hlinkClick r:id="rId5"/>
              </a:rPr>
              <a:t>https://sp168.99966a.com/agv3/cl/?module=Deposit&amp;method=Source&amp;sort=1</a:t>
            </a:r>
          </a:p>
          <a:p>
            <a:r>
              <a:rPr lang="en-US" altLang="zh-TW" sz="1200" dirty="0"/>
              <a:t>Accept-Encoding: </a:t>
            </a:r>
            <a:r>
              <a:rPr lang="en-US" altLang="zh-TW" sz="1200" dirty="0" err="1"/>
              <a:t>gzip</a:t>
            </a:r>
            <a:r>
              <a:rPr lang="en-US" altLang="zh-TW" sz="1200" dirty="0"/>
              <a:t>, deflate, </a:t>
            </a:r>
            <a:r>
              <a:rPr lang="en-US" altLang="zh-TW" sz="1200" dirty="0" err="1"/>
              <a:t>br</a:t>
            </a:r>
            <a:endParaRPr lang="en-US" altLang="zh-TW" sz="1200" dirty="0"/>
          </a:p>
          <a:p>
            <a:r>
              <a:rPr lang="en-US" altLang="zh-TW" sz="1200" dirty="0"/>
              <a:t>Accept-Language: </a:t>
            </a:r>
            <a:r>
              <a:rPr lang="en-US" altLang="zh-TW" sz="1200" dirty="0" err="1"/>
              <a:t>zh-TW,zh;q</a:t>
            </a:r>
            <a:r>
              <a:rPr lang="en-US" altLang="zh-TW" sz="1200" dirty="0"/>
              <a:t>=0.8,en-US;q=0.6,en;q=0.4</a:t>
            </a:r>
          </a:p>
          <a:p>
            <a:r>
              <a:rPr lang="en-US" altLang="zh-TW" sz="1200" dirty="0"/>
              <a:t>Cookie: T0_IPL_AVRbbbbbbbbbbbbbbbb=BHMGNHMCNNNPKCIDFLBHNBGIEJLGIGFLEKEKJLEIEHDFNOJNDDIEJAGFMPPJHNBOODMDAMDNFFBKNLLOGJGAOLHCGOFLLBFJPKBJFFBKMEPJCIMKCBBMCHCOGBHOPJLE; </a:t>
            </a:r>
            <a:r>
              <a:rPr lang="en-US" altLang="zh-TW" sz="1200" dirty="0" err="1"/>
              <a:t>langx</a:t>
            </a:r>
            <a:r>
              <a:rPr lang="en-US" altLang="zh-TW" sz="1200" dirty="0"/>
              <a:t>=</a:t>
            </a:r>
            <a:r>
              <a:rPr lang="en-US" altLang="zh-TW" sz="1200" dirty="0" err="1"/>
              <a:t>zh-cn</a:t>
            </a:r>
            <a:r>
              <a:rPr lang="en-US" altLang="zh-TW" sz="1200" dirty="0"/>
              <a:t>; </a:t>
            </a:r>
            <a:r>
              <a:rPr lang="en-US" altLang="zh-TW" sz="1200" dirty="0" err="1"/>
              <a:t>langcode</a:t>
            </a:r>
            <a:r>
              <a:rPr lang="en-US" altLang="zh-TW" sz="1200" dirty="0"/>
              <a:t>=</a:t>
            </a:r>
            <a:r>
              <a:rPr lang="en-US" altLang="zh-TW" sz="1200" dirty="0" err="1"/>
              <a:t>zh-cn</a:t>
            </a:r>
            <a:r>
              <a:rPr lang="en-US" altLang="zh-TW" sz="1200" dirty="0"/>
              <a:t>; </a:t>
            </a:r>
            <a:r>
              <a:rPr lang="en-US" altLang="zh-TW" sz="1200" dirty="0" err="1"/>
              <a:t>sid</a:t>
            </a:r>
            <a:r>
              <a:rPr lang="en-US" altLang="zh-TW" sz="1200" dirty="0"/>
              <a:t>=bf28e3dfc270a1f81160aade82e6eec795457053; rd3_host=http%3A%2F%2Fsp168.99966a.com; PHPSESSID=t55gmbh6cbps6igdcjiov66o64; </a:t>
            </a:r>
            <a:r>
              <a:rPr lang="en-US" altLang="zh-TW" sz="1200" dirty="0" err="1"/>
              <a:t>aglvl</a:t>
            </a:r>
            <a:r>
              <a:rPr lang="en-US" altLang="zh-TW" sz="1200" dirty="0"/>
              <a:t>=bf28e3dfc270a1f81160aade82e6eec7954570h3; T0_IPL_AVRbbbbbbbbbbbbbbbb=ICAEBGAMAMHKEOBHNHGCEEEBILBGGGOPFDJMHPGCOCOKNFLILMHILCJNPHNICHAPCNEDJIBJGFOAHKNFCBDADGELGOONPOECHJIOJOBHAPBOFMMMMPAHCJFCBCLDKLAD; </a:t>
            </a:r>
            <a:r>
              <a:rPr lang="en-US" altLang="zh-TW" sz="1200" dirty="0" err="1"/>
              <a:t>lang</a:t>
            </a:r>
            <a:r>
              <a:rPr lang="en-US" altLang="zh-TW" sz="1200" dirty="0"/>
              <a:t>=</a:t>
            </a:r>
            <a:r>
              <a:rPr lang="en-US" altLang="zh-TW" sz="1200" dirty="0" err="1"/>
              <a:t>zh-cn</a:t>
            </a:r>
            <a:endParaRPr lang="en-US" altLang="zh-TW" sz="1200" dirty="0"/>
          </a:p>
          <a:p>
            <a:endParaRPr lang="en-US" altLang="zh-TW" sz="1200" dirty="0"/>
          </a:p>
          <a:p>
            <a:r>
              <a:rPr lang="en-US" altLang="zh-TW" sz="1200" dirty="0" err="1"/>
              <a:t>user_id</a:t>
            </a:r>
            <a:r>
              <a:rPr lang="en-US" altLang="zh-TW" sz="1200" dirty="0"/>
              <a:t>=287820135&amp;hallid=3819829&amp;CHK_ID=948c8772f9aa1e4981602370f86bef34&amp;user_name=live006&amp;date=2017-09-29+02%3A34%3A41+PM&amp;Currency=</a:t>
            </a:r>
            <a:r>
              <a:rPr lang="en-US" altLang="zh-TW" sz="1200" dirty="0" err="1"/>
              <a:t>RMB&amp;abamount_limit</a:t>
            </a:r>
            <a:r>
              <a:rPr lang="en-US" altLang="zh-TW" sz="1200" dirty="0"/>
              <a:t>=0&amp;amount=11&amp;amount_memo=&amp;</a:t>
            </a:r>
            <a:r>
              <a:rPr lang="en-US" altLang="zh-TW" sz="1200" dirty="0" err="1"/>
              <a:t>SpAmount</a:t>
            </a:r>
            <a:r>
              <a:rPr lang="en-US" altLang="zh-TW" sz="1200" dirty="0"/>
              <a:t>=0.05&amp;SpAmount_memo=&amp;</a:t>
            </a:r>
            <a:r>
              <a:rPr lang="en-US" altLang="zh-TW" sz="1200" dirty="0" err="1"/>
              <a:t>AbAmount</a:t>
            </a:r>
            <a:r>
              <a:rPr lang="en-US" altLang="zh-TW" sz="1200" dirty="0"/>
              <a:t>=0&amp;AbAmount_memo=&amp;complex=0&amp;CommissionCheck=</a:t>
            </a:r>
            <a:r>
              <a:rPr lang="en-US" altLang="zh-TW" sz="1200" dirty="0" err="1"/>
              <a:t>Y&amp;DepositItem</a:t>
            </a:r>
            <a:r>
              <a:rPr lang="en-US" altLang="zh-TW" sz="1200" dirty="0"/>
              <a:t>=ARD1</a:t>
            </a:r>
          </a:p>
          <a:p>
            <a:endParaRPr lang="zh-TW" altLang="en-US" sz="12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8065698" y="1509622"/>
            <a:ext cx="354842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HTTP/1.1 200 OK</a:t>
            </a:r>
          </a:p>
          <a:p>
            <a:r>
              <a:rPr lang="en-US" altLang="zh-TW" sz="1200" dirty="0"/>
              <a:t>Date: Fri, 29 Sep 2017 06:41:11 GMT</a:t>
            </a:r>
          </a:p>
          <a:p>
            <a:r>
              <a:rPr lang="en-US" altLang="zh-TW" sz="1200" dirty="0"/>
              <a:t>Expires: Thu, 19 Nov 1981 08:52:00 GMT</a:t>
            </a:r>
          </a:p>
          <a:p>
            <a:r>
              <a:rPr lang="en-US" altLang="zh-TW" sz="1200" dirty="0"/>
              <a:t>Cache-Control: no-store, no-cache, must-revalidate, post-check=0, pre-check=0</a:t>
            </a:r>
          </a:p>
          <a:p>
            <a:r>
              <a:rPr lang="en-US" altLang="zh-TW" sz="1200" dirty="0"/>
              <a:t>Pragma: no-cache</a:t>
            </a:r>
          </a:p>
          <a:p>
            <a:r>
              <a:rPr lang="en-US" altLang="zh-TW" sz="1200" dirty="0"/>
              <a:t>Set-Cookie: </a:t>
            </a:r>
            <a:r>
              <a:rPr lang="en-US" altLang="zh-TW" sz="1200" dirty="0" err="1"/>
              <a:t>lang</a:t>
            </a:r>
            <a:r>
              <a:rPr lang="en-US" altLang="zh-TW" sz="1200" dirty="0"/>
              <a:t>=</a:t>
            </a:r>
            <a:r>
              <a:rPr lang="en-US" altLang="zh-TW" sz="1200" dirty="0" err="1"/>
              <a:t>zh-cn</a:t>
            </a:r>
            <a:r>
              <a:rPr lang="en-US" altLang="zh-TW" sz="1200" dirty="0"/>
              <a:t>; path=/</a:t>
            </a:r>
          </a:p>
          <a:p>
            <a:r>
              <a:rPr lang="en-US" altLang="zh-TW" sz="1200" dirty="0"/>
              <a:t>Set-Cookie: aid=deleted; expires=Thu, 01-Jan-1970 00:00:01 GMT; Max-Age=0; path=/</a:t>
            </a:r>
          </a:p>
          <a:p>
            <a:r>
              <a:rPr lang="en-US" altLang="zh-TW" sz="1200" dirty="0"/>
              <a:t>Content-Length: 297</a:t>
            </a:r>
          </a:p>
          <a:p>
            <a:r>
              <a:rPr lang="en-US" altLang="zh-TW" sz="1200" dirty="0"/>
              <a:t>Keep-Alive: timeout=5, max=100</a:t>
            </a:r>
          </a:p>
          <a:p>
            <a:r>
              <a:rPr lang="en-US" altLang="zh-TW" sz="1200" dirty="0"/>
              <a:t>Connection: Keep-Alive</a:t>
            </a:r>
          </a:p>
          <a:p>
            <a:r>
              <a:rPr lang="en-US" altLang="zh-TW" sz="1200" dirty="0"/>
              <a:t>Content-Type: text/html; charset=utf-8</a:t>
            </a:r>
          </a:p>
          <a:p>
            <a:r>
              <a:rPr lang="en-US" altLang="zh-TW" sz="1200" dirty="0"/>
              <a:t>Server: Apache</a:t>
            </a:r>
          </a:p>
          <a:p>
            <a:r>
              <a:rPr lang="en-US" altLang="zh-TW" sz="1200" dirty="0"/>
              <a:t>x-a: E242x162</a:t>
            </a:r>
          </a:p>
          <a:p>
            <a:endParaRPr lang="en-US" altLang="zh-TW" sz="1200" dirty="0"/>
          </a:p>
          <a:p>
            <a:r>
              <a:rPr lang="en-US" altLang="zh-TW" sz="1200" dirty="0"/>
              <a:t>&lt;meta http-</a:t>
            </a:r>
            <a:r>
              <a:rPr lang="en-US" altLang="zh-TW" sz="1200" dirty="0" err="1"/>
              <a:t>equiv</a:t>
            </a:r>
            <a:r>
              <a:rPr lang="en-US" altLang="zh-TW" sz="1200" dirty="0"/>
              <a:t>="Content-Type" content="text/html; charset=UTF-8"&gt;&lt;script&gt;</a:t>
            </a:r>
          </a:p>
          <a:p>
            <a:r>
              <a:rPr lang="en-US" altLang="zh-TW" sz="1200" dirty="0"/>
              <a:t>  alert('</a:t>
            </a:r>
            <a:r>
              <a:rPr lang="zh-TW" altLang="en-US" sz="1200" dirty="0"/>
              <a:t>操作逾時，請重新查詢會員帳號後，再存入額度</a:t>
            </a:r>
            <a:r>
              <a:rPr lang="en-US" altLang="zh-CN" sz="1200" dirty="0"/>
              <a:t>')</a:t>
            </a:r>
            <a:endParaRPr lang="zh-CN" altLang="en-US" sz="1200" dirty="0"/>
          </a:p>
          <a:p>
            <a:r>
              <a:rPr lang="en-US" altLang="zh-CN" sz="1200" dirty="0"/>
              <a:t>&lt;/script&gt;</a:t>
            </a:r>
            <a:endParaRPr lang="zh-CN" altLang="en-US" sz="1200" dirty="0"/>
          </a:p>
          <a:p>
            <a:r>
              <a:rPr lang="en-US" altLang="zh-CN" sz="1200" dirty="0"/>
              <a:t>&lt;script type="text/</a:t>
            </a:r>
            <a:r>
              <a:rPr lang="en-US" altLang="zh-CN" sz="1200" dirty="0" err="1"/>
              <a:t>javascript</a:t>
            </a:r>
            <a:r>
              <a:rPr lang="en-US" altLang="zh-CN" sz="1200" dirty="0"/>
              <a:t>"&gt;</a:t>
            </a:r>
            <a:endParaRPr lang="zh-CN" altLang="en-US" sz="1200" dirty="0"/>
          </a:p>
          <a:p>
            <a:r>
              <a:rPr lang="zh-CN" altLang="en-US" sz="1200" dirty="0"/>
              <a:t>            </a:t>
            </a:r>
            <a:r>
              <a:rPr lang="en-US" altLang="zh-CN" sz="1200" dirty="0" err="1"/>
              <a:t>self.location.href</a:t>
            </a:r>
            <a:r>
              <a:rPr lang="en-US" altLang="zh-CN" sz="1200" dirty="0"/>
              <a:t> = " /agv3/cl/?module=</a:t>
            </a:r>
            <a:r>
              <a:rPr lang="en-US" altLang="zh-CN" sz="1200" dirty="0" err="1"/>
              <a:t>Deposit&amp;method</a:t>
            </a:r>
            <a:r>
              <a:rPr lang="en-US" altLang="zh-CN" sz="1200" dirty="0"/>
              <a:t>=</a:t>
            </a:r>
            <a:r>
              <a:rPr lang="en-US" altLang="zh-CN" sz="1200" dirty="0" err="1"/>
              <a:t>Source&amp;sort</a:t>
            </a:r>
            <a:r>
              <a:rPr lang="en-US" altLang="zh-CN" sz="1200" dirty="0"/>
              <a:t>=1";</a:t>
            </a:r>
            <a:endParaRPr lang="zh-CN" altLang="en-US" sz="1200" dirty="0"/>
          </a:p>
          <a:p>
            <a:r>
              <a:rPr lang="zh-CN" altLang="en-US" sz="1200" dirty="0"/>
              <a:t>            </a:t>
            </a:r>
            <a:r>
              <a:rPr lang="en-US" altLang="zh-CN" sz="1200" dirty="0"/>
              <a:t>&lt;/script&gt;</a:t>
            </a:r>
          </a:p>
          <a:p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075525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49466" y="1041023"/>
            <a:ext cx="625996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altLang="zh-TW" sz="1200" dirty="0"/>
              <a:t>POST </a:t>
            </a:r>
            <a:r>
              <a:rPr lang="nn-NO" altLang="zh-TW" sz="1200" u="sng" dirty="0">
                <a:hlinkClick r:id="rId2"/>
              </a:rPr>
              <a:t>https://sp168.99966a.com/agv3/cl/?module=Deposit&amp;method=deposit&amp;sid= HTTP/1.1</a:t>
            </a:r>
          </a:p>
          <a:p>
            <a:r>
              <a:rPr lang="en-US" altLang="zh-TW" sz="1200" dirty="0"/>
              <a:t>Host: sp168.99966a.com</a:t>
            </a:r>
          </a:p>
          <a:p>
            <a:r>
              <a:rPr lang="en-US" altLang="zh-TW" sz="1200" dirty="0"/>
              <a:t>Connection: keep-alive</a:t>
            </a:r>
          </a:p>
          <a:p>
            <a:r>
              <a:rPr lang="en-US" altLang="zh-TW" sz="1200" dirty="0"/>
              <a:t>Content-Length: 279</a:t>
            </a:r>
          </a:p>
          <a:p>
            <a:r>
              <a:rPr lang="en-US" altLang="zh-TW" sz="1200" dirty="0"/>
              <a:t>Cache-Control: max-age=0</a:t>
            </a:r>
          </a:p>
          <a:p>
            <a:r>
              <a:rPr lang="en-US" altLang="zh-TW" sz="1200" dirty="0"/>
              <a:t>Origin: </a:t>
            </a:r>
            <a:r>
              <a:rPr lang="en-US" altLang="zh-TW" sz="1200" u="sng" dirty="0">
                <a:hlinkClick r:id="rId3"/>
              </a:rPr>
              <a:t>https://sp168.99966a.com</a:t>
            </a:r>
          </a:p>
          <a:p>
            <a:r>
              <a:rPr lang="en-US" altLang="zh-TW" sz="1200" dirty="0"/>
              <a:t>Upgrade-Insecure-Requests: 1</a:t>
            </a:r>
          </a:p>
          <a:p>
            <a:r>
              <a:rPr lang="en-US" altLang="zh-TW" sz="1200" dirty="0"/>
              <a:t>User-Agent: Mozilla/5.0 (Windows NT 6.1; Win64; x64) </a:t>
            </a:r>
            <a:r>
              <a:rPr lang="en-US" altLang="zh-TW" sz="1200" dirty="0" err="1"/>
              <a:t>AppleWebKit</a:t>
            </a:r>
            <a:r>
              <a:rPr lang="en-US" altLang="zh-TW" sz="1200" dirty="0"/>
              <a:t>/537.36 (KHTML, like Gecko) Chrome/60.0.3112.113 Safari/537.36</a:t>
            </a:r>
          </a:p>
          <a:p>
            <a:r>
              <a:rPr lang="en-US" altLang="zh-TW" sz="1200" dirty="0"/>
              <a:t>Content-Type: application/x-www-form-</a:t>
            </a:r>
            <a:r>
              <a:rPr lang="en-US" altLang="zh-TW" sz="1200" dirty="0" err="1"/>
              <a:t>urlencoded</a:t>
            </a:r>
            <a:endParaRPr lang="en-US" altLang="zh-TW" sz="1200" dirty="0"/>
          </a:p>
          <a:p>
            <a:r>
              <a:rPr lang="en-US" altLang="zh-TW" sz="1200" dirty="0"/>
              <a:t>Accept: text/</a:t>
            </a:r>
            <a:r>
              <a:rPr lang="en-US" altLang="zh-TW" sz="1200" dirty="0" err="1"/>
              <a:t>html,application</a:t>
            </a:r>
            <a:r>
              <a:rPr lang="en-US" altLang="zh-TW" sz="1200" dirty="0"/>
              <a:t>/</a:t>
            </a:r>
            <a:r>
              <a:rPr lang="en-US" altLang="zh-TW" sz="1200" dirty="0" err="1"/>
              <a:t>xhtml+xml,application</a:t>
            </a:r>
            <a:r>
              <a:rPr lang="en-US" altLang="zh-TW" sz="1200" dirty="0"/>
              <a:t>/</a:t>
            </a:r>
            <a:r>
              <a:rPr lang="en-US" altLang="zh-TW" sz="1200" dirty="0" err="1"/>
              <a:t>xml;q</a:t>
            </a:r>
            <a:r>
              <a:rPr lang="en-US" altLang="zh-TW" sz="1200" dirty="0"/>
              <a:t>=0.9,image/</a:t>
            </a:r>
            <a:r>
              <a:rPr lang="en-US" altLang="zh-TW" sz="1200" dirty="0" err="1"/>
              <a:t>webp,image</a:t>
            </a:r>
            <a:r>
              <a:rPr lang="en-US" altLang="zh-TW" sz="1200" dirty="0"/>
              <a:t>/</a:t>
            </a:r>
            <a:r>
              <a:rPr lang="en-US" altLang="zh-TW" sz="1200" dirty="0" err="1"/>
              <a:t>apng</a:t>
            </a:r>
            <a:r>
              <a:rPr lang="en-US" altLang="zh-TW" sz="1200" dirty="0"/>
              <a:t>,*/*;q=0.8</a:t>
            </a:r>
          </a:p>
          <a:p>
            <a:r>
              <a:rPr lang="en-US" altLang="zh-TW" sz="1200" dirty="0" err="1"/>
              <a:t>Referer</a:t>
            </a:r>
            <a:r>
              <a:rPr lang="en-US" altLang="zh-TW" sz="1200" dirty="0"/>
              <a:t>: </a:t>
            </a:r>
            <a:r>
              <a:rPr lang="en-US" altLang="zh-TW" sz="1200" u="sng" dirty="0">
                <a:hlinkClick r:id="rId4"/>
              </a:rPr>
              <a:t>https://sp168.99966a.com/agv3/cl/?module=Deposit&amp;method=Source&amp;sort=1</a:t>
            </a:r>
          </a:p>
          <a:p>
            <a:r>
              <a:rPr lang="en-US" altLang="zh-TW" sz="1200" dirty="0"/>
              <a:t>Accept-Encoding: </a:t>
            </a:r>
            <a:r>
              <a:rPr lang="en-US" altLang="zh-TW" sz="1200" dirty="0" err="1"/>
              <a:t>gzip</a:t>
            </a:r>
            <a:r>
              <a:rPr lang="en-US" altLang="zh-TW" sz="1200" dirty="0"/>
              <a:t>, deflate, </a:t>
            </a:r>
            <a:r>
              <a:rPr lang="en-US" altLang="zh-TW" sz="1200" dirty="0" err="1"/>
              <a:t>br</a:t>
            </a:r>
            <a:endParaRPr lang="en-US" altLang="zh-TW" sz="1200" dirty="0"/>
          </a:p>
          <a:p>
            <a:r>
              <a:rPr lang="en-US" altLang="zh-TW" sz="1200" dirty="0"/>
              <a:t>Accept-Language: </a:t>
            </a:r>
            <a:r>
              <a:rPr lang="en-US" altLang="zh-TW" sz="1200" dirty="0" err="1"/>
              <a:t>zh-TW,zh;q</a:t>
            </a:r>
            <a:r>
              <a:rPr lang="en-US" altLang="zh-TW" sz="1200" dirty="0"/>
              <a:t>=0.8,en-US;q=0.6,en;q=0.4</a:t>
            </a:r>
          </a:p>
          <a:p>
            <a:r>
              <a:rPr lang="en-US" altLang="zh-TW" sz="1200" dirty="0"/>
              <a:t>Cookie: T0_IPL_AVRbbbbbbbbbbbbbbbb=BHMGNHMCNNNPKCIDFLBHNBGIEJLGIGFLEKEKJLEIEHDFNOJNDDIEJAGFMPPJHNBOODMDAMDNFFBKNLLOGJGAOLHCGOFLLBFJPKBJFFBKMEPJCIMKCBBMCHCOGBHOPJLE; </a:t>
            </a:r>
            <a:r>
              <a:rPr lang="en-US" altLang="zh-TW" sz="1200" dirty="0" err="1"/>
              <a:t>langx</a:t>
            </a:r>
            <a:r>
              <a:rPr lang="en-US" altLang="zh-TW" sz="1200" dirty="0"/>
              <a:t>=</a:t>
            </a:r>
            <a:r>
              <a:rPr lang="en-US" altLang="zh-TW" sz="1200" dirty="0" err="1"/>
              <a:t>zh-cn</a:t>
            </a:r>
            <a:r>
              <a:rPr lang="en-US" altLang="zh-TW" sz="1200" dirty="0"/>
              <a:t>; </a:t>
            </a:r>
            <a:r>
              <a:rPr lang="en-US" altLang="zh-TW" sz="1200" dirty="0" err="1"/>
              <a:t>langcode</a:t>
            </a:r>
            <a:r>
              <a:rPr lang="en-US" altLang="zh-TW" sz="1200" dirty="0"/>
              <a:t>=</a:t>
            </a:r>
            <a:r>
              <a:rPr lang="en-US" altLang="zh-TW" sz="1200" dirty="0" err="1"/>
              <a:t>zh-cn</a:t>
            </a:r>
            <a:r>
              <a:rPr lang="en-US" altLang="zh-TW" sz="1200" dirty="0"/>
              <a:t>; </a:t>
            </a:r>
            <a:r>
              <a:rPr lang="en-US" altLang="zh-TW" sz="1200" dirty="0" err="1"/>
              <a:t>sid</a:t>
            </a:r>
            <a:r>
              <a:rPr lang="en-US" altLang="zh-TW" sz="1200" dirty="0"/>
              <a:t>=bf28e3dfc270a1f81160aade82e6eec795457053; rd3_host=http%3A%2F%2Fsp168.99966a.com; PHPSESSID=t55gmbh6cbps6igdcjiov66o64; </a:t>
            </a:r>
            <a:r>
              <a:rPr lang="en-US" altLang="zh-TW" sz="1200" dirty="0" err="1"/>
              <a:t>aglvl</a:t>
            </a:r>
            <a:r>
              <a:rPr lang="en-US" altLang="zh-TW" sz="1200" dirty="0"/>
              <a:t>=bf28e3dfc270a1f81160aade82e6eec7954570h3; T0_IPL_AVRbbbbbbbbbbbbbbbb=ICAEBGAMAMHKEOBHNHGCEEEBILBGGGOPFDJMHPGCOCOKNFLILMHILCJNPHNICHAPCNEDJIBJGFOAHKNFCBDADGELGOONPOECHJIOJOBHAPBOFMMMMPAHCJFCBCLDKLAD; </a:t>
            </a:r>
            <a:r>
              <a:rPr lang="en-US" altLang="zh-TW" sz="1200" dirty="0" err="1"/>
              <a:t>lang</a:t>
            </a:r>
            <a:r>
              <a:rPr lang="en-US" altLang="zh-TW" sz="1200" dirty="0"/>
              <a:t>=</a:t>
            </a:r>
            <a:r>
              <a:rPr lang="en-US" altLang="zh-TW" sz="1200" dirty="0" err="1"/>
              <a:t>zh-cn</a:t>
            </a:r>
            <a:endParaRPr lang="en-US" altLang="zh-TW" sz="1200" dirty="0"/>
          </a:p>
          <a:p>
            <a:endParaRPr lang="en-US" altLang="zh-TW" sz="1200" dirty="0"/>
          </a:p>
          <a:p>
            <a:r>
              <a:rPr lang="en-US" altLang="zh-TW" sz="1200" dirty="0" err="1"/>
              <a:t>user_id</a:t>
            </a:r>
            <a:r>
              <a:rPr lang="en-US" altLang="zh-TW" sz="1200" dirty="0"/>
              <a:t>=287820135&amp;hallid=3819829&amp;CHK_ID=29c2df6e80476485807eed750984377b&amp;user_name=live006&amp;date=2017-09-29+02%3A45%3A22+PM&amp;Currency=</a:t>
            </a:r>
            <a:r>
              <a:rPr lang="en-US" altLang="zh-TW" sz="1200" dirty="0" err="1"/>
              <a:t>RMB&amp;abamount_limit</a:t>
            </a:r>
            <a:r>
              <a:rPr lang="en-US" altLang="zh-TW" sz="1200" dirty="0"/>
              <a:t>=0&amp;amount=11&amp;amount_memo=</a:t>
            </a:r>
            <a:r>
              <a:rPr lang="en-US" altLang="zh-TW" sz="1200" dirty="0" err="1"/>
              <a:t>test&amp;SpAmount</a:t>
            </a:r>
            <a:r>
              <a:rPr lang="en-US" altLang="zh-TW" sz="1200" dirty="0"/>
              <a:t>=0.05&amp;SpAmount_memo=&amp;</a:t>
            </a:r>
            <a:r>
              <a:rPr lang="en-US" altLang="zh-TW" sz="1200" dirty="0" err="1"/>
              <a:t>AbAmount</a:t>
            </a:r>
            <a:r>
              <a:rPr lang="en-US" altLang="zh-TW" sz="1200" dirty="0"/>
              <a:t>=0&amp;AbAmount_memo=&amp;complex=0&amp;CommissionCheck=</a:t>
            </a:r>
            <a:r>
              <a:rPr lang="en-US" altLang="zh-TW" sz="1200" dirty="0" err="1"/>
              <a:t>Y&amp;DepositItem</a:t>
            </a:r>
            <a:r>
              <a:rPr lang="en-US" altLang="zh-TW" sz="1200" dirty="0"/>
              <a:t>=ARD1</a:t>
            </a:r>
          </a:p>
          <a:p>
            <a:endParaRPr lang="zh-TW" altLang="en-US" sz="12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7142672" y="1311216"/>
            <a:ext cx="38589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HTTP/1.1 200 OK</a:t>
            </a:r>
          </a:p>
          <a:p>
            <a:r>
              <a:rPr lang="en-US" altLang="zh-TW" sz="1200" dirty="0"/>
              <a:t>Date: Fri, 29 Sep 2017 06:45:42 GMT</a:t>
            </a:r>
          </a:p>
          <a:p>
            <a:r>
              <a:rPr lang="en-US" altLang="zh-TW" sz="1200" dirty="0"/>
              <a:t>Expires: Thu, 19 Nov 1981 08:52:00 GMT</a:t>
            </a:r>
          </a:p>
          <a:p>
            <a:r>
              <a:rPr lang="en-US" altLang="zh-TW" sz="1200" dirty="0"/>
              <a:t>Cache-Control: no-store, no-cache, must-revalidate, post-check=0, pre-check=0</a:t>
            </a:r>
          </a:p>
          <a:p>
            <a:r>
              <a:rPr lang="en-US" altLang="zh-TW" sz="1200" dirty="0"/>
              <a:t>Pragma: no-cache</a:t>
            </a:r>
          </a:p>
          <a:p>
            <a:r>
              <a:rPr lang="en-US" altLang="zh-TW" sz="1200" dirty="0"/>
              <a:t>Set-Cookie: </a:t>
            </a:r>
            <a:r>
              <a:rPr lang="en-US" altLang="zh-TW" sz="1200" dirty="0" err="1"/>
              <a:t>lang</a:t>
            </a:r>
            <a:r>
              <a:rPr lang="en-US" altLang="zh-TW" sz="1200" dirty="0"/>
              <a:t>=</a:t>
            </a:r>
            <a:r>
              <a:rPr lang="en-US" altLang="zh-TW" sz="1200" dirty="0" err="1"/>
              <a:t>zh-cn</a:t>
            </a:r>
            <a:r>
              <a:rPr lang="en-US" altLang="zh-TW" sz="1200" dirty="0"/>
              <a:t>; path=/</a:t>
            </a:r>
          </a:p>
          <a:p>
            <a:r>
              <a:rPr lang="en-US" altLang="zh-TW" sz="1200" dirty="0"/>
              <a:t>Set-Cookie: aid=deleted; expires=Thu, 01-Jan-1970 00:00:01 GMT; Max-Age=0; path=/</a:t>
            </a:r>
          </a:p>
          <a:p>
            <a:r>
              <a:rPr lang="en-US" altLang="zh-TW" sz="1200" dirty="0"/>
              <a:t>Content-Length: 136</a:t>
            </a:r>
          </a:p>
          <a:p>
            <a:r>
              <a:rPr lang="en-US" altLang="zh-TW" sz="1200" dirty="0"/>
              <a:t>Keep-Alive: timeout=5, max=100</a:t>
            </a:r>
          </a:p>
          <a:p>
            <a:r>
              <a:rPr lang="en-US" altLang="zh-TW" sz="1200" dirty="0"/>
              <a:t>Connection: Keep-Alive</a:t>
            </a:r>
          </a:p>
          <a:p>
            <a:r>
              <a:rPr lang="en-US" altLang="zh-TW" sz="1200" dirty="0"/>
              <a:t>Content-Type: text/html; charset=utf-8</a:t>
            </a:r>
          </a:p>
          <a:p>
            <a:r>
              <a:rPr lang="en-US" altLang="zh-TW" sz="1200" dirty="0"/>
              <a:t>Server: Apache</a:t>
            </a:r>
          </a:p>
          <a:p>
            <a:r>
              <a:rPr lang="en-US" altLang="zh-TW" sz="1200" dirty="0"/>
              <a:t>x-a: K247X162</a:t>
            </a:r>
          </a:p>
          <a:p>
            <a:endParaRPr lang="en-US" altLang="zh-TW" sz="1200" dirty="0"/>
          </a:p>
          <a:p>
            <a:r>
              <a:rPr lang="en-US" altLang="zh-TW" sz="1200" dirty="0"/>
              <a:t>&lt;script type="text/</a:t>
            </a:r>
            <a:r>
              <a:rPr lang="en-US" altLang="zh-TW" sz="1200" dirty="0" err="1"/>
              <a:t>javascript</a:t>
            </a:r>
            <a:r>
              <a:rPr lang="en-US" altLang="zh-TW" sz="1200" dirty="0"/>
              <a:t>"&gt;</a:t>
            </a:r>
          </a:p>
          <a:p>
            <a:r>
              <a:rPr lang="en-US" altLang="zh-TW" sz="1200" dirty="0"/>
              <a:t>            </a:t>
            </a:r>
            <a:r>
              <a:rPr lang="en-US" altLang="zh-TW" sz="1200" dirty="0" err="1"/>
              <a:t>self.location.href</a:t>
            </a:r>
            <a:r>
              <a:rPr lang="en-US" altLang="zh-TW" sz="1200" dirty="0"/>
              <a:t> = " /agv3/cl/?module=</a:t>
            </a:r>
            <a:r>
              <a:rPr lang="en-US" altLang="zh-TW" sz="1200" dirty="0" err="1"/>
              <a:t>Deposit&amp;method</a:t>
            </a:r>
            <a:r>
              <a:rPr lang="en-US" altLang="zh-TW" sz="1200" dirty="0"/>
              <a:t>=</a:t>
            </a:r>
            <a:r>
              <a:rPr lang="en-US" altLang="zh-TW" sz="1200" dirty="0" err="1"/>
              <a:t>Source&amp;sort</a:t>
            </a:r>
            <a:r>
              <a:rPr lang="en-US" altLang="zh-TW" sz="1200" dirty="0"/>
              <a:t>=1";</a:t>
            </a:r>
          </a:p>
          <a:p>
            <a:r>
              <a:rPr lang="en-US" altLang="zh-TW" sz="1200" dirty="0"/>
              <a:t>            &lt;/script&gt;</a:t>
            </a:r>
          </a:p>
          <a:p>
            <a:endParaRPr lang="zh-TW" altLang="en-US" sz="12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22695" y="2415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成功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1683" y="5104981"/>
            <a:ext cx="2903472" cy="140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84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22695" y="2415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成功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22695" y="884042"/>
            <a:ext cx="606436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altLang="zh-TW" sz="1200" dirty="0"/>
              <a:t>POST </a:t>
            </a:r>
            <a:r>
              <a:rPr lang="nn-NO" altLang="zh-TW" sz="1200" u="sng" dirty="0">
                <a:hlinkClick r:id="rId2"/>
              </a:rPr>
              <a:t>https://sp168.99966a.com/agv3/cl/?module=Deposit&amp;method=deposit&amp;sid= HTTP/1.1</a:t>
            </a:r>
          </a:p>
          <a:p>
            <a:r>
              <a:rPr lang="en-US" altLang="zh-TW" sz="1200" dirty="0"/>
              <a:t>Host: sp168.99966a.com</a:t>
            </a:r>
          </a:p>
          <a:p>
            <a:r>
              <a:rPr lang="en-US" altLang="zh-TW" sz="1200" dirty="0"/>
              <a:t>Connection: keep-alive</a:t>
            </a:r>
          </a:p>
          <a:p>
            <a:r>
              <a:rPr lang="en-US" altLang="zh-TW" sz="1200" dirty="0"/>
              <a:t>Content-Length: 279</a:t>
            </a:r>
          </a:p>
          <a:p>
            <a:r>
              <a:rPr lang="en-US" altLang="zh-TW" sz="1200" dirty="0"/>
              <a:t>Cache-Control: max-age=0</a:t>
            </a:r>
          </a:p>
          <a:p>
            <a:r>
              <a:rPr lang="en-US" altLang="zh-TW" sz="1200" dirty="0"/>
              <a:t>Origin: </a:t>
            </a:r>
            <a:r>
              <a:rPr lang="en-US" altLang="zh-TW" sz="1200" u="sng" dirty="0">
                <a:hlinkClick r:id="rId3"/>
              </a:rPr>
              <a:t>https://sp168.99966a.com</a:t>
            </a:r>
          </a:p>
          <a:p>
            <a:r>
              <a:rPr lang="en-US" altLang="zh-TW" sz="1200" dirty="0"/>
              <a:t>Upgrade-Insecure-Requests: 1</a:t>
            </a:r>
          </a:p>
          <a:p>
            <a:r>
              <a:rPr lang="en-US" altLang="zh-TW" sz="1200" dirty="0"/>
              <a:t>User-Agent: Mozilla/5.0 (Windows NT 6.1; Win64; x64) </a:t>
            </a:r>
            <a:r>
              <a:rPr lang="en-US" altLang="zh-TW" sz="1200" dirty="0" err="1"/>
              <a:t>AppleWebKit</a:t>
            </a:r>
            <a:r>
              <a:rPr lang="en-US" altLang="zh-TW" sz="1200" dirty="0"/>
              <a:t>/537.36 (KHTML, like Gecko) Chrome/60.0.3112.113 Safari/537.36</a:t>
            </a:r>
          </a:p>
          <a:p>
            <a:r>
              <a:rPr lang="en-US" altLang="zh-TW" sz="1200" dirty="0"/>
              <a:t>Content-Type: application/x-www-form-</a:t>
            </a:r>
            <a:r>
              <a:rPr lang="en-US" altLang="zh-TW" sz="1200" dirty="0" err="1"/>
              <a:t>urlencoded</a:t>
            </a:r>
            <a:endParaRPr lang="en-US" altLang="zh-TW" sz="1200" dirty="0"/>
          </a:p>
          <a:p>
            <a:r>
              <a:rPr lang="en-US" altLang="zh-TW" sz="1200" dirty="0"/>
              <a:t>Accept: text/</a:t>
            </a:r>
            <a:r>
              <a:rPr lang="en-US" altLang="zh-TW" sz="1200" dirty="0" err="1"/>
              <a:t>html,application</a:t>
            </a:r>
            <a:r>
              <a:rPr lang="en-US" altLang="zh-TW" sz="1200" dirty="0"/>
              <a:t>/</a:t>
            </a:r>
            <a:r>
              <a:rPr lang="en-US" altLang="zh-TW" sz="1200" dirty="0" err="1"/>
              <a:t>xhtml+xml,application</a:t>
            </a:r>
            <a:r>
              <a:rPr lang="en-US" altLang="zh-TW" sz="1200" dirty="0"/>
              <a:t>/</a:t>
            </a:r>
            <a:r>
              <a:rPr lang="en-US" altLang="zh-TW" sz="1200" dirty="0" err="1"/>
              <a:t>xml;q</a:t>
            </a:r>
            <a:r>
              <a:rPr lang="en-US" altLang="zh-TW" sz="1200" dirty="0"/>
              <a:t>=0.9,image/</a:t>
            </a:r>
            <a:r>
              <a:rPr lang="en-US" altLang="zh-TW" sz="1200" dirty="0" err="1"/>
              <a:t>webp,image</a:t>
            </a:r>
            <a:r>
              <a:rPr lang="en-US" altLang="zh-TW" sz="1200" dirty="0"/>
              <a:t>/</a:t>
            </a:r>
            <a:r>
              <a:rPr lang="en-US" altLang="zh-TW" sz="1200" dirty="0" err="1"/>
              <a:t>apng</a:t>
            </a:r>
            <a:r>
              <a:rPr lang="en-US" altLang="zh-TW" sz="1200" dirty="0"/>
              <a:t>,*/*;q=0.8</a:t>
            </a:r>
          </a:p>
          <a:p>
            <a:r>
              <a:rPr lang="en-US" altLang="zh-TW" sz="1200" dirty="0" err="1"/>
              <a:t>Referer</a:t>
            </a:r>
            <a:r>
              <a:rPr lang="en-US" altLang="zh-TW" sz="1200" dirty="0"/>
              <a:t>: </a:t>
            </a:r>
            <a:r>
              <a:rPr lang="en-US" altLang="zh-TW" sz="1200" u="sng" dirty="0">
                <a:hlinkClick r:id="rId4"/>
              </a:rPr>
              <a:t>https://sp168.99966a.com/agv3/cl/?module=Deposit&amp;method=Source&amp;sort=1</a:t>
            </a:r>
          </a:p>
          <a:p>
            <a:r>
              <a:rPr lang="en-US" altLang="zh-TW" sz="1200" dirty="0"/>
              <a:t>Accept-Encoding: </a:t>
            </a:r>
            <a:r>
              <a:rPr lang="en-US" altLang="zh-TW" sz="1200" dirty="0" err="1"/>
              <a:t>gzip</a:t>
            </a:r>
            <a:r>
              <a:rPr lang="en-US" altLang="zh-TW" sz="1200" dirty="0"/>
              <a:t>, deflate, </a:t>
            </a:r>
            <a:r>
              <a:rPr lang="en-US" altLang="zh-TW" sz="1200" dirty="0" err="1"/>
              <a:t>br</a:t>
            </a:r>
            <a:endParaRPr lang="en-US" altLang="zh-TW" sz="1200" dirty="0"/>
          </a:p>
          <a:p>
            <a:r>
              <a:rPr lang="en-US" altLang="zh-TW" sz="1200" dirty="0"/>
              <a:t>Accept-Language: </a:t>
            </a:r>
            <a:r>
              <a:rPr lang="en-US" altLang="zh-TW" sz="1200" dirty="0" err="1"/>
              <a:t>zh-TW,zh;q</a:t>
            </a:r>
            <a:r>
              <a:rPr lang="en-US" altLang="zh-TW" sz="1200" dirty="0"/>
              <a:t>=0.8,en-US;q=0.6,en;q=0.4</a:t>
            </a:r>
          </a:p>
          <a:p>
            <a:r>
              <a:rPr lang="en-US" altLang="zh-TW" sz="1200" dirty="0"/>
              <a:t>Cookie: T0_IPL_AVRbbbbbbbbbbbbbbbb=BHMGNHMCNNNPKCIDFLBHNBGIEJLGIGFLEKEKJLEIEHDFNOJNDDIEJAGFMPPJHNBOODMDAMDNFFBKNLLOGJGAOLHCGOFLLBFJPKBJFFBKMEPJCIMKCBBMCHCOGBHOPJLE; </a:t>
            </a:r>
            <a:r>
              <a:rPr lang="en-US" altLang="zh-TW" sz="1200" dirty="0" err="1"/>
              <a:t>langx</a:t>
            </a:r>
            <a:r>
              <a:rPr lang="en-US" altLang="zh-TW" sz="1200" dirty="0"/>
              <a:t>=</a:t>
            </a:r>
            <a:r>
              <a:rPr lang="en-US" altLang="zh-TW" sz="1200" dirty="0" err="1"/>
              <a:t>zh-cn</a:t>
            </a:r>
            <a:r>
              <a:rPr lang="en-US" altLang="zh-TW" sz="1200" dirty="0"/>
              <a:t>; </a:t>
            </a:r>
            <a:r>
              <a:rPr lang="en-US" altLang="zh-TW" sz="1200" dirty="0" err="1"/>
              <a:t>langcode</a:t>
            </a:r>
            <a:r>
              <a:rPr lang="en-US" altLang="zh-TW" sz="1200" dirty="0"/>
              <a:t>=</a:t>
            </a:r>
            <a:r>
              <a:rPr lang="en-US" altLang="zh-TW" sz="1200" dirty="0" err="1"/>
              <a:t>zh-cn</a:t>
            </a:r>
            <a:r>
              <a:rPr lang="en-US" altLang="zh-TW" sz="1200" dirty="0"/>
              <a:t>; </a:t>
            </a:r>
            <a:r>
              <a:rPr lang="en-US" altLang="zh-TW" sz="1200" dirty="0" err="1"/>
              <a:t>sid</a:t>
            </a:r>
            <a:r>
              <a:rPr lang="en-US" altLang="zh-TW" sz="1200" dirty="0"/>
              <a:t>=bf28e3dfc270a1f81160aade82e6eec795457053; rd3_host=http%3A%2F%2Fsp168.99966a.com; PHPSESSID=t55gmbh6cbps6igdcjiov66o64; </a:t>
            </a:r>
            <a:r>
              <a:rPr lang="en-US" altLang="zh-TW" sz="1200" dirty="0" err="1"/>
              <a:t>aglvl</a:t>
            </a:r>
            <a:r>
              <a:rPr lang="en-US" altLang="zh-TW" sz="1200" dirty="0"/>
              <a:t>=bf28e3dfc270a1f81160aade82e6eec7954570h3; T0_IPL_AVRbbbbbbbbbbbbbbbb=ICAEBGAMAMHKEOBHNHGCEEEBILBGGGOPFDJMHPGCOCOKNFLILMHILCJNPHNICHAPCNEDJIBJGFOAHKNFCBDADGELGOONPOECHJIOJOBHAPBOFMMMMPAHCJFCBCLDKLAD; </a:t>
            </a:r>
            <a:r>
              <a:rPr lang="en-US" altLang="zh-TW" sz="1200" dirty="0" err="1"/>
              <a:t>lang</a:t>
            </a:r>
            <a:r>
              <a:rPr lang="en-US" altLang="zh-TW" sz="1200" dirty="0"/>
              <a:t>=</a:t>
            </a:r>
            <a:r>
              <a:rPr lang="en-US" altLang="zh-TW" sz="1200" dirty="0" err="1"/>
              <a:t>zh-cn</a:t>
            </a:r>
            <a:endParaRPr lang="en-US" altLang="zh-TW" sz="1200" dirty="0"/>
          </a:p>
          <a:p>
            <a:endParaRPr lang="en-US" altLang="zh-TW" sz="1200" dirty="0"/>
          </a:p>
          <a:p>
            <a:r>
              <a:rPr lang="en-US" altLang="zh-TW" sz="1200" dirty="0" err="1"/>
              <a:t>user_id</a:t>
            </a:r>
            <a:r>
              <a:rPr lang="en-US" altLang="zh-TW" sz="1200" dirty="0"/>
              <a:t>=287820135&amp;hallid=3819829&amp;CHK_ID=a29e1dc5f4b621ecb091c00401413bb9&amp;user_name=live006&amp;date=2017-09-29+02%3A46%3A24+PM&amp;Currency=</a:t>
            </a:r>
            <a:r>
              <a:rPr lang="en-US" altLang="zh-TW" sz="1200" dirty="0" err="1"/>
              <a:t>RMB&amp;abamount_limit</a:t>
            </a:r>
            <a:r>
              <a:rPr lang="en-US" altLang="zh-TW" sz="1200" dirty="0"/>
              <a:t>=0&amp;amount=11&amp;amount_memo=</a:t>
            </a:r>
            <a:r>
              <a:rPr lang="en-US" altLang="zh-TW" sz="1200" dirty="0" err="1"/>
              <a:t>test&amp;SpAmount</a:t>
            </a:r>
            <a:r>
              <a:rPr lang="en-US" altLang="zh-TW" sz="1200" dirty="0"/>
              <a:t>=0.05&amp;SpAmount_memo=&amp;</a:t>
            </a:r>
            <a:r>
              <a:rPr lang="en-US" altLang="zh-TW" sz="1200" dirty="0" err="1"/>
              <a:t>AbAmount</a:t>
            </a:r>
            <a:r>
              <a:rPr lang="en-US" altLang="zh-TW" sz="1200" dirty="0"/>
              <a:t>=0&amp;AbAmount_memo=&amp;complex=0&amp;CommissionCheck=</a:t>
            </a:r>
            <a:r>
              <a:rPr lang="en-US" altLang="zh-TW" sz="1200" dirty="0" err="1"/>
              <a:t>Y&amp;DepositItem</a:t>
            </a:r>
            <a:r>
              <a:rPr lang="en-US" altLang="zh-TW" sz="1200" dirty="0"/>
              <a:t>=ARD1</a:t>
            </a:r>
          </a:p>
          <a:p>
            <a:endParaRPr lang="zh-TW" altLang="en-US" sz="12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7453223" y="974785"/>
            <a:ext cx="44024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HTTP/1.1 200 OK</a:t>
            </a:r>
          </a:p>
          <a:p>
            <a:r>
              <a:rPr lang="en-US" altLang="zh-TW" sz="1200" dirty="0"/>
              <a:t>Date: Fri, 29 Sep 2017 06:46:50 GMT</a:t>
            </a:r>
          </a:p>
          <a:p>
            <a:r>
              <a:rPr lang="en-US" altLang="zh-TW" sz="1200" dirty="0"/>
              <a:t>Expires: Thu, 19 Nov 1981 08:52:00 GMT</a:t>
            </a:r>
          </a:p>
          <a:p>
            <a:r>
              <a:rPr lang="en-US" altLang="zh-TW" sz="1200" dirty="0"/>
              <a:t>Cache-Control: no-store, no-cache, must-revalidate, post-check=0, pre-check=0</a:t>
            </a:r>
          </a:p>
          <a:p>
            <a:r>
              <a:rPr lang="en-US" altLang="zh-TW" sz="1200" dirty="0"/>
              <a:t>Pragma: no-cache</a:t>
            </a:r>
          </a:p>
          <a:p>
            <a:r>
              <a:rPr lang="en-US" altLang="zh-TW" sz="1200" dirty="0"/>
              <a:t>Set-Cookie: </a:t>
            </a:r>
            <a:r>
              <a:rPr lang="en-US" altLang="zh-TW" sz="1200" dirty="0" err="1"/>
              <a:t>lang</a:t>
            </a:r>
            <a:r>
              <a:rPr lang="en-US" altLang="zh-TW" sz="1200" dirty="0"/>
              <a:t>=</a:t>
            </a:r>
            <a:r>
              <a:rPr lang="en-US" altLang="zh-TW" sz="1200" dirty="0" err="1"/>
              <a:t>zh-cn</a:t>
            </a:r>
            <a:r>
              <a:rPr lang="en-US" altLang="zh-TW" sz="1200" dirty="0"/>
              <a:t>; path=/</a:t>
            </a:r>
          </a:p>
          <a:p>
            <a:r>
              <a:rPr lang="en-US" altLang="zh-TW" sz="1200" dirty="0"/>
              <a:t>Set-Cookie: aid=deleted; expires=Thu, 01-Jan-1970 00:00:01 GMT; Max-Age=0; path=/</a:t>
            </a:r>
          </a:p>
          <a:p>
            <a:r>
              <a:rPr lang="en-US" altLang="zh-TW" sz="1200" dirty="0"/>
              <a:t>Content-Length: 136</a:t>
            </a:r>
          </a:p>
          <a:p>
            <a:r>
              <a:rPr lang="en-US" altLang="zh-TW" sz="1200" dirty="0"/>
              <a:t>Keep-Alive: timeout=5, max=100</a:t>
            </a:r>
          </a:p>
          <a:p>
            <a:r>
              <a:rPr lang="en-US" altLang="zh-TW" sz="1200" dirty="0"/>
              <a:t>Connection: Keep-Alive</a:t>
            </a:r>
          </a:p>
          <a:p>
            <a:r>
              <a:rPr lang="en-US" altLang="zh-TW" sz="1200" dirty="0"/>
              <a:t>Content-Type: text/html; charset=utf-8</a:t>
            </a:r>
          </a:p>
          <a:p>
            <a:r>
              <a:rPr lang="en-US" altLang="zh-TW" sz="1200" dirty="0"/>
              <a:t>Server: Apache</a:t>
            </a:r>
          </a:p>
          <a:p>
            <a:r>
              <a:rPr lang="en-US" altLang="zh-TW" sz="1200" dirty="0"/>
              <a:t>x-a: x243A162</a:t>
            </a:r>
          </a:p>
          <a:p>
            <a:endParaRPr lang="en-US" altLang="zh-TW" sz="1200" dirty="0"/>
          </a:p>
          <a:p>
            <a:r>
              <a:rPr lang="en-US" altLang="zh-TW" sz="1200" dirty="0"/>
              <a:t>&lt;script type="text/</a:t>
            </a:r>
            <a:r>
              <a:rPr lang="en-US" altLang="zh-TW" sz="1200" dirty="0" err="1"/>
              <a:t>javascript</a:t>
            </a:r>
            <a:r>
              <a:rPr lang="en-US" altLang="zh-TW" sz="1200" dirty="0"/>
              <a:t>"&gt;</a:t>
            </a:r>
          </a:p>
          <a:p>
            <a:r>
              <a:rPr lang="en-US" altLang="zh-TW" sz="1200" dirty="0"/>
              <a:t>            </a:t>
            </a:r>
            <a:r>
              <a:rPr lang="en-US" altLang="zh-TW" sz="1200" dirty="0" err="1"/>
              <a:t>self.location.href</a:t>
            </a:r>
            <a:r>
              <a:rPr lang="en-US" altLang="zh-TW" sz="1200" dirty="0"/>
              <a:t> = " /agv3/cl/?module=</a:t>
            </a:r>
            <a:r>
              <a:rPr lang="en-US" altLang="zh-TW" sz="1200" dirty="0" err="1"/>
              <a:t>Deposit&amp;method</a:t>
            </a:r>
            <a:r>
              <a:rPr lang="en-US" altLang="zh-TW" sz="1200" dirty="0"/>
              <a:t>=</a:t>
            </a:r>
            <a:r>
              <a:rPr lang="en-US" altLang="zh-TW" sz="1200" dirty="0" err="1"/>
              <a:t>Source&amp;sort</a:t>
            </a:r>
            <a:r>
              <a:rPr lang="en-US" altLang="zh-TW" sz="1200" dirty="0"/>
              <a:t>=1";</a:t>
            </a:r>
          </a:p>
          <a:p>
            <a:r>
              <a:rPr lang="en-US" altLang="zh-TW" sz="1200" dirty="0"/>
              <a:t>            &lt;/script&gt;</a:t>
            </a:r>
          </a:p>
          <a:p>
            <a:endParaRPr lang="zh-TW" altLang="en-US" sz="12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3223" y="5018716"/>
            <a:ext cx="2903472" cy="140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213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083077" y="1189608"/>
            <a:ext cx="93685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新增机器人自我保护机制（</a:t>
            </a:r>
            <a:r>
              <a:rPr lang="en-US" altLang="zh-CN" dirty="0"/>
              <a:t>10</a:t>
            </a:r>
            <a:r>
              <a:rPr lang="zh-CN" altLang="en-US" dirty="0"/>
              <a:t>秒侦测一次，总共</a:t>
            </a:r>
            <a:r>
              <a:rPr lang="en-US" altLang="zh-CN" dirty="0"/>
              <a:t>18</a:t>
            </a:r>
            <a:r>
              <a:rPr lang="zh-CN" altLang="en-US" dirty="0"/>
              <a:t>次）</a:t>
            </a:r>
            <a:r>
              <a:rPr lang="en-US" altLang="zh-CN" dirty="0"/>
              <a:t>3</a:t>
            </a:r>
            <a:r>
              <a:rPr lang="zh-CN" altLang="en-US" dirty="0"/>
              <a:t>分钟内都连接不到上分网站，机器人自动关闭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修复机器人断线不会清空</a:t>
            </a:r>
            <a:r>
              <a:rPr lang="en-US" altLang="zh-CN" dirty="0"/>
              <a:t>opt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新增安全机制，以</a:t>
            </a:r>
            <a:r>
              <a:rPr lang="en-US" altLang="zh-CN" dirty="0" err="1"/>
              <a:t>mypay</a:t>
            </a:r>
            <a:r>
              <a:rPr lang="zh-CN" altLang="en-US" dirty="0"/>
              <a:t>订单号准，收到“上分成功”讯息，记录下（不会再次执行此订单），上分失败不在此规则中（防止有收到成功又再次添加）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18692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210" y="5004111"/>
            <a:ext cx="3825572" cy="1646063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40677" y="1571861"/>
            <a:ext cx="575479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altLang="zh-TW" sz="1200" dirty="0"/>
              <a:t>POST </a:t>
            </a:r>
            <a:r>
              <a:rPr lang="nn-NO" altLang="zh-TW" sz="1200" u="sng" dirty="0">
                <a:hlinkClick r:id="rId3"/>
              </a:rPr>
              <a:t>https://sp168.99966a.com/agv3/cl/?module=Deposit&amp;method=query&amp;sid= HTTP/1.1</a:t>
            </a:r>
          </a:p>
          <a:p>
            <a:r>
              <a:rPr lang="en-US" altLang="zh-TW" sz="1200" dirty="0"/>
              <a:t>Host: sp168.99966a.com</a:t>
            </a:r>
          </a:p>
          <a:p>
            <a:r>
              <a:rPr lang="en-US" altLang="zh-TW" sz="1200" dirty="0"/>
              <a:t>Connection: keep-alive</a:t>
            </a:r>
          </a:p>
          <a:p>
            <a:r>
              <a:rPr lang="en-US" altLang="zh-TW" sz="1200" dirty="0"/>
              <a:t>Content-Length: 19</a:t>
            </a:r>
          </a:p>
          <a:p>
            <a:r>
              <a:rPr lang="en-US" altLang="zh-TW" sz="1200" dirty="0"/>
              <a:t>Accept: application/</a:t>
            </a:r>
            <a:r>
              <a:rPr lang="en-US" altLang="zh-TW" sz="1200" dirty="0" err="1"/>
              <a:t>json</a:t>
            </a:r>
            <a:r>
              <a:rPr lang="en-US" altLang="zh-TW" sz="1200" dirty="0"/>
              <a:t>, text/</a:t>
            </a:r>
            <a:r>
              <a:rPr lang="en-US" altLang="zh-TW" sz="1200" dirty="0" err="1"/>
              <a:t>javascript</a:t>
            </a:r>
            <a:r>
              <a:rPr lang="en-US" altLang="zh-TW" sz="1200" dirty="0"/>
              <a:t>, */*; q=0.01</a:t>
            </a:r>
          </a:p>
          <a:p>
            <a:r>
              <a:rPr lang="en-US" altLang="zh-TW" sz="1200" dirty="0"/>
              <a:t>Origin: </a:t>
            </a:r>
            <a:r>
              <a:rPr lang="en-US" altLang="zh-TW" sz="1200" u="sng" dirty="0">
                <a:hlinkClick r:id="rId4"/>
              </a:rPr>
              <a:t>https://sp168.99966a.com</a:t>
            </a:r>
          </a:p>
          <a:p>
            <a:r>
              <a:rPr lang="en-US" altLang="zh-TW" sz="1200" dirty="0"/>
              <a:t>X-Requested-With: </a:t>
            </a:r>
            <a:r>
              <a:rPr lang="en-US" altLang="zh-TW" sz="1200" dirty="0" err="1"/>
              <a:t>XMLHttpRequest</a:t>
            </a:r>
            <a:endParaRPr lang="en-US" altLang="zh-TW" sz="1200" dirty="0"/>
          </a:p>
          <a:p>
            <a:r>
              <a:rPr lang="en-US" altLang="zh-TW" sz="1200" dirty="0"/>
              <a:t>User-Agent: Mozilla/5.0 (Windows NT 6.1; Win64; x64) </a:t>
            </a:r>
            <a:r>
              <a:rPr lang="en-US" altLang="zh-TW" sz="1200" dirty="0" err="1"/>
              <a:t>AppleWebKit</a:t>
            </a:r>
            <a:r>
              <a:rPr lang="en-US" altLang="zh-TW" sz="1200" dirty="0"/>
              <a:t>/537.36 (KHTML, like Gecko) Chrome/60.0.3112.113 Safari/537.36</a:t>
            </a:r>
          </a:p>
          <a:p>
            <a:r>
              <a:rPr lang="en-US" altLang="zh-TW" sz="1200" dirty="0"/>
              <a:t>Content-Type: application/x-www-form-</a:t>
            </a:r>
            <a:r>
              <a:rPr lang="en-US" altLang="zh-TW" sz="1200" dirty="0" err="1"/>
              <a:t>urlencoded</a:t>
            </a:r>
            <a:r>
              <a:rPr lang="en-US" altLang="zh-TW" sz="1200" dirty="0"/>
              <a:t>; charset=UTF-8</a:t>
            </a:r>
          </a:p>
          <a:p>
            <a:r>
              <a:rPr lang="en-US" altLang="zh-TW" sz="1200" dirty="0" err="1"/>
              <a:t>Referer</a:t>
            </a:r>
            <a:r>
              <a:rPr lang="en-US" altLang="zh-TW" sz="1200" dirty="0"/>
              <a:t>: </a:t>
            </a:r>
            <a:r>
              <a:rPr lang="en-US" altLang="zh-TW" sz="1200" u="sng" dirty="0">
                <a:hlinkClick r:id="rId5"/>
              </a:rPr>
              <a:t>https://sp168.99966a.com/agv3/cl/?module=Deposit&amp;method=Source&amp;sort=1</a:t>
            </a:r>
          </a:p>
          <a:p>
            <a:r>
              <a:rPr lang="en-US" altLang="zh-TW" sz="1200" dirty="0"/>
              <a:t>Accept-Encoding: </a:t>
            </a:r>
            <a:r>
              <a:rPr lang="en-US" altLang="zh-TW" sz="1200" dirty="0" err="1"/>
              <a:t>gzip</a:t>
            </a:r>
            <a:r>
              <a:rPr lang="en-US" altLang="zh-TW" sz="1200" dirty="0"/>
              <a:t>, deflate, </a:t>
            </a:r>
            <a:r>
              <a:rPr lang="en-US" altLang="zh-TW" sz="1200" dirty="0" err="1"/>
              <a:t>br</a:t>
            </a:r>
            <a:endParaRPr lang="en-US" altLang="zh-TW" sz="1200" dirty="0"/>
          </a:p>
          <a:p>
            <a:r>
              <a:rPr lang="en-US" altLang="zh-TW" sz="1200" dirty="0"/>
              <a:t>Accept-Language: </a:t>
            </a:r>
            <a:r>
              <a:rPr lang="en-US" altLang="zh-TW" sz="1200" dirty="0" err="1"/>
              <a:t>zh-TW,zh;q</a:t>
            </a:r>
            <a:r>
              <a:rPr lang="en-US" altLang="zh-TW" sz="1200" dirty="0"/>
              <a:t>=0.8,en-US;q=0.6,en;q=0.4</a:t>
            </a:r>
          </a:p>
          <a:p>
            <a:r>
              <a:rPr lang="en-US" altLang="zh-TW" sz="1200" dirty="0"/>
              <a:t>Cookie: T0_IPL_AVRbbbbbbbbbbbbbbbb=BHMGNHMCNNNPKCIDFLBHNBGIEJLGIGFLEKEKJLEIEHDFNOJNDDIEJAGFMPPJHNBOODMDAMDNFFBKNLLOGJGAOLHCGOFLLBFJPKBJFFBKMEPJCIMKCBBMCHCOGBHOPJLE; </a:t>
            </a:r>
            <a:r>
              <a:rPr lang="en-US" altLang="zh-TW" sz="1200" dirty="0" err="1"/>
              <a:t>langx</a:t>
            </a:r>
            <a:r>
              <a:rPr lang="en-US" altLang="zh-TW" sz="1200" dirty="0"/>
              <a:t>=</a:t>
            </a:r>
            <a:r>
              <a:rPr lang="en-US" altLang="zh-TW" sz="1200" dirty="0" err="1"/>
              <a:t>zh-cn</a:t>
            </a:r>
            <a:r>
              <a:rPr lang="en-US" altLang="zh-TW" sz="1200" dirty="0"/>
              <a:t>; </a:t>
            </a:r>
            <a:r>
              <a:rPr lang="en-US" altLang="zh-TW" sz="1200" dirty="0" err="1"/>
              <a:t>langcode</a:t>
            </a:r>
            <a:r>
              <a:rPr lang="en-US" altLang="zh-TW" sz="1200" dirty="0"/>
              <a:t>=</a:t>
            </a:r>
            <a:r>
              <a:rPr lang="en-US" altLang="zh-TW" sz="1200" dirty="0" err="1"/>
              <a:t>zh-cn</a:t>
            </a:r>
            <a:r>
              <a:rPr lang="en-US" altLang="zh-TW" sz="1200" dirty="0"/>
              <a:t>; </a:t>
            </a:r>
            <a:r>
              <a:rPr lang="en-US" altLang="zh-TW" sz="1200" dirty="0" err="1"/>
              <a:t>sid</a:t>
            </a:r>
            <a:r>
              <a:rPr lang="en-US" altLang="zh-TW" sz="1200" dirty="0"/>
              <a:t>=bf28e3dfc270a1f81160aade82e6eec795457053; rd3_host=http%3A%2F%2Fsp168.99966a.com; PHPSESSID=t55gmbh6cbps6igdcjiov66o64; </a:t>
            </a:r>
            <a:r>
              <a:rPr lang="en-US" altLang="zh-TW" sz="1200" dirty="0" err="1"/>
              <a:t>aglvl</a:t>
            </a:r>
            <a:r>
              <a:rPr lang="en-US" altLang="zh-TW" sz="1200" dirty="0"/>
              <a:t>=bf28e3dfc270a1f81160aade82e6eec7954570h3; T0_IPL_AVRbbbbbbbbbbbbbbbb=ICAEBGAMAMHKEOBHNHGCEEEBILBGGGOPFDJMHPGCOCOKNFLILMHILCJNPHNICHAPCNEDJIBJGFOAHKNFCBDADGELGOONPOECHJIOJOBHAPBOFMMMMPAHCJFCBCLDKLAD; </a:t>
            </a:r>
            <a:r>
              <a:rPr lang="en-US" altLang="zh-TW" sz="1200" dirty="0" err="1"/>
              <a:t>lang</a:t>
            </a:r>
            <a:r>
              <a:rPr lang="en-US" altLang="zh-TW" sz="1200" dirty="0"/>
              <a:t>=</a:t>
            </a:r>
            <a:r>
              <a:rPr lang="en-US" altLang="zh-TW" sz="1200" dirty="0" err="1"/>
              <a:t>zh-cn</a:t>
            </a:r>
            <a:endParaRPr lang="en-US" altLang="zh-TW" sz="1200" dirty="0"/>
          </a:p>
          <a:p>
            <a:endParaRPr lang="en-US" altLang="zh-TW" sz="1200" dirty="0"/>
          </a:p>
          <a:p>
            <a:r>
              <a:rPr lang="en-US" altLang="zh-TW" sz="1200" dirty="0" err="1"/>
              <a:t>search_name</a:t>
            </a:r>
            <a:r>
              <a:rPr lang="en-US" altLang="zh-TW" sz="1200" dirty="0"/>
              <a:t>=live006</a:t>
            </a:r>
          </a:p>
          <a:p>
            <a:endParaRPr lang="zh-TW" altLang="en-US" sz="12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22695" y="2415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成功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909760" y="849127"/>
            <a:ext cx="346781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HTTP/1.1 200 OK</a:t>
            </a:r>
          </a:p>
          <a:p>
            <a:r>
              <a:rPr lang="en-US" altLang="zh-TW" sz="1200" dirty="0"/>
              <a:t>Date: Fri, 29 Sep 2017 06:54:20 GMT</a:t>
            </a:r>
          </a:p>
          <a:p>
            <a:r>
              <a:rPr lang="en-US" altLang="zh-TW" sz="1200" dirty="0"/>
              <a:t>Expires: Thu, 19 Nov 1981 08:52:00 GMT</a:t>
            </a:r>
          </a:p>
          <a:p>
            <a:r>
              <a:rPr lang="en-US" altLang="zh-TW" sz="1200" dirty="0"/>
              <a:t>Cache-Control: no-store, no-cache, must-revalidate, post-check=0, pre-check=0</a:t>
            </a:r>
          </a:p>
          <a:p>
            <a:r>
              <a:rPr lang="en-US" altLang="zh-TW" sz="1200" dirty="0"/>
              <a:t>Pragma: no-cache</a:t>
            </a:r>
          </a:p>
          <a:p>
            <a:r>
              <a:rPr lang="en-US" altLang="zh-TW" sz="1200" dirty="0"/>
              <a:t>Set-Cookie: </a:t>
            </a:r>
            <a:r>
              <a:rPr lang="en-US" altLang="zh-TW" sz="1200" dirty="0" err="1"/>
              <a:t>lang</a:t>
            </a:r>
            <a:r>
              <a:rPr lang="en-US" altLang="zh-TW" sz="1200" dirty="0"/>
              <a:t>=</a:t>
            </a:r>
            <a:r>
              <a:rPr lang="en-US" altLang="zh-TW" sz="1200" dirty="0" err="1"/>
              <a:t>zh-cn</a:t>
            </a:r>
            <a:r>
              <a:rPr lang="en-US" altLang="zh-TW" sz="1200" dirty="0"/>
              <a:t>; path=/</a:t>
            </a:r>
          </a:p>
          <a:p>
            <a:r>
              <a:rPr lang="en-US" altLang="zh-TW" sz="1200" dirty="0"/>
              <a:t>Set-Cookie: aid=deleted; expires=Thu, 01-Jan-1970 00:00:01 GMT; Max-Age=0; path=/</a:t>
            </a:r>
          </a:p>
          <a:p>
            <a:r>
              <a:rPr lang="en-US" altLang="zh-TW" sz="1200" dirty="0"/>
              <a:t>Content-Length: 136</a:t>
            </a:r>
          </a:p>
          <a:p>
            <a:r>
              <a:rPr lang="en-US" altLang="zh-TW" sz="1200" dirty="0"/>
              <a:t>Keep-Alive: timeout=5, max=100</a:t>
            </a:r>
          </a:p>
          <a:p>
            <a:r>
              <a:rPr lang="en-US" altLang="zh-TW" sz="1200" dirty="0"/>
              <a:t>Connection: Keep-Alive</a:t>
            </a:r>
          </a:p>
          <a:p>
            <a:r>
              <a:rPr lang="en-US" altLang="zh-TW" sz="1200" dirty="0"/>
              <a:t>Content-Type: text/html; charset=utf-8</a:t>
            </a:r>
          </a:p>
          <a:p>
            <a:r>
              <a:rPr lang="en-US" altLang="zh-TW" sz="1200" dirty="0"/>
              <a:t>Server: Apache</a:t>
            </a:r>
          </a:p>
          <a:p>
            <a:r>
              <a:rPr lang="en-US" altLang="zh-TW" sz="1200" dirty="0"/>
              <a:t>x-a: O245i162</a:t>
            </a:r>
          </a:p>
          <a:p>
            <a:endParaRPr lang="en-US" altLang="zh-TW" sz="1200" dirty="0"/>
          </a:p>
          <a:p>
            <a:r>
              <a:rPr lang="en-US" altLang="zh-TW" sz="1200" dirty="0"/>
              <a:t>&lt;script type="text/</a:t>
            </a:r>
            <a:r>
              <a:rPr lang="en-US" altLang="zh-TW" sz="1200" dirty="0" err="1"/>
              <a:t>javascript</a:t>
            </a:r>
            <a:r>
              <a:rPr lang="en-US" altLang="zh-TW" sz="1200" dirty="0"/>
              <a:t>"&gt;</a:t>
            </a:r>
          </a:p>
          <a:p>
            <a:r>
              <a:rPr lang="en-US" altLang="zh-TW" sz="1200" dirty="0"/>
              <a:t>            </a:t>
            </a:r>
            <a:r>
              <a:rPr lang="en-US" altLang="zh-TW" sz="1200" dirty="0" err="1"/>
              <a:t>self.location.href</a:t>
            </a:r>
            <a:r>
              <a:rPr lang="en-US" altLang="zh-TW" sz="1200" dirty="0"/>
              <a:t> = " /agv3/cl/?module=</a:t>
            </a:r>
            <a:r>
              <a:rPr lang="en-US" altLang="zh-TW" sz="1200" dirty="0" err="1"/>
              <a:t>Deposit&amp;method</a:t>
            </a:r>
            <a:r>
              <a:rPr lang="en-US" altLang="zh-TW" sz="1200" dirty="0"/>
              <a:t>=</a:t>
            </a:r>
            <a:r>
              <a:rPr lang="en-US" altLang="zh-TW" sz="1200" dirty="0" err="1"/>
              <a:t>Source&amp;sort</a:t>
            </a:r>
            <a:r>
              <a:rPr lang="en-US" altLang="zh-TW" sz="1200" dirty="0"/>
              <a:t>=1";</a:t>
            </a:r>
          </a:p>
          <a:p>
            <a:r>
              <a:rPr lang="en-US" altLang="zh-TW" sz="1200" dirty="0"/>
              <a:t>            &lt;/script&gt;</a:t>
            </a:r>
          </a:p>
          <a:p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38973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052" y="4843653"/>
            <a:ext cx="4176122" cy="1828958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58261" y="246683"/>
            <a:ext cx="588885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altLang="zh-TW" sz="1200" dirty="0"/>
              <a:t>POST </a:t>
            </a:r>
            <a:r>
              <a:rPr lang="nn-NO" altLang="zh-TW" sz="1200" u="sng" dirty="0">
                <a:hlinkClick r:id="rId3"/>
              </a:rPr>
              <a:t>https://sp168.99966a.com/agv3/cl/?module=Deposit&amp;method=deposit&amp;sid= HTTP/1.1</a:t>
            </a:r>
          </a:p>
          <a:p>
            <a:r>
              <a:rPr lang="en-US" altLang="zh-TW" sz="1200" dirty="0"/>
              <a:t>Host: sp168.99966a.com</a:t>
            </a:r>
          </a:p>
          <a:p>
            <a:r>
              <a:rPr lang="en-US" altLang="zh-TW" sz="1200" dirty="0"/>
              <a:t>Connection: keep-alive</a:t>
            </a:r>
          </a:p>
          <a:p>
            <a:r>
              <a:rPr lang="en-US" altLang="zh-TW" sz="1200" dirty="0"/>
              <a:t>Content-Length: 321</a:t>
            </a:r>
          </a:p>
          <a:p>
            <a:r>
              <a:rPr lang="en-US" altLang="zh-TW" sz="1200" dirty="0"/>
              <a:t>Cache-Control: max-age=0</a:t>
            </a:r>
          </a:p>
          <a:p>
            <a:r>
              <a:rPr lang="en-US" altLang="zh-TW" sz="1200" dirty="0"/>
              <a:t>Origin: </a:t>
            </a:r>
            <a:r>
              <a:rPr lang="en-US" altLang="zh-TW" sz="1200" u="sng" dirty="0">
                <a:hlinkClick r:id="rId4"/>
              </a:rPr>
              <a:t>https://sp168.99966a.com</a:t>
            </a:r>
          </a:p>
          <a:p>
            <a:r>
              <a:rPr lang="en-US" altLang="zh-TW" sz="1200" dirty="0"/>
              <a:t>Upgrade-Insecure-Requests: 1</a:t>
            </a:r>
          </a:p>
          <a:p>
            <a:r>
              <a:rPr lang="en-US" altLang="zh-TW" sz="1200" dirty="0"/>
              <a:t>User-Agent: Mozilla/5.0 (Windows NT 6.1; Win64; x64) </a:t>
            </a:r>
            <a:r>
              <a:rPr lang="en-US" altLang="zh-TW" sz="1200" dirty="0" err="1"/>
              <a:t>AppleWebKit</a:t>
            </a:r>
            <a:r>
              <a:rPr lang="en-US" altLang="zh-TW" sz="1200" dirty="0"/>
              <a:t>/537.36 (KHTML, like Gecko) Chrome/60.0.3112.113 Safari/537.36</a:t>
            </a:r>
          </a:p>
          <a:p>
            <a:r>
              <a:rPr lang="en-US" altLang="zh-TW" sz="1200" dirty="0"/>
              <a:t>Content-Type: application/x-www-form-</a:t>
            </a:r>
            <a:r>
              <a:rPr lang="en-US" altLang="zh-TW" sz="1200" dirty="0" err="1"/>
              <a:t>urlencoded</a:t>
            </a:r>
            <a:endParaRPr lang="en-US" altLang="zh-TW" sz="1200" dirty="0"/>
          </a:p>
          <a:p>
            <a:r>
              <a:rPr lang="en-US" altLang="zh-TW" sz="1200" dirty="0"/>
              <a:t>Accept: text/</a:t>
            </a:r>
            <a:r>
              <a:rPr lang="en-US" altLang="zh-TW" sz="1200" dirty="0" err="1"/>
              <a:t>html,application</a:t>
            </a:r>
            <a:r>
              <a:rPr lang="en-US" altLang="zh-TW" sz="1200" dirty="0"/>
              <a:t>/</a:t>
            </a:r>
            <a:r>
              <a:rPr lang="en-US" altLang="zh-TW" sz="1200" dirty="0" err="1"/>
              <a:t>xhtml+xml,application</a:t>
            </a:r>
            <a:r>
              <a:rPr lang="en-US" altLang="zh-TW" sz="1200" dirty="0"/>
              <a:t>/</a:t>
            </a:r>
            <a:r>
              <a:rPr lang="en-US" altLang="zh-TW" sz="1200" dirty="0" err="1"/>
              <a:t>xml;q</a:t>
            </a:r>
            <a:r>
              <a:rPr lang="en-US" altLang="zh-TW" sz="1200" dirty="0"/>
              <a:t>=0.9,image/</a:t>
            </a:r>
            <a:r>
              <a:rPr lang="en-US" altLang="zh-TW" sz="1200" dirty="0" err="1"/>
              <a:t>webp,image</a:t>
            </a:r>
            <a:r>
              <a:rPr lang="en-US" altLang="zh-TW" sz="1200" dirty="0"/>
              <a:t>/</a:t>
            </a:r>
            <a:r>
              <a:rPr lang="en-US" altLang="zh-TW" sz="1200" dirty="0" err="1"/>
              <a:t>apng</a:t>
            </a:r>
            <a:r>
              <a:rPr lang="en-US" altLang="zh-TW" sz="1200" dirty="0"/>
              <a:t>,*/*;q=0.8</a:t>
            </a:r>
          </a:p>
          <a:p>
            <a:r>
              <a:rPr lang="en-US" altLang="zh-TW" sz="1200" dirty="0" err="1"/>
              <a:t>Referer</a:t>
            </a:r>
            <a:r>
              <a:rPr lang="en-US" altLang="zh-TW" sz="1200" dirty="0"/>
              <a:t>: </a:t>
            </a:r>
            <a:r>
              <a:rPr lang="en-US" altLang="zh-TW" sz="1200" u="sng" dirty="0">
                <a:hlinkClick r:id="rId5"/>
              </a:rPr>
              <a:t>https://sp168.99966a.com/agv3/cl/?module=Deposit&amp;method=Source&amp;sort=1</a:t>
            </a:r>
          </a:p>
          <a:p>
            <a:r>
              <a:rPr lang="en-US" altLang="zh-TW" sz="1200" dirty="0"/>
              <a:t>Accept-Encoding: </a:t>
            </a:r>
            <a:r>
              <a:rPr lang="en-US" altLang="zh-TW" sz="1200" dirty="0" err="1"/>
              <a:t>gzip</a:t>
            </a:r>
            <a:r>
              <a:rPr lang="en-US" altLang="zh-TW" sz="1200" dirty="0"/>
              <a:t>, deflate, </a:t>
            </a:r>
            <a:r>
              <a:rPr lang="en-US" altLang="zh-TW" sz="1200" dirty="0" err="1"/>
              <a:t>br</a:t>
            </a:r>
            <a:endParaRPr lang="en-US" altLang="zh-TW" sz="1200" dirty="0"/>
          </a:p>
          <a:p>
            <a:r>
              <a:rPr lang="en-US" altLang="zh-TW" sz="1200" dirty="0"/>
              <a:t>Accept-Language: </a:t>
            </a:r>
            <a:r>
              <a:rPr lang="en-US" altLang="zh-TW" sz="1200" dirty="0" err="1"/>
              <a:t>zh-TW,zh;q</a:t>
            </a:r>
            <a:r>
              <a:rPr lang="en-US" altLang="zh-TW" sz="1200" dirty="0"/>
              <a:t>=0.8,en-US;q=0.6,en;q=0.4</a:t>
            </a:r>
          </a:p>
          <a:p>
            <a:r>
              <a:rPr lang="en-US" altLang="zh-TW" sz="1200" dirty="0"/>
              <a:t>Cookie: T0_IPL_AVRbbbbbbbbbbbbbbbb=LOBBODOBNHGFHGKDHACMJPHOOBMLEGOKCNDDKPBGJILEDFOLCCDBJHFCMKABCAMBIHKDANONABPFAECEKCBANJELAPLKLKFMKCAECBKLJGPNLNCPINLCFAEBKFCMFPLB; </a:t>
            </a:r>
            <a:r>
              <a:rPr lang="en-US" altLang="zh-TW" sz="1200" dirty="0" err="1"/>
              <a:t>langx</a:t>
            </a:r>
            <a:r>
              <a:rPr lang="en-US" altLang="zh-TW" sz="1200" dirty="0"/>
              <a:t>=</a:t>
            </a:r>
            <a:r>
              <a:rPr lang="en-US" altLang="zh-TW" sz="1200" dirty="0" err="1"/>
              <a:t>zh-cn</a:t>
            </a:r>
            <a:r>
              <a:rPr lang="en-US" altLang="zh-TW" sz="1200" dirty="0"/>
              <a:t>; </a:t>
            </a:r>
            <a:r>
              <a:rPr lang="en-US" altLang="zh-TW" sz="1200" dirty="0" err="1"/>
              <a:t>langcode</a:t>
            </a:r>
            <a:r>
              <a:rPr lang="en-US" altLang="zh-TW" sz="1200" dirty="0"/>
              <a:t>=</a:t>
            </a:r>
            <a:r>
              <a:rPr lang="en-US" altLang="zh-TW" sz="1200" dirty="0" err="1"/>
              <a:t>zh-cn</a:t>
            </a:r>
            <a:r>
              <a:rPr lang="en-US" altLang="zh-TW" sz="1200" dirty="0"/>
              <a:t>; </a:t>
            </a:r>
            <a:r>
              <a:rPr lang="en-US" altLang="zh-TW" sz="1200" dirty="0" err="1"/>
              <a:t>sid</a:t>
            </a:r>
            <a:r>
              <a:rPr lang="en-US" altLang="zh-TW" sz="1200" dirty="0"/>
              <a:t>=bf28e3dfc270a1f81160aade82e6eec795457053; rd3_host=http%3A%2F%2Fsp168.99966a.com; PHPSESSID=t55gmbh6cbps6igdcjiov66o64; </a:t>
            </a:r>
            <a:r>
              <a:rPr lang="en-US" altLang="zh-TW" sz="1200" dirty="0" err="1"/>
              <a:t>aglvl</a:t>
            </a:r>
            <a:r>
              <a:rPr lang="en-US" altLang="zh-TW" sz="1200" dirty="0"/>
              <a:t>=bf28e3dfc270a1f81160aade82e6eec7954570h3; T0_IPL_AVRbbbbbbbbbbbbbbbb=ICAEBGAMAMHKEOBHNHGCEEEBILBGGGOPFDJMHPGCOCOKNFLILMHILCJNPHNICHAPCNEDJIBJGFOAHKNFCBDADGELGOONPOECHJIOJOBHAPBOFMMMMPAHCJFCBCLDKLAD; </a:t>
            </a:r>
            <a:r>
              <a:rPr lang="en-US" altLang="zh-TW" sz="1200" dirty="0" err="1"/>
              <a:t>lang</a:t>
            </a:r>
            <a:r>
              <a:rPr lang="en-US" altLang="zh-TW" sz="1200" dirty="0"/>
              <a:t>=</a:t>
            </a:r>
            <a:r>
              <a:rPr lang="en-US" altLang="zh-TW" sz="1200" dirty="0" err="1"/>
              <a:t>zh-cn</a:t>
            </a:r>
            <a:endParaRPr lang="en-US" altLang="zh-TW" sz="1200" dirty="0"/>
          </a:p>
          <a:p>
            <a:endParaRPr lang="en-US" altLang="zh-TW" sz="1200" dirty="0"/>
          </a:p>
          <a:p>
            <a:r>
              <a:rPr lang="en-US" altLang="zh-TW" sz="1200" dirty="0" err="1"/>
              <a:t>user_id</a:t>
            </a:r>
            <a:r>
              <a:rPr lang="en-US" altLang="zh-TW" sz="1200" dirty="0"/>
              <a:t>=287820135&amp;hallid=3819829&amp;CHK_ID=7b224a5cd2c8ab8d6e418d801d4a3937&amp;user_name=live006&amp;date=2017-09-29+03%3A14%3A14+PM&amp;Currency=</a:t>
            </a:r>
            <a:r>
              <a:rPr lang="en-US" altLang="zh-TW" sz="1200" dirty="0" err="1"/>
              <a:t>RMB&amp;abamount_limit</a:t>
            </a:r>
            <a:r>
              <a:rPr lang="en-US" altLang="zh-TW" sz="1200" dirty="0"/>
              <a:t>=0&amp;amount=11&amp;amount_memo=&amp;</a:t>
            </a:r>
            <a:r>
              <a:rPr lang="en-US" altLang="zh-TW" sz="1200" dirty="0" err="1"/>
              <a:t>SpCheck</a:t>
            </a:r>
            <a:r>
              <a:rPr lang="en-US" altLang="zh-TW" sz="1200" dirty="0"/>
              <a:t>=1&amp;SpAmount=0.05&amp;SpAmount_memo=&amp;</a:t>
            </a:r>
            <a:r>
              <a:rPr lang="en-US" altLang="zh-TW" sz="1200" dirty="0" err="1"/>
              <a:t>AbCheck</a:t>
            </a:r>
            <a:r>
              <a:rPr lang="en-US" altLang="zh-TW" sz="1200" dirty="0"/>
              <a:t>=1&amp;AbAmount=0.05&amp;AbAmount_memo=&amp;</a:t>
            </a:r>
            <a:r>
              <a:rPr lang="en-US" altLang="zh-TW" sz="1200" dirty="0" err="1"/>
              <a:t>ComplexAuditCheck</a:t>
            </a:r>
            <a:r>
              <a:rPr lang="en-US" altLang="zh-TW" sz="1200" dirty="0"/>
              <a:t>=1&amp;complex=0.05&amp;CommissionCheck=</a:t>
            </a:r>
            <a:r>
              <a:rPr lang="en-US" altLang="zh-TW" sz="1200" dirty="0" err="1"/>
              <a:t>Y&amp;DepositItem</a:t>
            </a:r>
            <a:r>
              <a:rPr lang="en-US" altLang="zh-TW" sz="1200" dirty="0"/>
              <a:t>=ARD1</a:t>
            </a:r>
          </a:p>
          <a:p>
            <a:endParaRPr lang="zh-TW" altLang="en-US" sz="1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6210547" y="246683"/>
            <a:ext cx="557313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HTTP/1.1 200 OK</a:t>
            </a:r>
          </a:p>
          <a:p>
            <a:r>
              <a:rPr lang="en-US" altLang="zh-TW" sz="1200" dirty="0"/>
              <a:t>Date: Fri, 29 Sep 2017 07:15:20 GMT</a:t>
            </a:r>
          </a:p>
          <a:p>
            <a:r>
              <a:rPr lang="en-US" altLang="zh-TW" sz="1200" dirty="0"/>
              <a:t>Expires: Thu, 19 Nov 1981 08:52:00 GMT</a:t>
            </a:r>
          </a:p>
          <a:p>
            <a:r>
              <a:rPr lang="en-US" altLang="zh-TW" sz="1200" dirty="0"/>
              <a:t>Cache-Control: no-store, no-cache, must-revalidate, post-check=0, pre-check=0</a:t>
            </a:r>
          </a:p>
          <a:p>
            <a:r>
              <a:rPr lang="en-US" altLang="zh-TW" sz="1200" dirty="0"/>
              <a:t>Pragma: no-cache</a:t>
            </a:r>
          </a:p>
          <a:p>
            <a:r>
              <a:rPr lang="en-US" altLang="zh-TW" sz="1200" dirty="0"/>
              <a:t>Set-Cookie: </a:t>
            </a:r>
            <a:r>
              <a:rPr lang="en-US" altLang="zh-TW" sz="1200" dirty="0" err="1"/>
              <a:t>lang</a:t>
            </a:r>
            <a:r>
              <a:rPr lang="en-US" altLang="zh-TW" sz="1200" dirty="0"/>
              <a:t>=</a:t>
            </a:r>
            <a:r>
              <a:rPr lang="en-US" altLang="zh-TW" sz="1200" dirty="0" err="1"/>
              <a:t>zh-cn</a:t>
            </a:r>
            <a:r>
              <a:rPr lang="en-US" altLang="zh-TW" sz="1200" dirty="0"/>
              <a:t>; path=/</a:t>
            </a:r>
          </a:p>
          <a:p>
            <a:r>
              <a:rPr lang="en-US" altLang="zh-TW" sz="1200" dirty="0"/>
              <a:t>Set-Cookie: aid=deleted; expires=Thu, 01-Jan-1970 00:00:01 GMT; Max-Age=0; path=/</a:t>
            </a:r>
          </a:p>
          <a:p>
            <a:r>
              <a:rPr lang="en-US" altLang="zh-TW" sz="1200" dirty="0"/>
              <a:t>Content-Length: 263</a:t>
            </a:r>
          </a:p>
          <a:p>
            <a:r>
              <a:rPr lang="en-US" altLang="zh-TW" sz="1200" dirty="0"/>
              <a:t>Keep-Alive: timeout=5, max=100</a:t>
            </a:r>
          </a:p>
          <a:p>
            <a:r>
              <a:rPr lang="en-US" altLang="zh-TW" sz="1200" dirty="0"/>
              <a:t>Connection: Keep-Alive</a:t>
            </a:r>
          </a:p>
          <a:p>
            <a:r>
              <a:rPr lang="en-US" altLang="zh-TW" sz="1200" dirty="0"/>
              <a:t>Content-Type: text/html; charset=utf-8</a:t>
            </a:r>
          </a:p>
          <a:p>
            <a:r>
              <a:rPr lang="en-US" altLang="zh-TW" sz="1200" dirty="0"/>
              <a:t>Server: Apache</a:t>
            </a:r>
          </a:p>
          <a:p>
            <a:r>
              <a:rPr lang="en-US" altLang="zh-TW" sz="1200" dirty="0"/>
              <a:t>x-a: a244g162</a:t>
            </a:r>
          </a:p>
          <a:p>
            <a:r>
              <a:rPr lang="en-US" altLang="zh-TW" sz="1200" dirty="0"/>
              <a:t>Set-Cookie: T0_IPL_AVRbbbbbbbbbbbbbbbb=CGGKJIMMLAFCEFOMMBENIHMOHPHEPPLLOHKHFLOGLAEAMKLGOMDBGIDHLPLGKOBINNFDPFNKGBBDHBLMHPDABGPJEPBBHGMACANHMLNHLBHIMCKCGEGMMKDIJPOENALK; </a:t>
            </a:r>
            <a:r>
              <a:rPr lang="en-US" altLang="zh-TW" sz="1200" dirty="0" err="1"/>
              <a:t>HttpOnly</a:t>
            </a:r>
            <a:endParaRPr lang="en-US" altLang="zh-TW" sz="1200" dirty="0"/>
          </a:p>
          <a:p>
            <a:endParaRPr lang="en-US" altLang="zh-TW" sz="1200" dirty="0"/>
          </a:p>
          <a:p>
            <a:r>
              <a:rPr lang="en-US" altLang="zh-TW" sz="1200" dirty="0"/>
              <a:t>&lt;meta http-</a:t>
            </a:r>
            <a:r>
              <a:rPr lang="en-US" altLang="zh-TW" sz="1200" dirty="0" err="1"/>
              <a:t>equiv</a:t>
            </a:r>
            <a:r>
              <a:rPr lang="en-US" altLang="zh-TW" sz="1200" dirty="0"/>
              <a:t>="Content-Type" content="text/html; charset=UTF-8"&gt;&lt;script&gt;</a:t>
            </a:r>
          </a:p>
          <a:p>
            <a:r>
              <a:rPr lang="en-US" altLang="zh-TW" sz="1200" dirty="0"/>
              <a:t>  alert('</a:t>
            </a:r>
            <a:r>
              <a:rPr lang="zh-CN" altLang="en-US" sz="1200" dirty="0"/>
              <a:t>汇款优惠存入金额</a:t>
            </a:r>
            <a:r>
              <a:rPr lang="en-US" altLang="zh-CN" sz="1200" dirty="0"/>
              <a:t>:0.05')</a:t>
            </a:r>
            <a:endParaRPr lang="zh-CN" altLang="en-US" sz="1200" dirty="0"/>
          </a:p>
          <a:p>
            <a:r>
              <a:rPr lang="en-US" altLang="zh-CN" sz="1200" dirty="0"/>
              <a:t>&lt;/script&gt;</a:t>
            </a:r>
            <a:endParaRPr lang="zh-CN" altLang="en-US" sz="1200" dirty="0"/>
          </a:p>
          <a:p>
            <a:r>
              <a:rPr lang="en-US" altLang="zh-CN" sz="1200" dirty="0"/>
              <a:t>&lt;script type="text/</a:t>
            </a:r>
            <a:r>
              <a:rPr lang="en-US" altLang="zh-CN" sz="1200" dirty="0" err="1"/>
              <a:t>javascript</a:t>
            </a:r>
            <a:r>
              <a:rPr lang="en-US" altLang="zh-CN" sz="1200" dirty="0"/>
              <a:t>"&gt;</a:t>
            </a:r>
            <a:endParaRPr lang="zh-CN" altLang="en-US" sz="1200" dirty="0"/>
          </a:p>
          <a:p>
            <a:r>
              <a:rPr lang="zh-CN" altLang="en-US" sz="1200" dirty="0"/>
              <a:t>            </a:t>
            </a:r>
            <a:r>
              <a:rPr lang="en-US" altLang="zh-CN" sz="1200" dirty="0" err="1"/>
              <a:t>self.location.href</a:t>
            </a:r>
            <a:r>
              <a:rPr lang="en-US" altLang="zh-CN" sz="1200" dirty="0"/>
              <a:t> = " /agv3/cl/?module=</a:t>
            </a:r>
            <a:r>
              <a:rPr lang="en-US" altLang="zh-CN" sz="1200" dirty="0" err="1"/>
              <a:t>Deposit&amp;method</a:t>
            </a:r>
            <a:r>
              <a:rPr lang="en-US" altLang="zh-CN" sz="1200" dirty="0"/>
              <a:t>=</a:t>
            </a:r>
            <a:r>
              <a:rPr lang="en-US" altLang="zh-CN" sz="1200" dirty="0" err="1"/>
              <a:t>Source&amp;sort</a:t>
            </a:r>
            <a:r>
              <a:rPr lang="en-US" altLang="zh-CN" sz="1200" dirty="0"/>
              <a:t>=1";</a:t>
            </a:r>
            <a:endParaRPr lang="zh-CN" altLang="en-US" sz="1200" dirty="0"/>
          </a:p>
          <a:p>
            <a:r>
              <a:rPr lang="zh-CN" altLang="en-US" sz="1200" dirty="0"/>
              <a:t>            </a:t>
            </a:r>
            <a:r>
              <a:rPr lang="en-US" altLang="zh-CN" sz="1200" dirty="0"/>
              <a:t>&lt;/script&gt;</a:t>
            </a:r>
          </a:p>
          <a:p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244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8551" y="2672595"/>
            <a:ext cx="4477856" cy="378103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29396" y="302359"/>
            <a:ext cx="576244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altLang="zh-TW" sz="1200" dirty="0"/>
              <a:t>POST </a:t>
            </a:r>
            <a:r>
              <a:rPr lang="nn-NO" altLang="zh-TW" sz="1200" u="sng" dirty="0">
                <a:hlinkClick r:id="rId3"/>
              </a:rPr>
              <a:t>https://sp168.99966a.com/agv3/cl/?module=Deposit&amp;method=deposit&amp;sid= HTTP/1.1</a:t>
            </a:r>
          </a:p>
          <a:p>
            <a:r>
              <a:rPr lang="en-US" altLang="zh-TW" sz="1200" dirty="0"/>
              <a:t>Host: sp168.99966a.com</a:t>
            </a:r>
          </a:p>
          <a:p>
            <a:r>
              <a:rPr lang="en-US" altLang="zh-TW" sz="1200" dirty="0"/>
              <a:t>Connection: keep-alive</a:t>
            </a:r>
          </a:p>
          <a:p>
            <a:r>
              <a:rPr lang="en-US" altLang="zh-TW" sz="1200" dirty="0"/>
              <a:t>Content-Length: 322</a:t>
            </a:r>
          </a:p>
          <a:p>
            <a:r>
              <a:rPr lang="en-US" altLang="zh-TW" sz="1200" dirty="0"/>
              <a:t>Cache-Control: max-age=0</a:t>
            </a:r>
          </a:p>
          <a:p>
            <a:r>
              <a:rPr lang="en-US" altLang="zh-TW" sz="1200" dirty="0"/>
              <a:t>Origin: </a:t>
            </a:r>
            <a:r>
              <a:rPr lang="en-US" altLang="zh-TW" sz="1200" u="sng" dirty="0">
                <a:hlinkClick r:id="rId4"/>
              </a:rPr>
              <a:t>https://sp168.99966a.com</a:t>
            </a:r>
          </a:p>
          <a:p>
            <a:r>
              <a:rPr lang="en-US" altLang="zh-TW" sz="1200" dirty="0"/>
              <a:t>Upgrade-Insecure-Requests: 1</a:t>
            </a:r>
          </a:p>
          <a:p>
            <a:r>
              <a:rPr lang="en-US" altLang="zh-TW" sz="1200" dirty="0"/>
              <a:t>User-Agent: Mozilla/5.0 (Windows NT 6.1; Win64; x64) </a:t>
            </a:r>
            <a:r>
              <a:rPr lang="en-US" altLang="zh-TW" sz="1200" dirty="0" err="1"/>
              <a:t>AppleWebKit</a:t>
            </a:r>
            <a:r>
              <a:rPr lang="en-US" altLang="zh-TW" sz="1200" dirty="0"/>
              <a:t>/537.36 (KHTML, like Gecko) Chrome/60.0.3112.113 Safari/537.36</a:t>
            </a:r>
          </a:p>
          <a:p>
            <a:r>
              <a:rPr lang="en-US" altLang="zh-TW" sz="1200" dirty="0"/>
              <a:t>Content-Type: application/x-www-form-</a:t>
            </a:r>
            <a:r>
              <a:rPr lang="en-US" altLang="zh-TW" sz="1200" dirty="0" err="1"/>
              <a:t>urlencoded</a:t>
            </a:r>
            <a:endParaRPr lang="en-US" altLang="zh-TW" sz="1200" dirty="0"/>
          </a:p>
          <a:p>
            <a:r>
              <a:rPr lang="en-US" altLang="zh-TW" sz="1200" dirty="0"/>
              <a:t>Accept: text/</a:t>
            </a:r>
            <a:r>
              <a:rPr lang="en-US" altLang="zh-TW" sz="1200" dirty="0" err="1"/>
              <a:t>html,application</a:t>
            </a:r>
            <a:r>
              <a:rPr lang="en-US" altLang="zh-TW" sz="1200" dirty="0"/>
              <a:t>/</a:t>
            </a:r>
            <a:r>
              <a:rPr lang="en-US" altLang="zh-TW" sz="1200" dirty="0" err="1"/>
              <a:t>xhtml+xml,application</a:t>
            </a:r>
            <a:r>
              <a:rPr lang="en-US" altLang="zh-TW" sz="1200" dirty="0"/>
              <a:t>/</a:t>
            </a:r>
            <a:r>
              <a:rPr lang="en-US" altLang="zh-TW" sz="1200" dirty="0" err="1"/>
              <a:t>xml;q</a:t>
            </a:r>
            <a:r>
              <a:rPr lang="en-US" altLang="zh-TW" sz="1200" dirty="0"/>
              <a:t>=0.9,image/</a:t>
            </a:r>
            <a:r>
              <a:rPr lang="en-US" altLang="zh-TW" sz="1200" dirty="0" err="1"/>
              <a:t>webp,image</a:t>
            </a:r>
            <a:r>
              <a:rPr lang="en-US" altLang="zh-TW" sz="1200" dirty="0"/>
              <a:t>/</a:t>
            </a:r>
            <a:r>
              <a:rPr lang="en-US" altLang="zh-TW" sz="1200" dirty="0" err="1"/>
              <a:t>apng</a:t>
            </a:r>
            <a:r>
              <a:rPr lang="en-US" altLang="zh-TW" sz="1200" dirty="0"/>
              <a:t>,*/*;q=0.8</a:t>
            </a:r>
          </a:p>
          <a:p>
            <a:r>
              <a:rPr lang="en-US" altLang="zh-TW" sz="1200" dirty="0" err="1"/>
              <a:t>Referer</a:t>
            </a:r>
            <a:r>
              <a:rPr lang="en-US" altLang="zh-TW" sz="1200" dirty="0"/>
              <a:t>: </a:t>
            </a:r>
            <a:r>
              <a:rPr lang="en-US" altLang="zh-TW" sz="1200" u="sng" dirty="0">
                <a:hlinkClick r:id="rId5"/>
              </a:rPr>
              <a:t>https://sp168.99966a.com/agv3/cl/?module=Deposit&amp;method=Source&amp;sort=1</a:t>
            </a:r>
          </a:p>
          <a:p>
            <a:r>
              <a:rPr lang="en-US" altLang="zh-TW" sz="1200" dirty="0"/>
              <a:t>Accept-Encoding: </a:t>
            </a:r>
            <a:r>
              <a:rPr lang="en-US" altLang="zh-TW" sz="1200" dirty="0" err="1"/>
              <a:t>gzip</a:t>
            </a:r>
            <a:r>
              <a:rPr lang="en-US" altLang="zh-TW" sz="1200" dirty="0"/>
              <a:t>, deflate, </a:t>
            </a:r>
            <a:r>
              <a:rPr lang="en-US" altLang="zh-TW" sz="1200" dirty="0" err="1"/>
              <a:t>br</a:t>
            </a:r>
            <a:endParaRPr lang="en-US" altLang="zh-TW" sz="1200" dirty="0"/>
          </a:p>
          <a:p>
            <a:r>
              <a:rPr lang="en-US" altLang="zh-TW" sz="1200" dirty="0"/>
              <a:t>Accept-Language: </a:t>
            </a:r>
            <a:r>
              <a:rPr lang="en-US" altLang="zh-TW" sz="1200" dirty="0" err="1"/>
              <a:t>zh-TW,zh;q</a:t>
            </a:r>
            <a:r>
              <a:rPr lang="en-US" altLang="zh-TW" sz="1200" dirty="0"/>
              <a:t>=0.8,en-US;q=0.6,en;q=0.4</a:t>
            </a:r>
          </a:p>
          <a:p>
            <a:r>
              <a:rPr lang="en-US" altLang="zh-TW" sz="1200" dirty="0"/>
              <a:t>Cookie: T0_IPL_AVRbbbbbbbbbbbbbbbb=FBEGBKHNPKEBAIILOFJGGPFIKCDHBGOBKMAOKJFGFHFEIFJOJEADOFLNDMKLNGHHBDNDDIEDNCJKHHCDJGAAAIGLAPOJNPBMJPJDJOKOGPCOFLBCFNNEDIBGFLCCCJKA; </a:t>
            </a:r>
            <a:r>
              <a:rPr lang="en-US" altLang="zh-TW" sz="1200" dirty="0" err="1"/>
              <a:t>langx</a:t>
            </a:r>
            <a:r>
              <a:rPr lang="en-US" altLang="zh-TW" sz="1200" dirty="0"/>
              <a:t>=</a:t>
            </a:r>
            <a:r>
              <a:rPr lang="en-US" altLang="zh-TW" sz="1200" dirty="0" err="1"/>
              <a:t>zh-cn</a:t>
            </a:r>
            <a:r>
              <a:rPr lang="en-US" altLang="zh-TW" sz="1200" dirty="0"/>
              <a:t>; </a:t>
            </a:r>
            <a:r>
              <a:rPr lang="en-US" altLang="zh-TW" sz="1200" dirty="0" err="1"/>
              <a:t>langcode</a:t>
            </a:r>
            <a:r>
              <a:rPr lang="en-US" altLang="zh-TW" sz="1200" dirty="0"/>
              <a:t>=</a:t>
            </a:r>
            <a:r>
              <a:rPr lang="en-US" altLang="zh-TW" sz="1200" dirty="0" err="1"/>
              <a:t>zh-cn</a:t>
            </a:r>
            <a:r>
              <a:rPr lang="en-US" altLang="zh-TW" sz="1200" dirty="0"/>
              <a:t>; </a:t>
            </a:r>
            <a:r>
              <a:rPr lang="en-US" altLang="zh-TW" sz="1200" dirty="0" err="1"/>
              <a:t>sid</a:t>
            </a:r>
            <a:r>
              <a:rPr lang="en-US" altLang="zh-TW" sz="1200" dirty="0"/>
              <a:t>=bf28e3dfc270a1f81160aade82e6eec795457053; rd3_host=http%3A%2F%2Fsp168.99966a.com; PHPSESSID=t55gmbh6cbps6igdcjiov66o64; </a:t>
            </a:r>
            <a:r>
              <a:rPr lang="en-US" altLang="zh-TW" sz="1200" dirty="0" err="1"/>
              <a:t>aglvl</a:t>
            </a:r>
            <a:r>
              <a:rPr lang="en-US" altLang="zh-TW" sz="1200" dirty="0"/>
              <a:t>=bf28e3dfc270a1f81160aade82e6eec7954570h3; T0_IPL_AVRbbbbbbbbbbbbbbbb=ICAEBGAMAMHKEOBHNHGCEEEBILBGGGOPFDJMHPGCOCOKNFLILMHILCJNPHNICHAPCNEDJIBJGFOAHKNFCBDADGELGOONPOECHJIOJOBHAPBOFMMMMPAHCJFCBCLDKLAD; </a:t>
            </a:r>
            <a:r>
              <a:rPr lang="en-US" altLang="zh-TW" sz="1200" dirty="0" err="1"/>
              <a:t>lang</a:t>
            </a:r>
            <a:r>
              <a:rPr lang="en-US" altLang="zh-TW" sz="1200" dirty="0"/>
              <a:t>=</a:t>
            </a:r>
            <a:r>
              <a:rPr lang="en-US" altLang="zh-TW" sz="1200" dirty="0" err="1"/>
              <a:t>zh-cn</a:t>
            </a:r>
            <a:endParaRPr lang="en-US" altLang="zh-TW" sz="1200" dirty="0"/>
          </a:p>
          <a:p>
            <a:endParaRPr lang="en-US" altLang="zh-TW" sz="1200" dirty="0"/>
          </a:p>
          <a:p>
            <a:r>
              <a:rPr lang="en-US" altLang="zh-TW" sz="1200" dirty="0" err="1"/>
              <a:t>user_id</a:t>
            </a:r>
            <a:r>
              <a:rPr lang="en-US" altLang="zh-TW" sz="1200" dirty="0"/>
              <a:t>=287820135&amp;hallid=3819829&amp;CHK_ID=c5afe5def19e71083ddfdf921c70e12a&amp;user_name=live006&amp;date=2017-09-29+03%3A18%3A42+PM&amp;Currency=</a:t>
            </a:r>
            <a:r>
              <a:rPr lang="en-US" altLang="zh-TW" sz="1200" dirty="0" err="1"/>
              <a:t>RMB&amp;abamount_limit</a:t>
            </a:r>
            <a:r>
              <a:rPr lang="en-US" altLang="zh-TW" sz="1200" dirty="0"/>
              <a:t>=0&amp;amount=11&amp;amount_memo=&amp;</a:t>
            </a:r>
            <a:r>
              <a:rPr lang="en-US" altLang="zh-TW" sz="1200" dirty="0" err="1"/>
              <a:t>SpCheck</a:t>
            </a:r>
            <a:r>
              <a:rPr lang="en-US" altLang="zh-TW" sz="1200" dirty="0"/>
              <a:t>=1&amp;SpAmount=0.05&amp;SpAmount_memo=&amp;</a:t>
            </a:r>
            <a:r>
              <a:rPr lang="en-US" altLang="zh-TW" sz="1200" dirty="0" err="1"/>
              <a:t>AbCheck</a:t>
            </a:r>
            <a:r>
              <a:rPr lang="en-US" altLang="zh-TW" sz="1200" dirty="0"/>
              <a:t>=1&amp;AbAmount=0.05&amp;AbAmount_memo=&amp;</a:t>
            </a:r>
            <a:r>
              <a:rPr lang="en-US" altLang="zh-TW" sz="1200" dirty="0" err="1"/>
              <a:t>ComplexAuditCheck</a:t>
            </a:r>
            <a:r>
              <a:rPr lang="en-US" altLang="zh-TW" sz="1200" dirty="0"/>
              <a:t>=1&amp;complex=11.05&amp;CommissionCheck=</a:t>
            </a:r>
            <a:r>
              <a:rPr lang="en-US" altLang="zh-TW" sz="1200" dirty="0" err="1"/>
              <a:t>Y&amp;DepositItem</a:t>
            </a:r>
            <a:r>
              <a:rPr lang="en-US" altLang="zh-TW" sz="1200" dirty="0"/>
              <a:t>=ARD1</a:t>
            </a:r>
          </a:p>
          <a:p>
            <a:endParaRPr lang="zh-TW" altLang="en-US" sz="12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891842" y="91905"/>
            <a:ext cx="630015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HTTP/1.1 200 OK</a:t>
            </a:r>
          </a:p>
          <a:p>
            <a:r>
              <a:rPr lang="en-US" altLang="zh-TW" sz="1200" dirty="0"/>
              <a:t>Date: Fri, 29 Sep 2017 07:19:31 GMT</a:t>
            </a:r>
          </a:p>
          <a:p>
            <a:r>
              <a:rPr lang="en-US" altLang="zh-TW" sz="1200" dirty="0"/>
              <a:t>Expires: Thu, 19 Nov 1981 08:52:00 GMT</a:t>
            </a:r>
          </a:p>
          <a:p>
            <a:r>
              <a:rPr lang="en-US" altLang="zh-TW" sz="1200" dirty="0"/>
              <a:t>Cache-Control: no-store, no-cache, must-revalidate, post-check=0, pre-check=0</a:t>
            </a:r>
          </a:p>
          <a:p>
            <a:r>
              <a:rPr lang="en-US" altLang="zh-TW" sz="1200" dirty="0"/>
              <a:t>Pragma: no-cache</a:t>
            </a:r>
          </a:p>
          <a:p>
            <a:r>
              <a:rPr lang="en-US" altLang="zh-TW" sz="1200" dirty="0"/>
              <a:t>Set-Cookie: </a:t>
            </a:r>
            <a:r>
              <a:rPr lang="en-US" altLang="zh-TW" sz="1200" dirty="0" err="1"/>
              <a:t>lang</a:t>
            </a:r>
            <a:r>
              <a:rPr lang="en-US" altLang="zh-TW" sz="1200" dirty="0"/>
              <a:t>=</a:t>
            </a:r>
            <a:r>
              <a:rPr lang="en-US" altLang="zh-TW" sz="1200" dirty="0" err="1"/>
              <a:t>zh-cn</a:t>
            </a:r>
            <a:r>
              <a:rPr lang="en-US" altLang="zh-TW" sz="1200" dirty="0"/>
              <a:t>; path=/</a:t>
            </a:r>
          </a:p>
          <a:p>
            <a:r>
              <a:rPr lang="en-US" altLang="zh-TW" sz="1200" dirty="0"/>
              <a:t>Set-Cookie: aid=deleted; expires=Thu, 01-Jan-1970 00:00:01 GMT; Max-Age=0; path=/</a:t>
            </a:r>
          </a:p>
          <a:p>
            <a:r>
              <a:rPr lang="en-US" altLang="zh-TW" sz="1200" dirty="0"/>
              <a:t>Content-Length: 263</a:t>
            </a:r>
          </a:p>
          <a:p>
            <a:r>
              <a:rPr lang="en-US" altLang="zh-TW" sz="1200" dirty="0"/>
              <a:t>Keep-Alive: timeout=5, max=100</a:t>
            </a:r>
          </a:p>
          <a:p>
            <a:r>
              <a:rPr lang="en-US" altLang="zh-TW" sz="1200" dirty="0"/>
              <a:t>Connection: Keep-Alive</a:t>
            </a:r>
          </a:p>
          <a:p>
            <a:r>
              <a:rPr lang="en-US" altLang="zh-TW" sz="1200" dirty="0"/>
              <a:t>Content-Type: text/html; charset=utf-8</a:t>
            </a:r>
          </a:p>
          <a:p>
            <a:r>
              <a:rPr lang="en-US" altLang="zh-TW" sz="1200" dirty="0"/>
              <a:t>Server: Apache</a:t>
            </a:r>
          </a:p>
          <a:p>
            <a:r>
              <a:rPr lang="en-US" altLang="zh-TW" sz="1200" dirty="0"/>
              <a:t>x-a: U250Y162</a:t>
            </a:r>
          </a:p>
          <a:p>
            <a:r>
              <a:rPr lang="en-US" altLang="zh-TW" sz="1200" dirty="0"/>
              <a:t>Set-Cookie: T0_IPL_AVRbbbbbbbbbbbbbbbb=BAACKHIMLKFGDNFLHDGMMLPHGMKKNMBKEOICLODOEODBJNECHPNPCLKINNAKKAOIOBEDOFNJBCCKLPDMEOEAMJHDEPBGPABDCHHOFKMKIPLBMPAPPLFBHPKENKOILMCN; </a:t>
            </a:r>
            <a:r>
              <a:rPr lang="en-US" altLang="zh-TW" sz="1200" dirty="0" err="1"/>
              <a:t>HttpOnly</a:t>
            </a:r>
            <a:endParaRPr lang="en-US" altLang="zh-TW" sz="1200" dirty="0"/>
          </a:p>
          <a:p>
            <a:endParaRPr lang="en-US" altLang="zh-TW" sz="1200" dirty="0"/>
          </a:p>
          <a:p>
            <a:r>
              <a:rPr lang="en-US" altLang="zh-TW" sz="1200" dirty="0"/>
              <a:t>&lt;meta http-</a:t>
            </a:r>
            <a:r>
              <a:rPr lang="en-US" altLang="zh-TW" sz="1200" dirty="0" err="1"/>
              <a:t>equiv</a:t>
            </a:r>
            <a:r>
              <a:rPr lang="en-US" altLang="zh-TW" sz="1200" dirty="0"/>
              <a:t>="Content-Type" content="text/html; charset=UTF-8"&gt;&lt;script&gt;</a:t>
            </a:r>
          </a:p>
          <a:p>
            <a:r>
              <a:rPr lang="en-US" altLang="zh-TW" sz="1200" dirty="0"/>
              <a:t>  alert('</a:t>
            </a:r>
            <a:r>
              <a:rPr lang="zh-CN" altLang="en-US" sz="1200" dirty="0"/>
              <a:t>汇款优惠存入金额</a:t>
            </a:r>
            <a:r>
              <a:rPr lang="en-US" altLang="zh-CN" sz="1200" dirty="0"/>
              <a:t>:0.05')</a:t>
            </a:r>
            <a:endParaRPr lang="zh-CN" altLang="en-US" sz="1200" dirty="0"/>
          </a:p>
          <a:p>
            <a:r>
              <a:rPr lang="en-US" altLang="zh-CN" sz="1200" dirty="0"/>
              <a:t>&lt;/script&gt;</a:t>
            </a:r>
            <a:endParaRPr lang="zh-CN" altLang="en-US" sz="1200" dirty="0"/>
          </a:p>
          <a:p>
            <a:r>
              <a:rPr lang="en-US" altLang="zh-CN" sz="1200" dirty="0"/>
              <a:t>&lt;script type="text/</a:t>
            </a:r>
            <a:r>
              <a:rPr lang="en-US" altLang="zh-CN" sz="1200" dirty="0" err="1"/>
              <a:t>javascript</a:t>
            </a:r>
            <a:r>
              <a:rPr lang="en-US" altLang="zh-CN" sz="1200" dirty="0"/>
              <a:t>"&gt;</a:t>
            </a:r>
            <a:endParaRPr lang="zh-CN" altLang="en-US" sz="1200" dirty="0"/>
          </a:p>
          <a:p>
            <a:r>
              <a:rPr lang="zh-CN" altLang="en-US" sz="1200" dirty="0"/>
              <a:t>            </a:t>
            </a:r>
            <a:r>
              <a:rPr lang="en-US" altLang="zh-CN" sz="1200" dirty="0" err="1"/>
              <a:t>self.location.href</a:t>
            </a:r>
            <a:r>
              <a:rPr lang="en-US" altLang="zh-CN" sz="1200" dirty="0"/>
              <a:t> = " /agv3/cl/?module=</a:t>
            </a:r>
            <a:r>
              <a:rPr lang="en-US" altLang="zh-CN" sz="1200" dirty="0" err="1"/>
              <a:t>Deposit&amp;method</a:t>
            </a:r>
            <a:r>
              <a:rPr lang="en-US" altLang="zh-CN" sz="1200" dirty="0"/>
              <a:t>=</a:t>
            </a:r>
            <a:r>
              <a:rPr lang="en-US" altLang="zh-CN" sz="1200" dirty="0" err="1"/>
              <a:t>Source&amp;sort</a:t>
            </a:r>
            <a:r>
              <a:rPr lang="en-US" altLang="zh-CN" sz="1200" dirty="0"/>
              <a:t>=1";</a:t>
            </a:r>
            <a:endParaRPr lang="zh-CN" altLang="en-US" sz="1200" dirty="0"/>
          </a:p>
          <a:p>
            <a:r>
              <a:rPr lang="zh-CN" altLang="en-US" sz="1200" dirty="0"/>
              <a:t>            </a:t>
            </a:r>
            <a:r>
              <a:rPr lang="en-US" altLang="zh-CN" sz="1200" dirty="0"/>
              <a:t>&lt;/script&gt;</a:t>
            </a:r>
          </a:p>
          <a:p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3472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288" y="2617605"/>
            <a:ext cx="4944360" cy="411237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46184" y="624585"/>
            <a:ext cx="599504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altLang="zh-TW" sz="1200" dirty="0"/>
              <a:t>POST </a:t>
            </a:r>
            <a:r>
              <a:rPr lang="nn-NO" altLang="zh-TW" sz="1200" u="sng" dirty="0">
                <a:hlinkClick r:id="rId3"/>
              </a:rPr>
              <a:t>https://sp168.99966a.com/agv3/cl/?module=Deposit&amp;method=deposit&amp;sid= HTTP/1.1</a:t>
            </a:r>
          </a:p>
          <a:p>
            <a:r>
              <a:rPr lang="en-US" altLang="zh-TW" sz="1200" dirty="0"/>
              <a:t>Host: sp168.99966a.com</a:t>
            </a:r>
          </a:p>
          <a:p>
            <a:r>
              <a:rPr lang="en-US" altLang="zh-TW" sz="1200" dirty="0"/>
              <a:t>Connection: keep-alive</a:t>
            </a:r>
          </a:p>
          <a:p>
            <a:r>
              <a:rPr lang="en-US" altLang="zh-TW" sz="1200" dirty="0"/>
              <a:t>Content-Length: 288</a:t>
            </a:r>
          </a:p>
          <a:p>
            <a:r>
              <a:rPr lang="en-US" altLang="zh-TW" sz="1200" dirty="0"/>
              <a:t>Cache-Control: max-age=0</a:t>
            </a:r>
          </a:p>
          <a:p>
            <a:r>
              <a:rPr lang="en-US" altLang="zh-TW" sz="1200" dirty="0"/>
              <a:t>Origin: </a:t>
            </a:r>
            <a:r>
              <a:rPr lang="en-US" altLang="zh-TW" sz="1200" u="sng" dirty="0">
                <a:hlinkClick r:id="rId4"/>
              </a:rPr>
              <a:t>https://sp168.99966a.com</a:t>
            </a:r>
          </a:p>
          <a:p>
            <a:r>
              <a:rPr lang="en-US" altLang="zh-TW" sz="1200" dirty="0"/>
              <a:t>Upgrade-Insecure-Requests: 1</a:t>
            </a:r>
          </a:p>
          <a:p>
            <a:r>
              <a:rPr lang="en-US" altLang="zh-TW" sz="1200" dirty="0"/>
              <a:t>User-Agent: Mozilla/5.0 (Windows NT 6.1; Win64; x64) </a:t>
            </a:r>
            <a:r>
              <a:rPr lang="en-US" altLang="zh-TW" sz="1200" dirty="0" err="1"/>
              <a:t>AppleWebKit</a:t>
            </a:r>
            <a:r>
              <a:rPr lang="en-US" altLang="zh-TW" sz="1200" dirty="0"/>
              <a:t>/537.36 (KHTML, like Gecko) Chrome/60.0.3112.113 Safari/537.36</a:t>
            </a:r>
          </a:p>
          <a:p>
            <a:r>
              <a:rPr lang="en-US" altLang="zh-TW" sz="1200" dirty="0"/>
              <a:t>Content-Type: application/x-www-form-</a:t>
            </a:r>
            <a:r>
              <a:rPr lang="en-US" altLang="zh-TW" sz="1200" dirty="0" err="1"/>
              <a:t>urlencoded</a:t>
            </a:r>
            <a:endParaRPr lang="en-US" altLang="zh-TW" sz="1200" dirty="0"/>
          </a:p>
          <a:p>
            <a:r>
              <a:rPr lang="en-US" altLang="zh-TW" sz="1200" dirty="0"/>
              <a:t>Accept: text/</a:t>
            </a:r>
            <a:r>
              <a:rPr lang="en-US" altLang="zh-TW" sz="1200" dirty="0" err="1"/>
              <a:t>html,application</a:t>
            </a:r>
            <a:r>
              <a:rPr lang="en-US" altLang="zh-TW" sz="1200" dirty="0"/>
              <a:t>/</a:t>
            </a:r>
            <a:r>
              <a:rPr lang="en-US" altLang="zh-TW" sz="1200" dirty="0" err="1"/>
              <a:t>xhtml+xml,application</a:t>
            </a:r>
            <a:r>
              <a:rPr lang="en-US" altLang="zh-TW" sz="1200" dirty="0"/>
              <a:t>/</a:t>
            </a:r>
            <a:r>
              <a:rPr lang="en-US" altLang="zh-TW" sz="1200" dirty="0" err="1"/>
              <a:t>xml;q</a:t>
            </a:r>
            <a:r>
              <a:rPr lang="en-US" altLang="zh-TW" sz="1200" dirty="0"/>
              <a:t>=0.9,image/</a:t>
            </a:r>
            <a:r>
              <a:rPr lang="en-US" altLang="zh-TW" sz="1200" dirty="0" err="1"/>
              <a:t>webp,image</a:t>
            </a:r>
            <a:r>
              <a:rPr lang="en-US" altLang="zh-TW" sz="1200" dirty="0"/>
              <a:t>/</a:t>
            </a:r>
            <a:r>
              <a:rPr lang="en-US" altLang="zh-TW" sz="1200" dirty="0" err="1"/>
              <a:t>apng</a:t>
            </a:r>
            <a:r>
              <a:rPr lang="en-US" altLang="zh-TW" sz="1200" dirty="0"/>
              <a:t>,*/*;q=0.8</a:t>
            </a:r>
          </a:p>
          <a:p>
            <a:r>
              <a:rPr lang="en-US" altLang="zh-TW" sz="1200" dirty="0" err="1"/>
              <a:t>Referer</a:t>
            </a:r>
            <a:r>
              <a:rPr lang="en-US" altLang="zh-TW" sz="1200" dirty="0"/>
              <a:t>: </a:t>
            </a:r>
            <a:r>
              <a:rPr lang="en-US" altLang="zh-TW" sz="1200" u="sng" dirty="0">
                <a:hlinkClick r:id="rId5"/>
              </a:rPr>
              <a:t>https://sp168.99966a.com/agv3/cl/?module=Deposit&amp;method=Source&amp;sort=1</a:t>
            </a:r>
          </a:p>
          <a:p>
            <a:r>
              <a:rPr lang="en-US" altLang="zh-TW" sz="1200" dirty="0"/>
              <a:t>Accept-Encoding: </a:t>
            </a:r>
            <a:r>
              <a:rPr lang="en-US" altLang="zh-TW" sz="1200" dirty="0" err="1"/>
              <a:t>gzip</a:t>
            </a:r>
            <a:r>
              <a:rPr lang="en-US" altLang="zh-TW" sz="1200" dirty="0"/>
              <a:t>, deflate, </a:t>
            </a:r>
            <a:r>
              <a:rPr lang="en-US" altLang="zh-TW" sz="1200" dirty="0" err="1"/>
              <a:t>br</a:t>
            </a:r>
            <a:endParaRPr lang="en-US" altLang="zh-TW" sz="1200" dirty="0"/>
          </a:p>
          <a:p>
            <a:r>
              <a:rPr lang="en-US" altLang="zh-TW" sz="1200" dirty="0"/>
              <a:t>Accept-Language: </a:t>
            </a:r>
            <a:r>
              <a:rPr lang="en-US" altLang="zh-TW" sz="1200" dirty="0" err="1"/>
              <a:t>zh-TW,zh;q</a:t>
            </a:r>
            <a:r>
              <a:rPr lang="en-US" altLang="zh-TW" sz="1200" dirty="0"/>
              <a:t>=0.8,en-US;q=0.6,en;q=0.4</a:t>
            </a:r>
          </a:p>
          <a:p>
            <a:r>
              <a:rPr lang="en-US" altLang="zh-TW" sz="1200" dirty="0"/>
              <a:t>Cookie: T0_IPL_AVRbbbbbbbbbbbbbbbb=PINKNJAGNGCIEELJGPGBDLMIAIMCJKNNIEDHGHPDBNCFDPCBKFNPDECINECMLPPMFCNDFELDIDGHAKKDFBIAPHFAEPONNPKDKLCBCBEDOHICGLBAFDGJIJBFNDBJDAGL; </a:t>
            </a:r>
            <a:r>
              <a:rPr lang="en-US" altLang="zh-TW" sz="1200" dirty="0" err="1"/>
              <a:t>langx</a:t>
            </a:r>
            <a:r>
              <a:rPr lang="en-US" altLang="zh-TW" sz="1200" dirty="0"/>
              <a:t>=</a:t>
            </a:r>
            <a:r>
              <a:rPr lang="en-US" altLang="zh-TW" sz="1200" dirty="0" err="1"/>
              <a:t>zh-cn</a:t>
            </a:r>
            <a:r>
              <a:rPr lang="en-US" altLang="zh-TW" sz="1200" dirty="0"/>
              <a:t>; </a:t>
            </a:r>
            <a:r>
              <a:rPr lang="en-US" altLang="zh-TW" sz="1200" dirty="0" err="1"/>
              <a:t>langcode</a:t>
            </a:r>
            <a:r>
              <a:rPr lang="en-US" altLang="zh-TW" sz="1200" dirty="0"/>
              <a:t>=</a:t>
            </a:r>
            <a:r>
              <a:rPr lang="en-US" altLang="zh-TW" sz="1200" dirty="0" err="1"/>
              <a:t>zh-cn</a:t>
            </a:r>
            <a:r>
              <a:rPr lang="en-US" altLang="zh-TW" sz="1200" dirty="0"/>
              <a:t>; </a:t>
            </a:r>
            <a:r>
              <a:rPr lang="en-US" altLang="zh-TW" sz="1200" dirty="0" err="1"/>
              <a:t>sid</a:t>
            </a:r>
            <a:r>
              <a:rPr lang="en-US" altLang="zh-TW" sz="1200" dirty="0"/>
              <a:t>=bf28e3dfc270a1f81160aade82e6eec795457053; rd3_host=http%3A%2F%2Fsp168.99966a.com; PHPSESSID=t55gmbh6cbps6igdcjiov66o64; </a:t>
            </a:r>
            <a:r>
              <a:rPr lang="en-US" altLang="zh-TW" sz="1200" dirty="0" err="1"/>
              <a:t>aglvl</a:t>
            </a:r>
            <a:r>
              <a:rPr lang="en-US" altLang="zh-TW" sz="1200" dirty="0"/>
              <a:t>=bf28e3dfc270a1f81160aade82e6eec7954570h3; T0_IPL_AVRbbbbbbbbbbbbbbbb=ICAEBGAMAMHKEOBHNHGCEEEBILBGGGOPFDJMHPGCOCOKNFLILMHILCJNPHNICHAPCNEDJIBJGFOAHKNFCBDADGELGOONPOECHJIOJOBHAPBOFMMMMPAHCJFCBCLDKLAD; </a:t>
            </a:r>
            <a:r>
              <a:rPr lang="en-US" altLang="zh-TW" sz="1200" dirty="0" err="1"/>
              <a:t>lang</a:t>
            </a:r>
            <a:r>
              <a:rPr lang="en-US" altLang="zh-TW" sz="1200" dirty="0"/>
              <a:t>=</a:t>
            </a:r>
            <a:r>
              <a:rPr lang="en-US" altLang="zh-TW" sz="1200" dirty="0" err="1"/>
              <a:t>zh-cn</a:t>
            </a:r>
            <a:endParaRPr lang="en-US" altLang="zh-TW" sz="1200" dirty="0"/>
          </a:p>
          <a:p>
            <a:endParaRPr lang="en-US" altLang="zh-TW" sz="1200" dirty="0"/>
          </a:p>
          <a:p>
            <a:r>
              <a:rPr lang="en-US" altLang="zh-TW" sz="1200" dirty="0" err="1"/>
              <a:t>user_id</a:t>
            </a:r>
            <a:r>
              <a:rPr lang="en-US" altLang="zh-TW" sz="1200" dirty="0"/>
              <a:t>=287820135&amp;hallid=3819829&amp;CHK_ID=0efe39e68d666708b7f29db816636f4d&amp;user_name=live006&amp;date=2017-09-29+03%3A23%3A58+PM&amp;Currency=</a:t>
            </a:r>
            <a:r>
              <a:rPr lang="en-US" altLang="zh-TW" sz="1200" dirty="0" err="1"/>
              <a:t>RMB&amp;abamount_limit</a:t>
            </a:r>
            <a:r>
              <a:rPr lang="en-US" altLang="zh-TW" sz="1200" dirty="0"/>
              <a:t>=0&amp;amount=11&amp;amount_memo=&amp;</a:t>
            </a:r>
            <a:r>
              <a:rPr lang="en-US" altLang="zh-TW" sz="1200" dirty="0" err="1"/>
              <a:t>SpAmount</a:t>
            </a:r>
            <a:r>
              <a:rPr lang="en-US" altLang="zh-TW" sz="1200" dirty="0"/>
              <a:t>=0.05&amp;SpAmount_memo=&amp;</a:t>
            </a:r>
            <a:r>
              <a:rPr lang="en-US" altLang="zh-TW" sz="1200" dirty="0" err="1"/>
              <a:t>AbCheck</a:t>
            </a:r>
            <a:r>
              <a:rPr lang="en-US" altLang="zh-TW" sz="1200" dirty="0"/>
              <a:t>=1&amp;AbAmount=0.05&amp;AbAmount_memo=&amp;complex=0&amp;CommissionCheck=</a:t>
            </a:r>
            <a:r>
              <a:rPr lang="en-US" altLang="zh-TW" sz="1200" dirty="0" err="1"/>
              <a:t>Y&amp;DepositItem</a:t>
            </a:r>
            <a:r>
              <a:rPr lang="en-US" altLang="zh-TW" sz="1200" dirty="0"/>
              <a:t>=ARD1</a:t>
            </a:r>
          </a:p>
          <a:p>
            <a:endParaRPr lang="zh-TW" altLang="en-US" sz="12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6919546" y="652788"/>
            <a:ext cx="486878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HTTP/1.1 200 OK</a:t>
            </a:r>
          </a:p>
          <a:p>
            <a:r>
              <a:rPr lang="en-US" altLang="zh-TW" sz="1200" dirty="0"/>
              <a:t>Date: Fri, 29 Sep 2017 07:24:34 GMT</a:t>
            </a:r>
          </a:p>
          <a:p>
            <a:r>
              <a:rPr lang="en-US" altLang="zh-TW" sz="1200" dirty="0"/>
              <a:t>Expires: Thu, 19 Nov 1981 08:52:00 GMT</a:t>
            </a:r>
          </a:p>
          <a:p>
            <a:r>
              <a:rPr lang="en-US" altLang="zh-TW" sz="1200" dirty="0"/>
              <a:t>Cache-Control: no-store, no-cache, must-revalidate, post-check=0, pre-check=0</a:t>
            </a:r>
          </a:p>
          <a:p>
            <a:r>
              <a:rPr lang="en-US" altLang="zh-TW" sz="1200" dirty="0"/>
              <a:t>Pragma: no-cache</a:t>
            </a:r>
          </a:p>
          <a:p>
            <a:r>
              <a:rPr lang="en-US" altLang="zh-TW" sz="1200" dirty="0"/>
              <a:t>Set-Cookie: </a:t>
            </a:r>
            <a:r>
              <a:rPr lang="en-US" altLang="zh-TW" sz="1200" dirty="0" err="1"/>
              <a:t>lang</a:t>
            </a:r>
            <a:r>
              <a:rPr lang="en-US" altLang="zh-TW" sz="1200" dirty="0"/>
              <a:t>=</a:t>
            </a:r>
            <a:r>
              <a:rPr lang="en-US" altLang="zh-TW" sz="1200" dirty="0" err="1"/>
              <a:t>zh-cn</a:t>
            </a:r>
            <a:r>
              <a:rPr lang="en-US" altLang="zh-TW" sz="1200" dirty="0"/>
              <a:t>; path=/</a:t>
            </a:r>
          </a:p>
          <a:p>
            <a:r>
              <a:rPr lang="en-US" altLang="zh-TW" sz="1200" dirty="0"/>
              <a:t>Set-Cookie: aid=deleted; expires=Thu, 01-Jan-1970 00:00:01 GMT; Max-Age=0; path=/</a:t>
            </a:r>
          </a:p>
          <a:p>
            <a:r>
              <a:rPr lang="en-US" altLang="zh-TW" sz="1200" dirty="0"/>
              <a:t>Content-Length: 263</a:t>
            </a:r>
          </a:p>
          <a:p>
            <a:r>
              <a:rPr lang="en-US" altLang="zh-TW" sz="1200" dirty="0"/>
              <a:t>Keep-Alive: timeout=5, max=100</a:t>
            </a:r>
          </a:p>
          <a:p>
            <a:r>
              <a:rPr lang="en-US" altLang="zh-TW" sz="1200" dirty="0"/>
              <a:t>Connection: Keep-Alive</a:t>
            </a:r>
          </a:p>
          <a:p>
            <a:r>
              <a:rPr lang="en-US" altLang="zh-TW" sz="1200" dirty="0"/>
              <a:t>Content-Type: text/html; charset=utf-8</a:t>
            </a:r>
          </a:p>
          <a:p>
            <a:r>
              <a:rPr lang="en-US" altLang="zh-TW" sz="1200" dirty="0"/>
              <a:t>Server: Apache</a:t>
            </a:r>
          </a:p>
          <a:p>
            <a:r>
              <a:rPr lang="en-US" altLang="zh-TW" sz="1200" dirty="0"/>
              <a:t>x-a: M245C162</a:t>
            </a:r>
          </a:p>
          <a:p>
            <a:r>
              <a:rPr lang="en-US" altLang="zh-TW" sz="1200" dirty="0"/>
              <a:t>Set-Cookie: T0_IPL_AVRbbbbbbbbbbbbbbbb=KLDPNJJFNPICHHCIJAOFBANPCIMPONDJGEHMJMODFEJIADCCMLGLEGJJNFIJKIEMELEDPBIMADDOCMCHKIKANFNAHPDJEMJGFGKOCICIMLANOCFGOMPCDJMAOEKIMOPD; </a:t>
            </a:r>
            <a:r>
              <a:rPr lang="en-US" altLang="zh-TW" sz="1200" dirty="0" err="1"/>
              <a:t>HttpOnly</a:t>
            </a:r>
            <a:endParaRPr lang="en-US" altLang="zh-TW" sz="1200" dirty="0"/>
          </a:p>
          <a:p>
            <a:endParaRPr lang="en-US" altLang="zh-TW" sz="1200" dirty="0"/>
          </a:p>
          <a:p>
            <a:r>
              <a:rPr lang="en-US" altLang="zh-TW" sz="1200" dirty="0"/>
              <a:t>&lt;meta http-</a:t>
            </a:r>
            <a:r>
              <a:rPr lang="en-US" altLang="zh-TW" sz="1200" dirty="0" err="1"/>
              <a:t>equiv</a:t>
            </a:r>
            <a:r>
              <a:rPr lang="en-US" altLang="zh-TW" sz="1200" dirty="0"/>
              <a:t>="Content-Type" content="text/html; charset=UTF-8"&gt;&lt;script&gt;</a:t>
            </a:r>
          </a:p>
          <a:p>
            <a:r>
              <a:rPr lang="en-US" altLang="zh-TW" sz="1200" dirty="0"/>
              <a:t>  alert('</a:t>
            </a:r>
            <a:r>
              <a:rPr lang="zh-CN" altLang="en-US" sz="1200" dirty="0"/>
              <a:t>汇款优惠存入金额</a:t>
            </a:r>
            <a:r>
              <a:rPr lang="en-US" altLang="zh-CN" sz="1200" dirty="0"/>
              <a:t>:0.05')</a:t>
            </a:r>
            <a:endParaRPr lang="zh-CN" altLang="en-US" sz="1200" dirty="0"/>
          </a:p>
          <a:p>
            <a:r>
              <a:rPr lang="en-US" altLang="zh-CN" sz="1200" dirty="0"/>
              <a:t>&lt;/script&gt;</a:t>
            </a:r>
            <a:endParaRPr lang="zh-CN" altLang="en-US" sz="1200" dirty="0"/>
          </a:p>
          <a:p>
            <a:r>
              <a:rPr lang="en-US" altLang="zh-CN" sz="1200" dirty="0"/>
              <a:t>&lt;script type="text/</a:t>
            </a:r>
            <a:r>
              <a:rPr lang="en-US" altLang="zh-CN" sz="1200" dirty="0" err="1"/>
              <a:t>javascript</a:t>
            </a:r>
            <a:r>
              <a:rPr lang="en-US" altLang="zh-CN" sz="1200" dirty="0"/>
              <a:t>"&gt;</a:t>
            </a:r>
            <a:endParaRPr lang="zh-CN" altLang="en-US" sz="1200" dirty="0"/>
          </a:p>
          <a:p>
            <a:r>
              <a:rPr lang="zh-CN" altLang="en-US" sz="1200" dirty="0"/>
              <a:t>            </a:t>
            </a:r>
            <a:r>
              <a:rPr lang="en-US" altLang="zh-CN" sz="1200" dirty="0" err="1"/>
              <a:t>self.location.href</a:t>
            </a:r>
            <a:r>
              <a:rPr lang="en-US" altLang="zh-CN" sz="1200" dirty="0"/>
              <a:t> = " /agv3/cl/?module=</a:t>
            </a:r>
            <a:r>
              <a:rPr lang="en-US" altLang="zh-CN" sz="1200" dirty="0" err="1"/>
              <a:t>Deposit&amp;method</a:t>
            </a:r>
            <a:r>
              <a:rPr lang="en-US" altLang="zh-CN" sz="1200" dirty="0"/>
              <a:t>=</a:t>
            </a:r>
            <a:r>
              <a:rPr lang="en-US" altLang="zh-CN" sz="1200" dirty="0" err="1"/>
              <a:t>Source&amp;sort</a:t>
            </a:r>
            <a:r>
              <a:rPr lang="en-US" altLang="zh-CN" sz="1200" dirty="0"/>
              <a:t>=1";</a:t>
            </a:r>
            <a:endParaRPr lang="zh-CN" altLang="en-US" sz="1200" dirty="0"/>
          </a:p>
          <a:p>
            <a:r>
              <a:rPr lang="zh-CN" altLang="en-US" sz="1200" dirty="0"/>
              <a:t>            </a:t>
            </a:r>
            <a:r>
              <a:rPr lang="en-US" altLang="zh-CN" sz="1200" dirty="0"/>
              <a:t>&lt;/script&gt;</a:t>
            </a:r>
          </a:p>
          <a:p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936386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58" y="481192"/>
            <a:ext cx="10105361" cy="237415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90113" y="323490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操作逾時，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296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109" y="703976"/>
            <a:ext cx="6027942" cy="524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90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669"/>
            <a:ext cx="12192000" cy="312936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78287" y="356610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SELECT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8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*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FROM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b="1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PY_ORDER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WHERE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b="1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ROBOT_PROCESS_STATUS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8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'1'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AND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b="1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STATUS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8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'2'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ORDER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BY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b="1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CREATE_DATE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DESC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78287" y="5148432"/>
            <a:ext cx="1500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抓</a:t>
            </a:r>
            <a:r>
              <a:rPr lang="en-US" altLang="zh-TW" dirty="0" smtClean="0"/>
              <a:t>Status = 1 2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001305" y="3844031"/>
            <a:ext cx="35895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2.</a:t>
            </a:r>
            <a:r>
              <a:rPr lang="zh-TW" altLang="en-US" dirty="0"/>
              <a:t>鎖定訂單</a:t>
            </a:r>
            <a:r>
              <a:rPr lang="en-US" altLang="zh-TW" dirty="0"/>
              <a:t>.</a:t>
            </a:r>
            <a:r>
              <a:rPr lang="en-US" altLang="zh-TW" dirty="0" err="1"/>
              <a:t>updateOrderLock</a:t>
            </a:r>
            <a:endParaRPr lang="en-US" altLang="zh-TW" dirty="0"/>
          </a:p>
          <a:p>
            <a:r>
              <a:rPr lang="en-US" altLang="zh-TW" dirty="0"/>
              <a:t>3.</a:t>
            </a:r>
            <a:r>
              <a:rPr lang="zh-TW" altLang="en-US" dirty="0"/>
              <a:t>修改訂單狀態</a:t>
            </a:r>
            <a:r>
              <a:rPr lang="en-US" altLang="zh-TW" dirty="0"/>
              <a:t>.</a:t>
            </a:r>
            <a:r>
              <a:rPr lang="en-US" altLang="zh-TW" dirty="0" err="1"/>
              <a:t>updateOrderStatus</a:t>
            </a:r>
            <a:endParaRPr lang="en-US" altLang="zh-TW" dirty="0"/>
          </a:p>
          <a:p>
            <a:r>
              <a:rPr lang="en-US" altLang="zh-TW" dirty="0"/>
              <a:t>4.</a:t>
            </a:r>
            <a:r>
              <a:rPr lang="zh-TW" altLang="en-US" dirty="0"/>
              <a:t>解鎖訂單</a:t>
            </a:r>
            <a:r>
              <a:rPr lang="en-US" altLang="zh-TW" dirty="0"/>
              <a:t>.</a:t>
            </a:r>
            <a:r>
              <a:rPr lang="en-US" altLang="zh-TW" dirty="0" err="1"/>
              <a:t>updateOrderUnlock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096000" y="5148432"/>
            <a:ext cx="4028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参考：</a:t>
            </a:r>
            <a:r>
              <a:rPr lang="en-US" altLang="zh-TW" dirty="0"/>
              <a:t>MyPayApi.java </a:t>
            </a:r>
            <a:r>
              <a:rPr lang="en-US" altLang="zh-TW" dirty="0" smtClean="0"/>
              <a:t>MyPayApiTest.java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04024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77" y="521404"/>
            <a:ext cx="8062659" cy="451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81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2505"/>
            <a:ext cx="12192000" cy="619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21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686" y="95204"/>
            <a:ext cx="3322608" cy="106689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240481" y="628650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启</a:t>
            </a:r>
            <a:r>
              <a:rPr lang="zh-TW" altLang="en-US" dirty="0" smtClean="0"/>
              <a:t>动，关闭  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914400" y="1257300"/>
            <a:ext cx="66479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新版机器人关闭很慢？</a:t>
            </a:r>
            <a:endParaRPr lang="en-US" altLang="zh-TW" dirty="0" smtClean="0"/>
          </a:p>
          <a:p>
            <a:r>
              <a:rPr lang="zh-TW" altLang="en-US" dirty="0" smtClean="0"/>
              <a:t>因为机器人需要时间把尚未做完的工作，执行完毕，才会停止。</a:t>
            </a:r>
            <a:endParaRPr lang="en-US" altLang="zh-TW" dirty="0" smtClean="0"/>
          </a:p>
          <a:p>
            <a:r>
              <a:rPr lang="zh-TW" altLang="en-US" dirty="0"/>
              <a:t>这</a:t>
            </a:r>
            <a:r>
              <a:rPr lang="zh-TW" altLang="en-US" dirty="0" smtClean="0"/>
              <a:t>样才不会出现，重复添加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10~20</a:t>
            </a:r>
            <a:r>
              <a:rPr lang="zh-TW" altLang="en-US" dirty="0" smtClean="0"/>
              <a:t>秒 安全关闭 （不是把进程杀掉）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914400" y="2880360"/>
            <a:ext cx="690195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--</a:t>
            </a:r>
            <a:r>
              <a:rPr lang="zh-TW" altLang="en-US" dirty="0"/>
              <a:t>更改机器人路径</a:t>
            </a:r>
          </a:p>
          <a:p>
            <a:endParaRPr lang="zh-TW" altLang="en-US" dirty="0"/>
          </a:p>
          <a:p>
            <a:r>
              <a:rPr lang="en-US" altLang="zh-TW" dirty="0"/>
              <a:t>UPDATE </a:t>
            </a:r>
            <a:r>
              <a:rPr lang="en-US" altLang="zh-TW" dirty="0" err="1"/>
              <a:t>py_system_config</a:t>
            </a:r>
            <a:r>
              <a:rPr lang="en-US" altLang="zh-TW" dirty="0"/>
              <a:t> SET VALUE = 'C:\AutoPay4J\AutoPay4J.bat' </a:t>
            </a:r>
            <a:endParaRPr lang="en-US" altLang="zh-TW" dirty="0" smtClean="0"/>
          </a:p>
          <a:p>
            <a:r>
              <a:rPr lang="en-US" altLang="zh-TW" dirty="0" smtClean="0"/>
              <a:t>WHERE </a:t>
            </a:r>
            <a:r>
              <a:rPr lang="en-US" altLang="zh-TW" dirty="0"/>
              <a:t>TYPE = 'AUTO_RECHARGE' AND KEY = 'ROBOT_EXECUTE_FILE';</a:t>
            </a:r>
          </a:p>
          <a:p>
            <a:r>
              <a:rPr lang="en-US" altLang="zh-TW" dirty="0"/>
              <a:t>COMMIT;</a:t>
            </a:r>
          </a:p>
          <a:p>
            <a:endParaRPr lang="en-US" altLang="zh-TW" dirty="0"/>
          </a:p>
          <a:p>
            <a:r>
              <a:rPr lang="en-US" altLang="zh-TW" dirty="0"/>
              <a:t>-- </a:t>
            </a:r>
            <a:r>
              <a:rPr lang="zh-TW" altLang="en-US" dirty="0"/>
              <a:t>更换</a:t>
            </a:r>
            <a:r>
              <a:rPr lang="en-US" altLang="zh-TW" dirty="0" err="1"/>
              <a:t>mypay</a:t>
            </a:r>
            <a:r>
              <a:rPr lang="en-US" altLang="zh-TW" dirty="0"/>
              <a:t> </a:t>
            </a:r>
            <a:r>
              <a:rPr lang="en-US" altLang="zh-TW" dirty="0" err="1"/>
              <a:t>com.zonpay.servlet.admin.AutoRechargeMgmtController</a:t>
            </a:r>
            <a:endParaRPr lang="en-US" altLang="zh-TW" dirty="0"/>
          </a:p>
          <a:p>
            <a:r>
              <a:rPr lang="en-US" altLang="zh-TW" dirty="0"/>
              <a:t>                                      </a:t>
            </a:r>
            <a:r>
              <a:rPr lang="en-US" altLang="zh-TW" dirty="0" err="1"/>
              <a:t>AutoRechargeMgmtController.class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手动关闭机器人要在</a:t>
            </a:r>
            <a:r>
              <a:rPr lang="en-US" altLang="zh-TW" dirty="0" err="1"/>
              <a:t>tmp</a:t>
            </a:r>
            <a:r>
              <a:rPr lang="zh-TW" altLang="en-US" dirty="0"/>
              <a:t>下面创造一个档案，档案名称   </a:t>
            </a:r>
            <a:r>
              <a:rPr lang="en-US" altLang="zh-TW" dirty="0" err="1"/>
              <a:t>server.close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0944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9227" y="448574"/>
            <a:ext cx="2087593" cy="58832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机器人</a:t>
            </a:r>
          </a:p>
        </p:txBody>
      </p:sp>
      <p:sp>
        <p:nvSpPr>
          <p:cNvPr id="5" name="矩形 4"/>
          <p:cNvSpPr/>
          <p:nvPr/>
        </p:nvSpPr>
        <p:spPr>
          <a:xfrm>
            <a:off x="9003101" y="612475"/>
            <a:ext cx="2087593" cy="57193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Mypay.web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5848709" y="103517"/>
            <a:ext cx="51759" cy="640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822884" y="612476"/>
            <a:ext cx="2027208" cy="448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启动</a:t>
            </a:r>
          </a:p>
        </p:txBody>
      </p:sp>
      <p:cxnSp>
        <p:nvCxnSpPr>
          <p:cNvPr id="10" name="直線單箭頭接點 9"/>
          <p:cNvCxnSpPr/>
          <p:nvPr/>
        </p:nvCxnSpPr>
        <p:spPr>
          <a:xfrm flipH="1" flipV="1">
            <a:off x="6886395" y="836761"/>
            <a:ext cx="2114909" cy="25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804913" y="1243645"/>
            <a:ext cx="2027208" cy="448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创建</a:t>
            </a:r>
            <a:r>
              <a:rPr lang="en-US" altLang="zh-TW" dirty="0" err="1"/>
              <a:t>server.pid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804913" y="1912175"/>
            <a:ext cx="2027208" cy="448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关闭</a:t>
            </a:r>
          </a:p>
        </p:txBody>
      </p:sp>
      <p:cxnSp>
        <p:nvCxnSpPr>
          <p:cNvPr id="21" name="直線單箭頭接點 20"/>
          <p:cNvCxnSpPr/>
          <p:nvPr/>
        </p:nvCxnSpPr>
        <p:spPr>
          <a:xfrm flipH="1">
            <a:off x="6850092" y="2136462"/>
            <a:ext cx="20451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835105" y="3058041"/>
            <a:ext cx="2027208" cy="448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创建</a:t>
            </a:r>
            <a:r>
              <a:rPr lang="en-US" altLang="zh-TW" dirty="0" err="1"/>
              <a:t>server.close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835105" y="2490143"/>
            <a:ext cx="2027208" cy="448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读取</a:t>
            </a:r>
            <a:r>
              <a:rPr lang="en-US" altLang="zh-TW" dirty="0" err="1" smtClean="0"/>
              <a:t>server.pid</a:t>
            </a:r>
            <a:endParaRPr lang="zh-TW" altLang="en-US" dirty="0"/>
          </a:p>
        </p:txBody>
      </p:sp>
      <p:cxnSp>
        <p:nvCxnSpPr>
          <p:cNvPr id="24" name="直線單箭頭接點 23"/>
          <p:cNvCxnSpPr/>
          <p:nvPr/>
        </p:nvCxnSpPr>
        <p:spPr>
          <a:xfrm flipH="1">
            <a:off x="6921259" y="2714430"/>
            <a:ext cx="20451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H="1">
            <a:off x="6956125" y="3282328"/>
            <a:ext cx="20451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822884" y="3683670"/>
            <a:ext cx="2027208" cy="448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发现</a:t>
            </a:r>
            <a:r>
              <a:rPr lang="en-US" altLang="zh-TW" dirty="0" err="1" smtClean="0"/>
              <a:t>server.close</a:t>
            </a:r>
            <a:endParaRPr lang="zh-TW" altLang="en-US" dirty="0"/>
          </a:p>
        </p:txBody>
      </p:sp>
      <p:cxnSp>
        <p:nvCxnSpPr>
          <p:cNvPr id="27" name="直線單箭頭接點 26"/>
          <p:cNvCxnSpPr/>
          <p:nvPr/>
        </p:nvCxnSpPr>
        <p:spPr>
          <a:xfrm>
            <a:off x="3270489" y="3916573"/>
            <a:ext cx="1543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5900468" y="63535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时间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4831510" y="4252989"/>
            <a:ext cx="2027208" cy="448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启</a:t>
            </a:r>
            <a:r>
              <a:rPr lang="zh-TW" altLang="en-US" dirty="0" smtClean="0"/>
              <a:t>动关闭流程</a:t>
            </a:r>
            <a:endParaRPr lang="zh-TW" altLang="en-US" dirty="0"/>
          </a:p>
        </p:txBody>
      </p:sp>
      <p:cxnSp>
        <p:nvCxnSpPr>
          <p:cNvPr id="30" name="直線單箭頭接點 29"/>
          <p:cNvCxnSpPr/>
          <p:nvPr/>
        </p:nvCxnSpPr>
        <p:spPr>
          <a:xfrm>
            <a:off x="3279834" y="4477276"/>
            <a:ext cx="1543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831510" y="4839606"/>
            <a:ext cx="2027208" cy="448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删除</a:t>
            </a:r>
            <a:r>
              <a:rPr lang="en-US" altLang="zh-TW" dirty="0" err="1" smtClean="0"/>
              <a:t>server.pid</a:t>
            </a:r>
            <a:endParaRPr lang="zh-TW" altLang="en-US" dirty="0"/>
          </a:p>
        </p:txBody>
      </p:sp>
      <p:cxnSp>
        <p:nvCxnSpPr>
          <p:cNvPr id="33" name="直線單箭頭接點 32"/>
          <p:cNvCxnSpPr/>
          <p:nvPr/>
        </p:nvCxnSpPr>
        <p:spPr>
          <a:xfrm flipH="1">
            <a:off x="3191774" y="862642"/>
            <a:ext cx="1613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3226818" y="1467932"/>
            <a:ext cx="1543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3235444" y="5052371"/>
            <a:ext cx="1543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4822884" y="5436179"/>
            <a:ext cx="2027208" cy="448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server.pid</a:t>
            </a:r>
            <a:r>
              <a:rPr lang="zh-TW" altLang="en-US" dirty="0" smtClean="0"/>
              <a:t>消失</a:t>
            </a:r>
            <a:endParaRPr lang="zh-TW" altLang="en-US" dirty="0"/>
          </a:p>
        </p:txBody>
      </p:sp>
      <p:cxnSp>
        <p:nvCxnSpPr>
          <p:cNvPr id="37" name="直線單箭頭接點 36"/>
          <p:cNvCxnSpPr/>
          <p:nvPr/>
        </p:nvCxnSpPr>
        <p:spPr>
          <a:xfrm flipH="1">
            <a:off x="6921258" y="5636002"/>
            <a:ext cx="20451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4822884" y="5940725"/>
            <a:ext cx="2027208" cy="448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删</a:t>
            </a:r>
            <a:r>
              <a:rPr lang="zh-TW" altLang="en-US" dirty="0" smtClean="0"/>
              <a:t>除</a:t>
            </a:r>
            <a:r>
              <a:rPr lang="en-US" altLang="zh-TW" dirty="0" err="1"/>
              <a:t>server.close</a:t>
            </a:r>
            <a:endParaRPr lang="zh-TW" altLang="en-US" dirty="0"/>
          </a:p>
        </p:txBody>
      </p:sp>
      <p:cxnSp>
        <p:nvCxnSpPr>
          <p:cNvPr id="39" name="直線單箭頭接點 38"/>
          <p:cNvCxnSpPr/>
          <p:nvPr/>
        </p:nvCxnSpPr>
        <p:spPr>
          <a:xfrm flipH="1">
            <a:off x="6921258" y="6150712"/>
            <a:ext cx="20451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3717984" y="163997"/>
            <a:ext cx="4339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启动，关闭流程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398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431974" y="181957"/>
            <a:ext cx="2741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除了白名单，其他都错误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969" y="551289"/>
            <a:ext cx="7628281" cy="615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34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90113" y="523783"/>
            <a:ext cx="50021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20171005.</a:t>
            </a:r>
            <a:r>
              <a:rPr lang="zh-TW" altLang="en-US" dirty="0" smtClean="0"/>
              <a:t>修正</a:t>
            </a:r>
            <a:endParaRPr lang="en-US" altLang="zh-TW" dirty="0" smtClean="0"/>
          </a:p>
          <a:p>
            <a:r>
              <a:rPr lang="zh-TW" altLang="en-US" dirty="0" smtClean="0"/>
              <a:t>新增启</a:t>
            </a:r>
            <a:r>
              <a:rPr lang="zh-TW" altLang="en-US" dirty="0"/>
              <a:t>动关闭</a:t>
            </a:r>
            <a:endParaRPr lang="en-US" altLang="zh-TW" dirty="0"/>
          </a:p>
          <a:p>
            <a:r>
              <a:rPr lang="zh-TW" altLang="en-US" dirty="0"/>
              <a:t>新增</a:t>
            </a:r>
            <a:r>
              <a:rPr lang="zh-TW" altLang="en-US" dirty="0" smtClean="0"/>
              <a:t>重新</a:t>
            </a:r>
            <a:r>
              <a:rPr lang="zh-TW" altLang="en-US" dirty="0"/>
              <a:t>启动，保持</a:t>
            </a:r>
            <a:r>
              <a:rPr lang="en-US" altLang="zh-TW" dirty="0" smtClean="0"/>
              <a:t>session</a:t>
            </a:r>
            <a:r>
              <a:rPr lang="zh-TW" altLang="en-US" dirty="0" smtClean="0"/>
              <a:t>，免登入</a:t>
            </a:r>
            <a:endParaRPr lang="en-US" altLang="zh-TW" dirty="0" smtClean="0"/>
          </a:p>
          <a:p>
            <a:r>
              <a:rPr lang="zh-TW" altLang="en-US" dirty="0" smtClean="0"/>
              <a:t>新增</a:t>
            </a:r>
            <a:r>
              <a:rPr lang="en-US" altLang="zh-TW" dirty="0" smtClean="0"/>
              <a:t>successPay.log</a:t>
            </a:r>
          </a:p>
          <a:p>
            <a:r>
              <a:rPr lang="zh-TW" altLang="en-US" dirty="0" smtClean="0"/>
              <a:t>修正</a:t>
            </a:r>
            <a:r>
              <a:rPr lang="en-US" altLang="zh-TW" dirty="0" err="1"/>
              <a:t>action.properties</a:t>
            </a:r>
            <a:endParaRPr lang="zh-TW" altLang="en-US" dirty="0"/>
          </a:p>
          <a:p>
            <a:r>
              <a:rPr lang="zh-TW" altLang="en-US" dirty="0" smtClean="0"/>
              <a:t>新增</a:t>
            </a:r>
            <a:r>
              <a:rPr lang="zh-TW" altLang="en-US" dirty="0"/>
              <a:t>启</a:t>
            </a:r>
            <a:r>
              <a:rPr lang="zh-TW" altLang="en-US" dirty="0" smtClean="0"/>
              <a:t>动关闭</a:t>
            </a:r>
            <a:r>
              <a:rPr lang="en-US" altLang="zh-TW" dirty="0" smtClean="0"/>
              <a:t>demo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2231" y="523783"/>
            <a:ext cx="5913632" cy="169940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57" y="3389748"/>
            <a:ext cx="8580864" cy="304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192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9851"/>
            <a:ext cx="12192000" cy="309829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648496" y="1017431"/>
            <a:ext cx="678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http://www.mypay.la/mypay/admin/index.jsp#ajax/orderListMgmt.jsp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7101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启</a:t>
            </a:r>
            <a:r>
              <a:rPr lang="zh-TW" altLang="en-US" dirty="0" smtClean="0"/>
              <a:t>动</a:t>
            </a:r>
            <a:r>
              <a:rPr lang="en-US" altLang="zh-TW" dirty="0"/>
              <a:t>AutoPay4J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222" y="2841923"/>
            <a:ext cx="6012503" cy="3252666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191" y="3102720"/>
            <a:ext cx="2034716" cy="1272650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4713668" y="26916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717442" y="1321356"/>
            <a:ext cx="1505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参考</a:t>
            </a:r>
            <a:r>
              <a:rPr lang="en-US" altLang="zh-TW" dirty="0" smtClean="0"/>
              <a:t>start.java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8416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CAEAC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3918</TotalTime>
  <Words>3023</Words>
  <Application>Microsoft Office PowerPoint</Application>
  <PresentationFormat>寬螢幕</PresentationFormat>
  <Paragraphs>509</Paragraphs>
  <Slides>38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46" baseType="lpstr">
      <vt:lpstr>宋体</vt:lpstr>
      <vt:lpstr>細明體</vt:lpstr>
      <vt:lpstr>新細明體</vt:lpstr>
      <vt:lpstr>Arial</vt:lpstr>
      <vt:lpstr>Calibri</vt:lpstr>
      <vt:lpstr>Calibri Light</vt:lpstr>
      <vt:lpstr>Courier New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启动AutoPay4J</vt:lpstr>
      <vt:lpstr>关闭AutoPay4J</vt:lpstr>
      <vt:lpstr>PowerPoint 簡報</vt:lpstr>
      <vt:lpstr>PowerPoint 簡報</vt:lpstr>
      <vt:lpstr>PowerPoint 簡報</vt:lpstr>
      <vt:lpstr>PowerPoint 簡報</vt:lpstr>
      <vt:lpstr>PowerPoint 簡報</vt:lpstr>
      <vt:lpstr>2个properties，1个ini需要设定</vt:lpstr>
      <vt:lpstr>必需处理程式2只</vt:lpstr>
      <vt:lpstr>BBIN（OTP），live006</vt:lpstr>
      <vt:lpstr>PowerPoint 簡報</vt:lpstr>
      <vt:lpstr>PowerPoint 簡報</vt:lpstr>
      <vt:lpstr>PowerPoint 簡報</vt:lpstr>
      <vt:lpstr>Json登入</vt:lpstr>
      <vt:lpstr>查找用户，用户不存在</vt:lpstr>
      <vt:lpstr>查找用户，用户存在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tommy</dc:creator>
  <cp:lastModifiedBy>tommy</cp:lastModifiedBy>
  <cp:revision>130</cp:revision>
  <dcterms:created xsi:type="dcterms:W3CDTF">2017-09-13T02:09:23Z</dcterms:created>
  <dcterms:modified xsi:type="dcterms:W3CDTF">2017-11-07T06:40:15Z</dcterms:modified>
</cp:coreProperties>
</file>