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9" r:id="rId2"/>
    <p:sldId id="260" r:id="rId3"/>
    <p:sldId id="261" r:id="rId4"/>
    <p:sldId id="262" r:id="rId5"/>
    <p:sldId id="258" r:id="rId6"/>
    <p:sldId id="263" r:id="rId7"/>
    <p:sldId id="264" r:id="rId8"/>
    <p:sldId id="265" r:id="rId9"/>
    <p:sldId id="266" r:id="rId10"/>
    <p:sldId id="281" r:id="rId11"/>
    <p:sldId id="267" r:id="rId12"/>
    <p:sldId id="268" r:id="rId13"/>
    <p:sldId id="269" r:id="rId14"/>
    <p:sldId id="270" r:id="rId15"/>
    <p:sldId id="282" r:id="rId16"/>
    <p:sldId id="280" r:id="rId17"/>
    <p:sldId id="283" r:id="rId18"/>
    <p:sldId id="284" r:id="rId19"/>
    <p:sldId id="285" r:id="rId20"/>
    <p:sldId id="288" r:id="rId21"/>
    <p:sldId id="289" r:id="rId22"/>
    <p:sldId id="287" r:id="rId23"/>
    <p:sldId id="271" r:id="rId24"/>
    <p:sldId id="272" r:id="rId25"/>
    <p:sldId id="273" r:id="rId26"/>
    <p:sldId id="274" r:id="rId27"/>
    <p:sldId id="275" r:id="rId28"/>
    <p:sldId id="276" r:id="rId29"/>
    <p:sldId id="277" r:id="rId30"/>
    <p:sldId id="278" r:id="rId31"/>
    <p:sldId id="279"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9748C-6EBD-4D23-97D2-D7BA0457908C}" v="49" dt="2025-07-25T00:13:09.61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6" autoAdjust="0"/>
    <p:restoredTop sz="94660"/>
  </p:normalViewPr>
  <p:slideViewPr>
    <p:cSldViewPr snapToGrid="0">
      <p:cViewPr varScale="1">
        <p:scale>
          <a:sx n="110" d="100"/>
          <a:sy n="110" d="100"/>
        </p:scale>
        <p:origin x="3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雄大 森" userId="f2f794dd8451f295" providerId="LiveId" clId="{39E6A137-362A-4E82-AD64-68EC7FBBD3B5}"/>
    <pc:docChg chg="undo custSel addSld modSld">
      <pc:chgData name="雄大 森" userId="f2f794dd8451f295" providerId="LiveId" clId="{39E6A137-362A-4E82-AD64-68EC7FBBD3B5}" dt="2025-07-10T09:17:51.218" v="1279" actId="20577"/>
      <pc:docMkLst>
        <pc:docMk/>
      </pc:docMkLst>
      <pc:sldChg chg="modSp mod">
        <pc:chgData name="雄大 森" userId="f2f794dd8451f295" providerId="LiveId" clId="{39E6A137-362A-4E82-AD64-68EC7FBBD3B5}" dt="2025-07-10T08:26:41.142" v="233" actId="20577"/>
        <pc:sldMkLst>
          <pc:docMk/>
          <pc:sldMk cId="142348105" sldId="263"/>
        </pc:sldMkLst>
        <pc:spChg chg="mod">
          <ac:chgData name="雄大 森" userId="f2f794dd8451f295" providerId="LiveId" clId="{39E6A137-362A-4E82-AD64-68EC7FBBD3B5}" dt="2025-07-10T08:26:41.142" v="233" actId="20577"/>
          <ac:spMkLst>
            <pc:docMk/>
            <pc:sldMk cId="142348105" sldId="263"/>
            <ac:spMk id="3" creationId="{7E424FF4-3674-B8BE-8B9A-02C58EEEE24B}"/>
          </ac:spMkLst>
        </pc:spChg>
      </pc:sldChg>
      <pc:sldChg chg="modSp mod">
        <pc:chgData name="雄大 森" userId="f2f794dd8451f295" providerId="LiveId" clId="{39E6A137-362A-4E82-AD64-68EC7FBBD3B5}" dt="2025-07-10T08:27:00.824" v="247" actId="20577"/>
        <pc:sldMkLst>
          <pc:docMk/>
          <pc:sldMk cId="182689645" sldId="264"/>
        </pc:sldMkLst>
        <pc:spChg chg="mod">
          <ac:chgData name="雄大 森" userId="f2f794dd8451f295" providerId="LiveId" clId="{39E6A137-362A-4E82-AD64-68EC7FBBD3B5}" dt="2025-07-10T08:27:00.824" v="247" actId="20577"/>
          <ac:spMkLst>
            <pc:docMk/>
            <pc:sldMk cId="182689645" sldId="264"/>
            <ac:spMk id="3" creationId="{ECDF7327-F57D-CD34-6281-615420A8A5FB}"/>
          </ac:spMkLst>
        </pc:spChg>
      </pc:sldChg>
      <pc:sldChg chg="modSp mod">
        <pc:chgData name="雄大 森" userId="f2f794dd8451f295" providerId="LiveId" clId="{39E6A137-362A-4E82-AD64-68EC7FBBD3B5}" dt="2025-07-10T08:27:16.873" v="255" actId="20577"/>
        <pc:sldMkLst>
          <pc:docMk/>
          <pc:sldMk cId="2936013878" sldId="265"/>
        </pc:sldMkLst>
        <pc:spChg chg="mod">
          <ac:chgData name="雄大 森" userId="f2f794dd8451f295" providerId="LiveId" clId="{39E6A137-362A-4E82-AD64-68EC7FBBD3B5}" dt="2025-07-10T08:27:16.873" v="255" actId="20577"/>
          <ac:spMkLst>
            <pc:docMk/>
            <pc:sldMk cId="2936013878" sldId="265"/>
            <ac:spMk id="3" creationId="{FCE947A0-3B44-5CF5-BF1E-806A154E7477}"/>
          </ac:spMkLst>
        </pc:spChg>
      </pc:sldChg>
      <pc:sldChg chg="modSp mod">
        <pc:chgData name="雄大 森" userId="f2f794dd8451f295" providerId="LiveId" clId="{39E6A137-362A-4E82-AD64-68EC7FBBD3B5}" dt="2025-07-10T08:27:52.511" v="283" actId="20577"/>
        <pc:sldMkLst>
          <pc:docMk/>
          <pc:sldMk cId="269561766" sldId="266"/>
        </pc:sldMkLst>
        <pc:spChg chg="mod">
          <ac:chgData name="雄大 森" userId="f2f794dd8451f295" providerId="LiveId" clId="{39E6A137-362A-4E82-AD64-68EC7FBBD3B5}" dt="2025-07-10T08:27:52.511" v="283" actId="20577"/>
          <ac:spMkLst>
            <pc:docMk/>
            <pc:sldMk cId="269561766" sldId="266"/>
            <ac:spMk id="3" creationId="{D88833FA-3F1B-2054-4B92-B592869A4DB8}"/>
          </ac:spMkLst>
        </pc:spChg>
      </pc:sldChg>
      <pc:sldChg chg="addSp delSp modSp add mod">
        <pc:chgData name="雄大 森" userId="f2f794dd8451f295" providerId="LiveId" clId="{39E6A137-362A-4E82-AD64-68EC7FBBD3B5}" dt="2025-07-10T08:29:40.913" v="321" actId="20577"/>
        <pc:sldMkLst>
          <pc:docMk/>
          <pc:sldMk cId="2298782959" sldId="267"/>
        </pc:sldMkLst>
        <pc:spChg chg="mod">
          <ac:chgData name="雄大 森" userId="f2f794dd8451f295" providerId="LiveId" clId="{39E6A137-362A-4E82-AD64-68EC7FBBD3B5}" dt="2025-07-10T08:22:39.480" v="16" actId="20577"/>
          <ac:spMkLst>
            <pc:docMk/>
            <pc:sldMk cId="2298782959" sldId="267"/>
            <ac:spMk id="2" creationId="{9DECC19E-68DE-7FA7-AE31-9AD001991FFC}"/>
          </ac:spMkLst>
        </pc:spChg>
        <pc:spChg chg="mod">
          <ac:chgData name="雄大 森" userId="f2f794dd8451f295" providerId="LiveId" clId="{39E6A137-362A-4E82-AD64-68EC7FBBD3B5}" dt="2025-07-10T08:29:40.913" v="321" actId="20577"/>
          <ac:spMkLst>
            <pc:docMk/>
            <pc:sldMk cId="2298782959" sldId="267"/>
            <ac:spMk id="3" creationId="{848A6E38-319B-F1D1-44A3-44700F141319}"/>
          </ac:spMkLst>
        </pc:spChg>
        <pc:picChg chg="add mod">
          <ac:chgData name="雄大 森" userId="f2f794dd8451f295" providerId="LiveId" clId="{39E6A137-362A-4E82-AD64-68EC7FBBD3B5}" dt="2025-07-10T08:28:59.747" v="289" actId="1076"/>
          <ac:picMkLst>
            <pc:docMk/>
            <pc:sldMk cId="2298782959" sldId="267"/>
            <ac:picMk id="6" creationId="{463E68B3-9152-9BF4-14E9-FE54FBE52198}"/>
          </ac:picMkLst>
        </pc:picChg>
      </pc:sldChg>
      <pc:sldChg chg="addSp delSp modSp add mod">
        <pc:chgData name="雄大 森" userId="f2f794dd8451f295" providerId="LiveId" clId="{39E6A137-362A-4E82-AD64-68EC7FBBD3B5}" dt="2025-07-10T08:30:23.728" v="338" actId="1076"/>
        <pc:sldMkLst>
          <pc:docMk/>
          <pc:sldMk cId="3080520007" sldId="268"/>
        </pc:sldMkLst>
        <pc:spChg chg="mod">
          <ac:chgData name="雄大 森" userId="f2f794dd8451f295" providerId="LiveId" clId="{39E6A137-362A-4E82-AD64-68EC7FBBD3B5}" dt="2025-07-10T08:30:03.118" v="332" actId="20577"/>
          <ac:spMkLst>
            <pc:docMk/>
            <pc:sldMk cId="3080520007" sldId="268"/>
            <ac:spMk id="3" creationId="{A59C688C-E95A-C922-8F28-5513ADC28437}"/>
          </ac:spMkLst>
        </pc:spChg>
        <pc:picChg chg="add mod">
          <ac:chgData name="雄大 森" userId="f2f794dd8451f295" providerId="LiveId" clId="{39E6A137-362A-4E82-AD64-68EC7FBBD3B5}" dt="2025-07-10T08:30:23.728" v="338" actId="1076"/>
          <ac:picMkLst>
            <pc:docMk/>
            <pc:sldMk cId="3080520007" sldId="268"/>
            <ac:picMk id="5" creationId="{EEF45ECF-DB2B-9267-1442-FC3F19D469ED}"/>
          </ac:picMkLst>
        </pc:picChg>
      </pc:sldChg>
      <pc:sldChg chg="addSp delSp modSp add mod">
        <pc:chgData name="雄大 森" userId="f2f794dd8451f295" providerId="LiveId" clId="{39E6A137-362A-4E82-AD64-68EC7FBBD3B5}" dt="2025-07-10T08:30:58.880" v="353" actId="1076"/>
        <pc:sldMkLst>
          <pc:docMk/>
          <pc:sldMk cId="2021699270" sldId="269"/>
        </pc:sldMkLst>
        <pc:spChg chg="mod">
          <ac:chgData name="雄大 森" userId="f2f794dd8451f295" providerId="LiveId" clId="{39E6A137-362A-4E82-AD64-68EC7FBBD3B5}" dt="2025-07-10T08:30:35.671" v="344" actId="20577"/>
          <ac:spMkLst>
            <pc:docMk/>
            <pc:sldMk cId="2021699270" sldId="269"/>
            <ac:spMk id="3" creationId="{AF74DAF3-5679-C89B-61C0-57B9D3BD5724}"/>
          </ac:spMkLst>
        </pc:spChg>
        <pc:picChg chg="add mod">
          <ac:chgData name="雄大 森" userId="f2f794dd8451f295" providerId="LiveId" clId="{39E6A137-362A-4E82-AD64-68EC7FBBD3B5}" dt="2025-07-10T08:30:58.880" v="353" actId="1076"/>
          <ac:picMkLst>
            <pc:docMk/>
            <pc:sldMk cId="2021699270" sldId="269"/>
            <ac:picMk id="5" creationId="{9A40D235-A8ED-7AEC-8562-D74D741ECD45}"/>
          </ac:picMkLst>
        </pc:picChg>
      </pc:sldChg>
      <pc:sldChg chg="addSp delSp modSp add mod">
        <pc:chgData name="雄大 森" userId="f2f794dd8451f295" providerId="LiveId" clId="{39E6A137-362A-4E82-AD64-68EC7FBBD3B5}" dt="2025-07-10T08:31:50.543" v="384" actId="1076"/>
        <pc:sldMkLst>
          <pc:docMk/>
          <pc:sldMk cId="1928880875" sldId="270"/>
        </pc:sldMkLst>
        <pc:spChg chg="mod">
          <ac:chgData name="雄大 森" userId="f2f794dd8451f295" providerId="LiveId" clId="{39E6A137-362A-4E82-AD64-68EC7FBBD3B5}" dt="2025-07-10T08:31:28.638" v="378" actId="14100"/>
          <ac:spMkLst>
            <pc:docMk/>
            <pc:sldMk cId="1928880875" sldId="270"/>
            <ac:spMk id="3" creationId="{8E851432-B286-DE4A-0FF2-4F5CBF61F612}"/>
          </ac:spMkLst>
        </pc:spChg>
        <pc:picChg chg="add mod">
          <ac:chgData name="雄大 森" userId="f2f794dd8451f295" providerId="LiveId" clId="{39E6A137-362A-4E82-AD64-68EC7FBBD3B5}" dt="2025-07-10T08:31:50.543" v="384" actId="1076"/>
          <ac:picMkLst>
            <pc:docMk/>
            <pc:sldMk cId="1928880875" sldId="270"/>
            <ac:picMk id="5" creationId="{3D07D103-2A4C-3734-A3D1-364D831F5846}"/>
          </ac:picMkLst>
        </pc:picChg>
      </pc:sldChg>
      <pc:sldChg chg="addSp delSp modSp add mod">
        <pc:chgData name="雄大 森" userId="f2f794dd8451f295" providerId="LiveId" clId="{39E6A137-362A-4E82-AD64-68EC7FBBD3B5}" dt="2025-07-10T08:56:58.724" v="731" actId="20577"/>
        <pc:sldMkLst>
          <pc:docMk/>
          <pc:sldMk cId="2251079510" sldId="271"/>
        </pc:sldMkLst>
        <pc:spChg chg="mod">
          <ac:chgData name="雄大 森" userId="f2f794dd8451f295" providerId="LiveId" clId="{39E6A137-362A-4E82-AD64-68EC7FBBD3B5}" dt="2025-07-10T08:52:12.668" v="467" actId="14100"/>
          <ac:spMkLst>
            <pc:docMk/>
            <pc:sldMk cId="2251079510" sldId="271"/>
            <ac:spMk id="2" creationId="{B335D3B7-B2C6-4799-E6BD-1A9DE6E8A0F4}"/>
          </ac:spMkLst>
        </pc:spChg>
        <pc:spChg chg="mod">
          <ac:chgData name="雄大 森" userId="f2f794dd8451f295" providerId="LiveId" clId="{39E6A137-362A-4E82-AD64-68EC7FBBD3B5}" dt="2025-07-10T08:56:58.724" v="731" actId="20577"/>
          <ac:spMkLst>
            <pc:docMk/>
            <pc:sldMk cId="2251079510" sldId="271"/>
            <ac:spMk id="3" creationId="{13728C8C-C67B-FD7B-A553-50FD3FAED251}"/>
          </ac:spMkLst>
        </pc:spChg>
        <pc:picChg chg="add mod">
          <ac:chgData name="雄大 森" userId="f2f794dd8451f295" providerId="LiveId" clId="{39E6A137-362A-4E82-AD64-68EC7FBBD3B5}" dt="2025-07-10T08:49:29.934" v="431" actId="1076"/>
          <ac:picMkLst>
            <pc:docMk/>
            <pc:sldMk cId="2251079510" sldId="271"/>
            <ac:picMk id="6" creationId="{B59654DE-341B-D63A-7447-CD7C909496FB}"/>
          </ac:picMkLst>
        </pc:picChg>
      </pc:sldChg>
      <pc:sldChg chg="addSp delSp modSp add mod">
        <pc:chgData name="雄大 森" userId="f2f794dd8451f295" providerId="LiveId" clId="{39E6A137-362A-4E82-AD64-68EC7FBBD3B5}" dt="2025-07-10T09:00:06.764" v="843" actId="14100"/>
        <pc:sldMkLst>
          <pc:docMk/>
          <pc:sldMk cId="1265402087" sldId="272"/>
        </pc:sldMkLst>
        <pc:spChg chg="mod">
          <ac:chgData name="雄大 森" userId="f2f794dd8451f295" providerId="LiveId" clId="{39E6A137-362A-4E82-AD64-68EC7FBBD3B5}" dt="2025-07-10T08:57:35.567" v="750" actId="14100"/>
          <ac:spMkLst>
            <pc:docMk/>
            <pc:sldMk cId="1265402087" sldId="272"/>
            <ac:spMk id="2" creationId="{82F4D550-15D3-880F-DE3E-1698E2F14A74}"/>
          </ac:spMkLst>
        </pc:spChg>
        <pc:spChg chg="mod">
          <ac:chgData name="雄大 森" userId="f2f794dd8451f295" providerId="LiveId" clId="{39E6A137-362A-4E82-AD64-68EC7FBBD3B5}" dt="2025-07-10T09:00:06.764" v="843" actId="14100"/>
          <ac:spMkLst>
            <pc:docMk/>
            <pc:sldMk cId="1265402087" sldId="272"/>
            <ac:spMk id="3" creationId="{07B94D1A-A7E5-7A72-A6A3-433E024B97F1}"/>
          </ac:spMkLst>
        </pc:spChg>
        <pc:picChg chg="add mod">
          <ac:chgData name="雄大 森" userId="f2f794dd8451f295" providerId="LiveId" clId="{39E6A137-362A-4E82-AD64-68EC7FBBD3B5}" dt="2025-07-10T08:59:15.501" v="798" actId="1076"/>
          <ac:picMkLst>
            <pc:docMk/>
            <pc:sldMk cId="1265402087" sldId="272"/>
            <ac:picMk id="5" creationId="{E6A88D7E-649D-B0C0-C9FB-049129A3498E}"/>
          </ac:picMkLst>
        </pc:picChg>
      </pc:sldChg>
      <pc:sldChg chg="addSp delSp modSp add mod">
        <pc:chgData name="雄大 森" userId="f2f794dd8451f295" providerId="LiveId" clId="{39E6A137-362A-4E82-AD64-68EC7FBBD3B5}" dt="2025-07-10T09:02:57.488" v="890" actId="20577"/>
        <pc:sldMkLst>
          <pc:docMk/>
          <pc:sldMk cId="2579772143" sldId="273"/>
        </pc:sldMkLst>
        <pc:spChg chg="mod">
          <ac:chgData name="雄大 森" userId="f2f794dd8451f295" providerId="LiveId" clId="{39E6A137-362A-4E82-AD64-68EC7FBBD3B5}" dt="2025-07-10T09:02:57.488" v="890" actId="20577"/>
          <ac:spMkLst>
            <pc:docMk/>
            <pc:sldMk cId="2579772143" sldId="273"/>
            <ac:spMk id="3" creationId="{61FC8E75-6FDE-96A1-5664-A1E092988943}"/>
          </ac:spMkLst>
        </pc:spChg>
        <pc:picChg chg="add mod">
          <ac:chgData name="雄大 森" userId="f2f794dd8451f295" providerId="LiveId" clId="{39E6A137-362A-4E82-AD64-68EC7FBBD3B5}" dt="2025-07-10T09:00:46.613" v="849" actId="1076"/>
          <ac:picMkLst>
            <pc:docMk/>
            <pc:sldMk cId="2579772143" sldId="273"/>
            <ac:picMk id="6" creationId="{25E9D713-756E-90E3-E1EB-4F625CC810F4}"/>
          </ac:picMkLst>
        </pc:picChg>
      </pc:sldChg>
      <pc:sldChg chg="addSp delSp modSp add mod">
        <pc:chgData name="雄大 森" userId="f2f794dd8451f295" providerId="LiveId" clId="{39E6A137-362A-4E82-AD64-68EC7FBBD3B5}" dt="2025-07-10T09:03:01.997" v="892" actId="20577"/>
        <pc:sldMkLst>
          <pc:docMk/>
          <pc:sldMk cId="4149878960" sldId="274"/>
        </pc:sldMkLst>
        <pc:spChg chg="mod">
          <ac:chgData name="雄大 森" userId="f2f794dd8451f295" providerId="LiveId" clId="{39E6A137-362A-4E82-AD64-68EC7FBBD3B5}" dt="2025-07-10T09:03:01.997" v="892" actId="20577"/>
          <ac:spMkLst>
            <pc:docMk/>
            <pc:sldMk cId="4149878960" sldId="274"/>
            <ac:spMk id="3" creationId="{08A1385E-912E-3CC5-5D3A-CB9AF8C14DFB}"/>
          </ac:spMkLst>
        </pc:spChg>
        <pc:picChg chg="add mod">
          <ac:chgData name="雄大 森" userId="f2f794dd8451f295" providerId="LiveId" clId="{39E6A137-362A-4E82-AD64-68EC7FBBD3B5}" dt="2025-07-10T09:01:17.212" v="860" actId="1076"/>
          <ac:picMkLst>
            <pc:docMk/>
            <pc:sldMk cId="4149878960" sldId="274"/>
            <ac:picMk id="5" creationId="{5C9EEE41-C514-4E92-270B-31A4CC37EAE4}"/>
          </ac:picMkLst>
        </pc:picChg>
      </pc:sldChg>
      <pc:sldChg chg="addSp delSp modSp add mod">
        <pc:chgData name="雄大 森" userId="f2f794dd8451f295" providerId="LiveId" clId="{39E6A137-362A-4E82-AD64-68EC7FBBD3B5}" dt="2025-07-10T09:03:07.535" v="895" actId="20577"/>
        <pc:sldMkLst>
          <pc:docMk/>
          <pc:sldMk cId="3590005660" sldId="275"/>
        </pc:sldMkLst>
        <pc:spChg chg="mod">
          <ac:chgData name="雄大 森" userId="f2f794dd8451f295" providerId="LiveId" clId="{39E6A137-362A-4E82-AD64-68EC7FBBD3B5}" dt="2025-07-10T09:03:07.535" v="895" actId="20577"/>
          <ac:spMkLst>
            <pc:docMk/>
            <pc:sldMk cId="3590005660" sldId="275"/>
            <ac:spMk id="3" creationId="{1E59ED94-4B14-C163-B5EC-EB2F011402CB}"/>
          </ac:spMkLst>
        </pc:spChg>
        <pc:picChg chg="add mod">
          <ac:chgData name="雄大 森" userId="f2f794dd8451f295" providerId="LiveId" clId="{39E6A137-362A-4E82-AD64-68EC7FBBD3B5}" dt="2025-07-10T09:01:33.691" v="865" actId="1076"/>
          <ac:picMkLst>
            <pc:docMk/>
            <pc:sldMk cId="3590005660" sldId="275"/>
            <ac:picMk id="5" creationId="{02119D34-5E89-54F1-AC66-32266D7670D9}"/>
          </ac:picMkLst>
        </pc:picChg>
      </pc:sldChg>
      <pc:sldChg chg="addSp delSp modSp add mod">
        <pc:chgData name="雄大 森" userId="f2f794dd8451f295" providerId="LiveId" clId="{39E6A137-362A-4E82-AD64-68EC7FBBD3B5}" dt="2025-07-10T09:03:12.349" v="899" actId="20577"/>
        <pc:sldMkLst>
          <pc:docMk/>
          <pc:sldMk cId="2638131797" sldId="276"/>
        </pc:sldMkLst>
        <pc:spChg chg="mod">
          <ac:chgData name="雄大 森" userId="f2f794dd8451f295" providerId="LiveId" clId="{39E6A137-362A-4E82-AD64-68EC7FBBD3B5}" dt="2025-07-10T09:03:12.349" v="899" actId="20577"/>
          <ac:spMkLst>
            <pc:docMk/>
            <pc:sldMk cId="2638131797" sldId="276"/>
            <ac:spMk id="3" creationId="{10CF8671-47E2-DE77-9427-E7300A3FC2E0}"/>
          </ac:spMkLst>
        </pc:spChg>
        <pc:picChg chg="add mod">
          <ac:chgData name="雄大 森" userId="f2f794dd8451f295" providerId="LiveId" clId="{39E6A137-362A-4E82-AD64-68EC7FBBD3B5}" dt="2025-07-10T09:01:49.244" v="870" actId="1076"/>
          <ac:picMkLst>
            <pc:docMk/>
            <pc:sldMk cId="2638131797" sldId="276"/>
            <ac:picMk id="5" creationId="{B87D4D99-40A9-9C9D-ADDF-74879AA37B1A}"/>
          </ac:picMkLst>
        </pc:picChg>
      </pc:sldChg>
      <pc:sldChg chg="addSp delSp modSp add mod">
        <pc:chgData name="雄大 森" userId="f2f794dd8451f295" providerId="LiveId" clId="{39E6A137-362A-4E82-AD64-68EC7FBBD3B5}" dt="2025-07-10T09:03:16.978" v="903" actId="20577"/>
        <pc:sldMkLst>
          <pc:docMk/>
          <pc:sldMk cId="1593743580" sldId="277"/>
        </pc:sldMkLst>
        <pc:spChg chg="mod">
          <ac:chgData name="雄大 森" userId="f2f794dd8451f295" providerId="LiveId" clId="{39E6A137-362A-4E82-AD64-68EC7FBBD3B5}" dt="2025-07-10T09:03:16.978" v="903" actId="20577"/>
          <ac:spMkLst>
            <pc:docMk/>
            <pc:sldMk cId="1593743580" sldId="277"/>
            <ac:spMk id="3" creationId="{8E3D4C9D-5AD1-6878-D6B1-F6BB151A969C}"/>
          </ac:spMkLst>
        </pc:spChg>
        <pc:picChg chg="add mod">
          <ac:chgData name="雄大 森" userId="f2f794dd8451f295" providerId="LiveId" clId="{39E6A137-362A-4E82-AD64-68EC7FBBD3B5}" dt="2025-07-10T09:02:08.907" v="876" actId="1076"/>
          <ac:picMkLst>
            <pc:docMk/>
            <pc:sldMk cId="1593743580" sldId="277"/>
            <ac:picMk id="5" creationId="{F1A6E2D7-6B08-E681-942A-39E55E203956}"/>
          </ac:picMkLst>
        </pc:picChg>
      </pc:sldChg>
      <pc:sldChg chg="addSp delSp modSp add mod">
        <pc:chgData name="雄大 森" userId="f2f794dd8451f295" providerId="LiveId" clId="{39E6A137-362A-4E82-AD64-68EC7FBBD3B5}" dt="2025-07-10T09:03:22.295" v="907" actId="20577"/>
        <pc:sldMkLst>
          <pc:docMk/>
          <pc:sldMk cId="2340619164" sldId="278"/>
        </pc:sldMkLst>
        <pc:spChg chg="mod">
          <ac:chgData name="雄大 森" userId="f2f794dd8451f295" providerId="LiveId" clId="{39E6A137-362A-4E82-AD64-68EC7FBBD3B5}" dt="2025-07-10T09:03:22.295" v="907" actId="20577"/>
          <ac:spMkLst>
            <pc:docMk/>
            <pc:sldMk cId="2340619164" sldId="278"/>
            <ac:spMk id="3" creationId="{A2DF1B9E-FC7E-D9E7-71DA-4DA55E8C5668}"/>
          </ac:spMkLst>
        </pc:spChg>
        <pc:picChg chg="add mod">
          <ac:chgData name="雄大 森" userId="f2f794dd8451f295" providerId="LiveId" clId="{39E6A137-362A-4E82-AD64-68EC7FBBD3B5}" dt="2025-07-10T09:02:27.035" v="881" actId="1076"/>
          <ac:picMkLst>
            <pc:docMk/>
            <pc:sldMk cId="2340619164" sldId="278"/>
            <ac:picMk id="5" creationId="{BD315AC7-62E8-454E-F27E-11513FB9A4A7}"/>
          </ac:picMkLst>
        </pc:picChg>
      </pc:sldChg>
      <pc:sldChg chg="addSp delSp modSp add mod">
        <pc:chgData name="雄大 森" userId="f2f794dd8451f295" providerId="LiveId" clId="{39E6A137-362A-4E82-AD64-68EC7FBBD3B5}" dt="2025-07-10T09:03:28.110" v="911" actId="20577"/>
        <pc:sldMkLst>
          <pc:docMk/>
          <pc:sldMk cId="938279846" sldId="279"/>
        </pc:sldMkLst>
        <pc:spChg chg="mod">
          <ac:chgData name="雄大 森" userId="f2f794dd8451f295" providerId="LiveId" clId="{39E6A137-362A-4E82-AD64-68EC7FBBD3B5}" dt="2025-07-10T09:03:28.110" v="911" actId="20577"/>
          <ac:spMkLst>
            <pc:docMk/>
            <pc:sldMk cId="938279846" sldId="279"/>
            <ac:spMk id="3" creationId="{BD1CE8DB-3DFC-0A09-30D8-B719A5ABA400}"/>
          </ac:spMkLst>
        </pc:spChg>
        <pc:picChg chg="add mod">
          <ac:chgData name="雄大 森" userId="f2f794dd8451f295" providerId="LiveId" clId="{39E6A137-362A-4E82-AD64-68EC7FBBD3B5}" dt="2025-07-10T09:02:47.386" v="886" actId="1076"/>
          <ac:picMkLst>
            <pc:docMk/>
            <pc:sldMk cId="938279846" sldId="279"/>
            <ac:picMk id="5" creationId="{4B777DC2-C77A-4CCE-B082-69DC9C35539B}"/>
          </ac:picMkLst>
        </pc:picChg>
      </pc:sldChg>
      <pc:sldChg chg="addSp delSp modSp add mod">
        <pc:chgData name="雄大 森" userId="f2f794dd8451f295" providerId="LiveId" clId="{39E6A137-362A-4E82-AD64-68EC7FBBD3B5}" dt="2025-07-10T09:17:51.218" v="1279" actId="20577"/>
        <pc:sldMkLst>
          <pc:docMk/>
          <pc:sldMk cId="1568933425" sldId="280"/>
        </pc:sldMkLst>
        <pc:spChg chg="mod">
          <ac:chgData name="雄大 森" userId="f2f794dd8451f295" providerId="LiveId" clId="{39E6A137-362A-4E82-AD64-68EC7FBBD3B5}" dt="2025-07-10T09:14:29.342" v="948" actId="20577"/>
          <ac:spMkLst>
            <pc:docMk/>
            <pc:sldMk cId="1568933425" sldId="280"/>
            <ac:spMk id="2" creationId="{C062E587-DE8C-EB55-CBE2-7D120F6F45AB}"/>
          </ac:spMkLst>
        </pc:spChg>
      </pc:sldChg>
    </pc:docChg>
  </pc:docChgLst>
  <pc:docChgLst>
    <pc:chgData name="雄大 森" userId="f2f794dd8451f295" providerId="LiveId" clId="{48D21119-B47C-4C0B-8D30-1808E1A4B880}"/>
    <pc:docChg chg="undo custSel addSld delSld modSld sldOrd">
      <pc:chgData name="雄大 森" userId="f2f794dd8451f295" providerId="LiveId" clId="{48D21119-B47C-4C0B-8D30-1808E1A4B880}" dt="2025-07-18T00:25:56.596" v="2478" actId="20577"/>
      <pc:docMkLst>
        <pc:docMk/>
      </pc:docMkLst>
      <pc:sldChg chg="modSp mod">
        <pc:chgData name="雄大 森" userId="f2f794dd8451f295" providerId="LiveId" clId="{48D21119-B47C-4C0B-8D30-1808E1A4B880}" dt="2025-07-17T14:17:25.530" v="727" actId="1076"/>
        <pc:sldMkLst>
          <pc:docMk/>
          <pc:sldMk cId="3970653950" sldId="258"/>
        </pc:sldMkLst>
        <pc:spChg chg="mod">
          <ac:chgData name="雄大 森" userId="f2f794dd8451f295" providerId="LiveId" clId="{48D21119-B47C-4C0B-8D30-1808E1A4B880}" dt="2025-07-17T14:17:25.242" v="726" actId="20577"/>
          <ac:spMkLst>
            <pc:docMk/>
            <pc:sldMk cId="3970653950" sldId="258"/>
            <ac:spMk id="3" creationId="{CBB2CD39-3B39-0A7F-184A-B144D4BB61D4}"/>
          </ac:spMkLst>
        </pc:spChg>
        <pc:graphicFrameChg chg="mod">
          <ac:chgData name="雄大 森" userId="f2f794dd8451f295" providerId="LiveId" clId="{48D21119-B47C-4C0B-8D30-1808E1A4B880}" dt="2025-07-17T14:17:25.530" v="727" actId="1076"/>
          <ac:graphicFrameMkLst>
            <pc:docMk/>
            <pc:sldMk cId="3970653950" sldId="258"/>
            <ac:graphicFrameMk id="4" creationId="{38FB37E8-372E-E299-AF3E-EA1FE896A3ED}"/>
          </ac:graphicFrameMkLst>
        </pc:graphicFrameChg>
      </pc:sldChg>
      <pc:sldChg chg="addSp delSp modSp mod">
        <pc:chgData name="雄大 森" userId="f2f794dd8451f295" providerId="LiveId" clId="{48D21119-B47C-4C0B-8D30-1808E1A4B880}" dt="2025-07-17T15:54:25.549" v="1164" actId="20577"/>
        <pc:sldMkLst>
          <pc:docMk/>
          <pc:sldMk cId="142348105" sldId="263"/>
        </pc:sldMkLst>
        <pc:spChg chg="mod">
          <ac:chgData name="雄大 森" userId="f2f794dd8451f295" providerId="LiveId" clId="{48D21119-B47C-4C0B-8D30-1808E1A4B880}" dt="2025-07-17T14:16:35.460" v="715" actId="20577"/>
          <ac:spMkLst>
            <pc:docMk/>
            <pc:sldMk cId="142348105" sldId="263"/>
            <ac:spMk id="3" creationId="{7E424FF4-3674-B8BE-8B9A-02C58EEEE24B}"/>
          </ac:spMkLst>
        </pc:spChg>
        <pc:spChg chg="add mod">
          <ac:chgData name="雄大 森" userId="f2f794dd8451f295" providerId="LiveId" clId="{48D21119-B47C-4C0B-8D30-1808E1A4B880}" dt="2025-07-17T13:46:33.017" v="156" actId="27636"/>
          <ac:spMkLst>
            <pc:docMk/>
            <pc:sldMk cId="142348105" sldId="263"/>
            <ac:spMk id="4" creationId="{4F2798B5-EE05-A16F-46FF-0089DB413449}"/>
          </ac:spMkLst>
        </pc:spChg>
        <pc:spChg chg="add mod">
          <ac:chgData name="雄大 森" userId="f2f794dd8451f295" providerId="LiveId" clId="{48D21119-B47C-4C0B-8D30-1808E1A4B880}" dt="2025-07-17T15:54:25.549" v="1164" actId="20577"/>
          <ac:spMkLst>
            <pc:docMk/>
            <pc:sldMk cId="142348105" sldId="263"/>
            <ac:spMk id="5" creationId="{2D08B600-286D-CB83-B501-663C23CBBB60}"/>
          </ac:spMkLst>
        </pc:spChg>
        <pc:picChg chg="mod">
          <ac:chgData name="雄大 森" userId="f2f794dd8451f295" providerId="LiveId" clId="{48D21119-B47C-4C0B-8D30-1808E1A4B880}" dt="2025-07-17T11:30:17.778" v="0" actId="1076"/>
          <ac:picMkLst>
            <pc:docMk/>
            <pc:sldMk cId="142348105" sldId="263"/>
            <ac:picMk id="8" creationId="{74CCEAF0-68DC-00A7-AB02-91411734EE92}"/>
          </ac:picMkLst>
        </pc:picChg>
      </pc:sldChg>
      <pc:sldChg chg="addSp delSp modSp mod">
        <pc:chgData name="雄大 森" userId="f2f794dd8451f295" providerId="LiveId" clId="{48D21119-B47C-4C0B-8D30-1808E1A4B880}" dt="2025-07-17T15:54:18.746" v="1153"/>
        <pc:sldMkLst>
          <pc:docMk/>
          <pc:sldMk cId="182689645" sldId="264"/>
        </pc:sldMkLst>
        <pc:spChg chg="mod">
          <ac:chgData name="雄大 森" userId="f2f794dd8451f295" providerId="LiveId" clId="{48D21119-B47C-4C0B-8D30-1808E1A4B880}" dt="2025-07-17T14:22:00.251" v="731" actId="1076"/>
          <ac:spMkLst>
            <pc:docMk/>
            <pc:sldMk cId="182689645" sldId="264"/>
            <ac:spMk id="3" creationId="{ECDF7327-F57D-CD34-6281-615420A8A5FB}"/>
          </ac:spMkLst>
        </pc:spChg>
        <pc:spChg chg="add mod">
          <ac:chgData name="雄大 森" userId="f2f794dd8451f295" providerId="LiveId" clId="{48D21119-B47C-4C0B-8D30-1808E1A4B880}" dt="2025-07-17T13:47:16.076" v="166"/>
          <ac:spMkLst>
            <pc:docMk/>
            <pc:sldMk cId="182689645" sldId="264"/>
            <ac:spMk id="4" creationId="{1E724108-EB41-BCEA-25CD-8F19891888E6}"/>
          </ac:spMkLst>
        </pc:spChg>
        <pc:spChg chg="add mod">
          <ac:chgData name="雄大 森" userId="f2f794dd8451f295" providerId="LiveId" clId="{48D21119-B47C-4C0B-8D30-1808E1A4B880}" dt="2025-07-17T15:54:18.746" v="1153"/>
          <ac:spMkLst>
            <pc:docMk/>
            <pc:sldMk cId="182689645" sldId="264"/>
            <ac:spMk id="6" creationId="{DD060FA1-51EE-4A1F-04F6-FBAF4EFF2535}"/>
          </ac:spMkLst>
        </pc:spChg>
      </pc:sldChg>
      <pc:sldChg chg="addSp delSp modSp mod">
        <pc:chgData name="雄大 森" userId="f2f794dd8451f295" providerId="LiveId" clId="{48D21119-B47C-4C0B-8D30-1808E1A4B880}" dt="2025-07-17T15:54:14.237" v="1142"/>
        <pc:sldMkLst>
          <pc:docMk/>
          <pc:sldMk cId="2936013878" sldId="265"/>
        </pc:sldMkLst>
        <pc:spChg chg="mod">
          <ac:chgData name="雄大 森" userId="f2f794dd8451f295" providerId="LiveId" clId="{48D21119-B47C-4C0B-8D30-1808E1A4B880}" dt="2025-07-17T14:16:23.506" v="695" actId="20577"/>
          <ac:spMkLst>
            <pc:docMk/>
            <pc:sldMk cId="2936013878" sldId="265"/>
            <ac:spMk id="3" creationId="{FCE947A0-3B44-5CF5-BF1E-806A154E7477}"/>
          </ac:spMkLst>
        </pc:spChg>
        <pc:spChg chg="add mod">
          <ac:chgData name="雄大 森" userId="f2f794dd8451f295" providerId="LiveId" clId="{48D21119-B47C-4C0B-8D30-1808E1A4B880}" dt="2025-07-17T13:48:34.325" v="189" actId="20577"/>
          <ac:spMkLst>
            <pc:docMk/>
            <pc:sldMk cId="2936013878" sldId="265"/>
            <ac:spMk id="4" creationId="{76E72E1D-8483-EDD8-F736-2A06CE3BAB3A}"/>
          </ac:spMkLst>
        </pc:spChg>
        <pc:spChg chg="add mod">
          <ac:chgData name="雄大 森" userId="f2f794dd8451f295" providerId="LiveId" clId="{48D21119-B47C-4C0B-8D30-1808E1A4B880}" dt="2025-07-17T15:54:14.237" v="1142"/>
          <ac:spMkLst>
            <pc:docMk/>
            <pc:sldMk cId="2936013878" sldId="265"/>
            <ac:spMk id="5" creationId="{16F9CB6F-6F12-4CA5-5164-43E02826326C}"/>
          </ac:spMkLst>
        </pc:spChg>
      </pc:sldChg>
      <pc:sldChg chg="addSp delSp modSp mod">
        <pc:chgData name="雄大 森" userId="f2f794dd8451f295" providerId="LiveId" clId="{48D21119-B47C-4C0B-8D30-1808E1A4B880}" dt="2025-07-17T15:54:06.664" v="1131" actId="20577"/>
        <pc:sldMkLst>
          <pc:docMk/>
          <pc:sldMk cId="269561766" sldId="266"/>
        </pc:sldMkLst>
        <pc:spChg chg="mod">
          <ac:chgData name="雄大 森" userId="f2f794dd8451f295" providerId="LiveId" clId="{48D21119-B47C-4C0B-8D30-1808E1A4B880}" dt="2025-07-17T14:16:08.162" v="686" actId="20577"/>
          <ac:spMkLst>
            <pc:docMk/>
            <pc:sldMk cId="269561766" sldId="266"/>
            <ac:spMk id="3" creationId="{D88833FA-3F1B-2054-4B92-B592869A4DB8}"/>
          </ac:spMkLst>
        </pc:spChg>
        <pc:spChg chg="add mod">
          <ac:chgData name="雄大 森" userId="f2f794dd8451f295" providerId="LiveId" clId="{48D21119-B47C-4C0B-8D30-1808E1A4B880}" dt="2025-07-17T14:15:58.101" v="675" actId="20577"/>
          <ac:spMkLst>
            <pc:docMk/>
            <pc:sldMk cId="269561766" sldId="266"/>
            <ac:spMk id="4" creationId="{2BCEFFEC-7B60-BE69-9835-EDD9515717E0}"/>
          </ac:spMkLst>
        </pc:spChg>
        <pc:spChg chg="add mod">
          <ac:chgData name="雄大 森" userId="f2f794dd8451f295" providerId="LiveId" clId="{48D21119-B47C-4C0B-8D30-1808E1A4B880}" dt="2025-07-17T15:54:06.664" v="1131" actId="20577"/>
          <ac:spMkLst>
            <pc:docMk/>
            <pc:sldMk cId="269561766" sldId="266"/>
            <ac:spMk id="8" creationId="{47C5A68D-50F1-3057-E7DA-52E28C6B4C02}"/>
          </ac:spMkLst>
        </pc:spChg>
        <pc:picChg chg="add mod">
          <ac:chgData name="雄大 森" userId="f2f794dd8451f295" providerId="LiveId" clId="{48D21119-B47C-4C0B-8D30-1808E1A4B880}" dt="2025-07-17T14:07:01.178" v="385" actId="1076"/>
          <ac:picMkLst>
            <pc:docMk/>
            <pc:sldMk cId="269561766" sldId="266"/>
            <ac:picMk id="7" creationId="{F8ADFF8B-4129-5A41-5F67-7E2F4085CFC3}"/>
          </ac:picMkLst>
        </pc:picChg>
      </pc:sldChg>
      <pc:sldChg chg="addSp modSp mod">
        <pc:chgData name="雄大 森" userId="f2f794dd8451f295" providerId="LiveId" clId="{48D21119-B47C-4C0B-8D30-1808E1A4B880}" dt="2025-07-17T15:53:57.968" v="1121" actId="20577"/>
        <pc:sldMkLst>
          <pc:docMk/>
          <pc:sldMk cId="2298782959" sldId="267"/>
        </pc:sldMkLst>
        <pc:spChg chg="mod">
          <ac:chgData name="雄大 森" userId="f2f794dd8451f295" providerId="LiveId" clId="{48D21119-B47C-4C0B-8D30-1808E1A4B880}" dt="2025-07-17T15:53:57.968" v="1121" actId="20577"/>
          <ac:spMkLst>
            <pc:docMk/>
            <pc:sldMk cId="2298782959" sldId="267"/>
            <ac:spMk id="2" creationId="{9DECC19E-68DE-7FA7-AE31-9AD001991FFC}"/>
          </ac:spMkLst>
        </pc:spChg>
        <pc:spChg chg="mod">
          <ac:chgData name="雄大 森" userId="f2f794dd8451f295" providerId="LiveId" clId="{48D21119-B47C-4C0B-8D30-1808E1A4B880}" dt="2025-07-17T14:22:15.079" v="736" actId="1076"/>
          <ac:spMkLst>
            <pc:docMk/>
            <pc:sldMk cId="2298782959" sldId="267"/>
            <ac:spMk id="3" creationId="{848A6E38-319B-F1D1-44A3-44700F141319}"/>
          </ac:spMkLst>
        </pc:spChg>
        <pc:spChg chg="add mod">
          <ac:chgData name="雄大 森" userId="f2f794dd8451f295" providerId="LiveId" clId="{48D21119-B47C-4C0B-8D30-1808E1A4B880}" dt="2025-07-17T14:24:44.725" v="801" actId="20577"/>
          <ac:spMkLst>
            <pc:docMk/>
            <pc:sldMk cId="2298782959" sldId="267"/>
            <ac:spMk id="4" creationId="{94C43DBF-2F6C-6E8F-478E-20DDA6F23EDA}"/>
          </ac:spMkLst>
        </pc:spChg>
      </pc:sldChg>
      <pc:sldChg chg="addSp delSp modSp mod">
        <pc:chgData name="雄大 森" userId="f2f794dd8451f295" providerId="LiveId" clId="{48D21119-B47C-4C0B-8D30-1808E1A4B880}" dt="2025-07-17T15:53:52.884" v="1112" actId="20577"/>
        <pc:sldMkLst>
          <pc:docMk/>
          <pc:sldMk cId="3080520007" sldId="268"/>
        </pc:sldMkLst>
        <pc:spChg chg="mod">
          <ac:chgData name="雄大 森" userId="f2f794dd8451f295" providerId="LiveId" clId="{48D21119-B47C-4C0B-8D30-1808E1A4B880}" dt="2025-07-17T14:25:36.521" v="804" actId="14100"/>
          <ac:spMkLst>
            <pc:docMk/>
            <pc:sldMk cId="3080520007" sldId="268"/>
            <ac:spMk id="3" creationId="{A59C688C-E95A-C922-8F28-5513ADC28437}"/>
          </ac:spMkLst>
        </pc:spChg>
        <pc:spChg chg="add mod">
          <ac:chgData name="雄大 森" userId="f2f794dd8451f295" providerId="LiveId" clId="{48D21119-B47C-4C0B-8D30-1808E1A4B880}" dt="2025-07-17T14:26:33.577" v="814"/>
          <ac:spMkLst>
            <pc:docMk/>
            <pc:sldMk cId="3080520007" sldId="268"/>
            <ac:spMk id="4" creationId="{7D722230-28F9-59FF-1E59-82A362A8401A}"/>
          </ac:spMkLst>
        </pc:spChg>
        <pc:spChg chg="add mod">
          <ac:chgData name="雄大 森" userId="f2f794dd8451f295" providerId="LiveId" clId="{48D21119-B47C-4C0B-8D30-1808E1A4B880}" dt="2025-07-17T15:53:52.884" v="1112" actId="20577"/>
          <ac:spMkLst>
            <pc:docMk/>
            <pc:sldMk cId="3080520007" sldId="268"/>
            <ac:spMk id="6" creationId="{4D87AE1D-70BA-8654-EA7E-162FAA05700E}"/>
          </ac:spMkLst>
        </pc:spChg>
      </pc:sldChg>
      <pc:sldChg chg="addSp delSp modSp mod">
        <pc:chgData name="雄大 森" userId="f2f794dd8451f295" providerId="LiveId" clId="{48D21119-B47C-4C0B-8D30-1808E1A4B880}" dt="2025-07-17T15:53:45.301" v="1103" actId="20577"/>
        <pc:sldMkLst>
          <pc:docMk/>
          <pc:sldMk cId="2021699270" sldId="269"/>
        </pc:sldMkLst>
        <pc:spChg chg="mod">
          <ac:chgData name="雄大 森" userId="f2f794dd8451f295" providerId="LiveId" clId="{48D21119-B47C-4C0B-8D30-1808E1A4B880}" dt="2025-07-17T14:26:56.916" v="818" actId="20577"/>
          <ac:spMkLst>
            <pc:docMk/>
            <pc:sldMk cId="2021699270" sldId="269"/>
            <ac:spMk id="3" creationId="{AF74DAF3-5679-C89B-61C0-57B9D3BD5724}"/>
          </ac:spMkLst>
        </pc:spChg>
        <pc:spChg chg="add mod">
          <ac:chgData name="雄大 森" userId="f2f794dd8451f295" providerId="LiveId" clId="{48D21119-B47C-4C0B-8D30-1808E1A4B880}" dt="2025-07-17T14:27:29.535" v="824"/>
          <ac:spMkLst>
            <pc:docMk/>
            <pc:sldMk cId="2021699270" sldId="269"/>
            <ac:spMk id="4" creationId="{21C7D7CA-FC2D-9C0F-87F6-6CD2DCCA3ADB}"/>
          </ac:spMkLst>
        </pc:spChg>
        <pc:spChg chg="add mod">
          <ac:chgData name="雄大 森" userId="f2f794dd8451f295" providerId="LiveId" clId="{48D21119-B47C-4C0B-8D30-1808E1A4B880}" dt="2025-07-17T15:53:45.301" v="1103" actId="20577"/>
          <ac:spMkLst>
            <pc:docMk/>
            <pc:sldMk cId="2021699270" sldId="269"/>
            <ac:spMk id="6" creationId="{CFF31C4D-D901-5B99-0C59-C657BAE0A251}"/>
          </ac:spMkLst>
        </pc:spChg>
      </pc:sldChg>
      <pc:sldChg chg="addSp delSp modSp mod">
        <pc:chgData name="雄大 森" userId="f2f794dd8451f295" providerId="LiveId" clId="{48D21119-B47C-4C0B-8D30-1808E1A4B880}" dt="2025-07-17T15:53:36.845" v="1094" actId="20577"/>
        <pc:sldMkLst>
          <pc:docMk/>
          <pc:sldMk cId="1928880875" sldId="270"/>
        </pc:sldMkLst>
        <pc:spChg chg="mod">
          <ac:chgData name="雄大 森" userId="f2f794dd8451f295" providerId="LiveId" clId="{48D21119-B47C-4C0B-8D30-1808E1A4B880}" dt="2025-07-17T14:27:54.536" v="830" actId="20577"/>
          <ac:spMkLst>
            <pc:docMk/>
            <pc:sldMk cId="1928880875" sldId="270"/>
            <ac:spMk id="3" creationId="{8E851432-B286-DE4A-0FF2-4F5CBF61F612}"/>
          </ac:spMkLst>
        </pc:spChg>
        <pc:spChg chg="add mod">
          <ac:chgData name="雄大 森" userId="f2f794dd8451f295" providerId="LiveId" clId="{48D21119-B47C-4C0B-8D30-1808E1A4B880}" dt="2025-07-17T14:28:33.353" v="856"/>
          <ac:spMkLst>
            <pc:docMk/>
            <pc:sldMk cId="1928880875" sldId="270"/>
            <ac:spMk id="4" creationId="{7E6FA96F-0595-B060-165E-7D3FC0FDD3D1}"/>
          </ac:spMkLst>
        </pc:spChg>
        <pc:spChg chg="add mod">
          <ac:chgData name="雄大 森" userId="f2f794dd8451f295" providerId="LiveId" clId="{48D21119-B47C-4C0B-8D30-1808E1A4B880}" dt="2025-07-17T15:53:36.845" v="1094" actId="20577"/>
          <ac:spMkLst>
            <pc:docMk/>
            <pc:sldMk cId="1928880875" sldId="270"/>
            <ac:spMk id="6" creationId="{31368F49-7CD3-419B-FEF9-5E11A705F538}"/>
          </ac:spMkLst>
        </pc:spChg>
      </pc:sldChg>
      <pc:sldChg chg="addSp delSp modSp mod ord">
        <pc:chgData name="雄大 森" userId="f2f794dd8451f295" providerId="LiveId" clId="{48D21119-B47C-4C0B-8D30-1808E1A4B880}" dt="2025-07-17T16:17:20.772" v="1634" actId="478"/>
        <pc:sldMkLst>
          <pc:docMk/>
          <pc:sldMk cId="1568933425" sldId="280"/>
        </pc:sldMkLst>
        <pc:spChg chg="mod">
          <ac:chgData name="雄大 森" userId="f2f794dd8451f295" providerId="LiveId" clId="{48D21119-B47C-4C0B-8D30-1808E1A4B880}" dt="2025-07-17T15:54:45.674" v="1172" actId="20577"/>
          <ac:spMkLst>
            <pc:docMk/>
            <pc:sldMk cId="1568933425" sldId="280"/>
            <ac:spMk id="2" creationId="{C062E587-DE8C-EB55-CBE2-7D120F6F45AB}"/>
          </ac:spMkLst>
        </pc:spChg>
        <pc:spChg chg="add mod">
          <ac:chgData name="雄大 森" userId="f2f794dd8451f295" providerId="LiveId" clId="{48D21119-B47C-4C0B-8D30-1808E1A4B880}" dt="2025-07-17T16:17:16.412" v="1633"/>
          <ac:spMkLst>
            <pc:docMk/>
            <pc:sldMk cId="1568933425" sldId="280"/>
            <ac:spMk id="11" creationId="{4FC88647-130A-E760-03C6-9C0E55348415}"/>
          </ac:spMkLst>
        </pc:spChg>
        <pc:picChg chg="add mod">
          <ac:chgData name="雄大 森" userId="f2f794dd8451f295" providerId="LiveId" clId="{48D21119-B47C-4C0B-8D30-1808E1A4B880}" dt="2025-07-17T15:52:38.154" v="1081" actId="1076"/>
          <ac:picMkLst>
            <pc:docMk/>
            <pc:sldMk cId="1568933425" sldId="280"/>
            <ac:picMk id="8" creationId="{F401ED80-3BA1-D1AF-3D3A-F5A3EFDF12ED}"/>
          </ac:picMkLst>
        </pc:picChg>
      </pc:sldChg>
      <pc:sldChg chg="addSp delSp modSp add mod">
        <pc:chgData name="雄大 森" userId="f2f794dd8451f295" providerId="LiveId" clId="{48D21119-B47C-4C0B-8D30-1808E1A4B880}" dt="2025-07-17T14:35:36.313" v="1023" actId="20577"/>
        <pc:sldMkLst>
          <pc:docMk/>
          <pc:sldMk cId="880733805" sldId="281"/>
        </pc:sldMkLst>
        <pc:spChg chg="mod">
          <ac:chgData name="雄大 森" userId="f2f794dd8451f295" providerId="LiveId" clId="{48D21119-B47C-4C0B-8D30-1808E1A4B880}" dt="2025-07-17T14:35:36.313" v="1023" actId="20577"/>
          <ac:spMkLst>
            <pc:docMk/>
            <pc:sldMk cId="880733805" sldId="281"/>
            <ac:spMk id="2" creationId="{8F190D84-5E1D-4332-642B-4A01743C9404}"/>
          </ac:spMkLst>
        </pc:spChg>
        <pc:spChg chg="add mod">
          <ac:chgData name="雄大 森" userId="f2f794dd8451f295" providerId="LiveId" clId="{48D21119-B47C-4C0B-8D30-1808E1A4B880}" dt="2025-07-17T14:15:13.266" v="662" actId="20577"/>
          <ac:spMkLst>
            <pc:docMk/>
            <pc:sldMk cId="880733805" sldId="281"/>
            <ac:spMk id="10" creationId="{CA6ADB42-4590-4CBB-AFC6-EB6E6967D3F7}"/>
          </ac:spMkLst>
        </pc:spChg>
        <pc:graphicFrameChg chg="add mod modGraphic">
          <ac:chgData name="雄大 森" userId="f2f794dd8451f295" providerId="LiveId" clId="{48D21119-B47C-4C0B-8D30-1808E1A4B880}" dt="2025-07-17T14:15:26.490" v="663"/>
          <ac:graphicFrameMkLst>
            <pc:docMk/>
            <pc:sldMk cId="880733805" sldId="281"/>
            <ac:graphicFrameMk id="8" creationId="{786A40B5-E88F-9E5B-17BC-AAF46B0E4771}"/>
          </ac:graphicFrameMkLst>
        </pc:graphicFrameChg>
      </pc:sldChg>
      <pc:sldChg chg="modSp add mod ord">
        <pc:chgData name="雄大 森" userId="f2f794dd8451f295" providerId="LiveId" clId="{48D21119-B47C-4C0B-8D30-1808E1A4B880}" dt="2025-07-17T14:35:29.966" v="1005" actId="14100"/>
        <pc:sldMkLst>
          <pc:docMk/>
          <pc:sldMk cId="2919866147" sldId="282"/>
        </pc:sldMkLst>
        <pc:spChg chg="mod">
          <ac:chgData name="雄大 森" userId="f2f794dd8451f295" providerId="LiveId" clId="{48D21119-B47C-4C0B-8D30-1808E1A4B880}" dt="2025-07-17T14:35:29.966" v="1005" actId="14100"/>
          <ac:spMkLst>
            <pc:docMk/>
            <pc:sldMk cId="2919866147" sldId="282"/>
            <ac:spMk id="2" creationId="{C788BD33-3A8C-6C6B-39C4-16351CB78968}"/>
          </ac:spMkLst>
        </pc:spChg>
        <pc:spChg chg="mod">
          <ac:chgData name="雄大 森" userId="f2f794dd8451f295" providerId="LiveId" clId="{48D21119-B47C-4C0B-8D30-1808E1A4B880}" dt="2025-07-17T14:35:03.075" v="998" actId="20577"/>
          <ac:spMkLst>
            <pc:docMk/>
            <pc:sldMk cId="2919866147" sldId="282"/>
            <ac:spMk id="10" creationId="{FBF68805-15F6-72B7-E621-95059E44A854}"/>
          </ac:spMkLst>
        </pc:spChg>
        <pc:graphicFrameChg chg="mod modGraphic">
          <ac:chgData name="雄大 森" userId="f2f794dd8451f295" providerId="LiveId" clId="{48D21119-B47C-4C0B-8D30-1808E1A4B880}" dt="2025-07-17T14:34:20.691" v="990" actId="14734"/>
          <ac:graphicFrameMkLst>
            <pc:docMk/>
            <pc:sldMk cId="2919866147" sldId="282"/>
            <ac:graphicFrameMk id="8" creationId="{6F488637-95D3-FB49-498D-EF334EB01260}"/>
          </ac:graphicFrameMkLst>
        </pc:graphicFrameChg>
      </pc:sldChg>
      <pc:sldChg chg="addSp delSp modSp add mod">
        <pc:chgData name="雄大 森" userId="f2f794dd8451f295" providerId="LiveId" clId="{48D21119-B47C-4C0B-8D30-1808E1A4B880}" dt="2025-07-17T16:17:04.327" v="1631" actId="20577"/>
        <pc:sldMkLst>
          <pc:docMk/>
          <pc:sldMk cId="2783585970" sldId="283"/>
        </pc:sldMkLst>
        <pc:spChg chg="mod">
          <ac:chgData name="雄大 森" userId="f2f794dd8451f295" providerId="LiveId" clId="{48D21119-B47C-4C0B-8D30-1808E1A4B880}" dt="2025-07-17T16:17:04.327" v="1631" actId="20577"/>
          <ac:spMkLst>
            <pc:docMk/>
            <pc:sldMk cId="2783585970" sldId="283"/>
            <ac:spMk id="3" creationId="{51ED0220-14A7-1DEE-B7C2-B3C66CCDF9E8}"/>
          </ac:spMkLst>
        </pc:spChg>
        <pc:picChg chg="add mod">
          <ac:chgData name="雄大 森" userId="f2f794dd8451f295" providerId="LiveId" clId="{48D21119-B47C-4C0B-8D30-1808E1A4B880}" dt="2025-07-17T15:57:33.589" v="1277" actId="1076"/>
          <ac:picMkLst>
            <pc:docMk/>
            <pc:sldMk cId="2783585970" sldId="283"/>
            <ac:picMk id="5" creationId="{F2841002-6AF2-73FE-E1EC-C65F4D893C29}"/>
          </ac:picMkLst>
        </pc:picChg>
      </pc:sldChg>
      <pc:sldChg chg="delSp modSp add mod ord">
        <pc:chgData name="雄大 森" userId="f2f794dd8451f295" providerId="LiveId" clId="{48D21119-B47C-4C0B-8D30-1808E1A4B880}" dt="2025-07-17T16:17:35.156" v="1635" actId="1076"/>
        <pc:sldMkLst>
          <pc:docMk/>
          <pc:sldMk cId="424095760" sldId="284"/>
        </pc:sldMkLst>
        <pc:spChg chg="mod">
          <ac:chgData name="雄大 森" userId="f2f794dd8451f295" providerId="LiveId" clId="{48D21119-B47C-4C0B-8D30-1808E1A4B880}" dt="2025-07-17T16:17:35.156" v="1635" actId="1076"/>
          <ac:spMkLst>
            <pc:docMk/>
            <pc:sldMk cId="424095760" sldId="284"/>
            <ac:spMk id="2" creationId="{8884D5AF-0F0B-0EB8-75FF-0346CB489F6F}"/>
          </ac:spMkLst>
        </pc:spChg>
        <pc:graphicFrameChg chg="mod modGraphic">
          <ac:chgData name="雄大 森" userId="f2f794dd8451f295" providerId="LiveId" clId="{48D21119-B47C-4C0B-8D30-1808E1A4B880}" dt="2025-07-17T16:13:24.480" v="1448"/>
          <ac:graphicFrameMkLst>
            <pc:docMk/>
            <pc:sldMk cId="424095760" sldId="284"/>
            <ac:graphicFrameMk id="8" creationId="{3A832947-7954-0717-E5D3-8A07152CCA0B}"/>
          </ac:graphicFrameMkLst>
        </pc:graphicFrameChg>
      </pc:sldChg>
      <pc:sldChg chg="add del">
        <pc:chgData name="雄大 森" userId="f2f794dd8451f295" providerId="LiveId" clId="{48D21119-B47C-4C0B-8D30-1808E1A4B880}" dt="2025-07-17T15:57:59.972" v="1279"/>
        <pc:sldMkLst>
          <pc:docMk/>
          <pc:sldMk cId="3936199667" sldId="284"/>
        </pc:sldMkLst>
      </pc:sldChg>
      <pc:sldChg chg="addSp delSp modSp add mod ord">
        <pc:chgData name="雄大 森" userId="f2f794dd8451f295" providerId="LiveId" clId="{48D21119-B47C-4C0B-8D30-1808E1A4B880}" dt="2025-07-18T00:23:37.578" v="2284" actId="27636"/>
        <pc:sldMkLst>
          <pc:docMk/>
          <pc:sldMk cId="4136256658" sldId="285"/>
        </pc:sldMkLst>
        <pc:spChg chg="mod">
          <ac:chgData name="雄大 森" userId="f2f794dd8451f295" providerId="LiveId" clId="{48D21119-B47C-4C0B-8D30-1808E1A4B880}" dt="2025-07-18T00:23:37.578" v="2284" actId="27636"/>
          <ac:spMkLst>
            <pc:docMk/>
            <pc:sldMk cId="4136256658" sldId="285"/>
            <ac:spMk id="2" creationId="{2406C59A-C82D-2325-C24B-0CFCCEAEAFFF}"/>
          </ac:spMkLst>
        </pc:spChg>
        <pc:spChg chg="mod">
          <ac:chgData name="雄大 森" userId="f2f794dd8451f295" providerId="LiveId" clId="{48D21119-B47C-4C0B-8D30-1808E1A4B880}" dt="2025-07-18T00:16:50.147" v="2198" actId="20577"/>
          <ac:spMkLst>
            <pc:docMk/>
            <pc:sldMk cId="4136256658" sldId="285"/>
            <ac:spMk id="11" creationId="{D7AE9BFD-9B71-D55C-5285-DCD97BB32D44}"/>
          </ac:spMkLst>
        </pc:spChg>
      </pc:sldChg>
      <pc:sldChg chg="addSp delSp modSp add mod">
        <pc:chgData name="雄大 森" userId="f2f794dd8451f295" providerId="LiveId" clId="{48D21119-B47C-4C0B-8D30-1808E1A4B880}" dt="2025-07-18T00:24:09.413" v="2291" actId="1076"/>
        <pc:sldMkLst>
          <pc:docMk/>
          <pc:sldMk cId="3856307390" sldId="286"/>
        </pc:sldMkLst>
      </pc:sldChg>
      <pc:sldChg chg="addSp delSp modSp add mod">
        <pc:chgData name="雄大 森" userId="f2f794dd8451f295" providerId="LiveId" clId="{48D21119-B47C-4C0B-8D30-1808E1A4B880}" dt="2025-07-18T00:25:56.596" v="2478" actId="20577"/>
        <pc:sldMkLst>
          <pc:docMk/>
          <pc:sldMk cId="2405028765" sldId="287"/>
        </pc:sldMkLst>
        <pc:spChg chg="mod">
          <ac:chgData name="雄大 森" userId="f2f794dd8451f295" providerId="LiveId" clId="{48D21119-B47C-4C0B-8D30-1808E1A4B880}" dt="2025-07-18T00:23:59.890" v="2290"/>
          <ac:spMkLst>
            <pc:docMk/>
            <pc:sldMk cId="2405028765" sldId="287"/>
            <ac:spMk id="2" creationId="{B67B8EFB-62A8-4660-3CEE-AA0B61AE43CC}"/>
          </ac:spMkLst>
        </pc:spChg>
        <pc:spChg chg="mod">
          <ac:chgData name="雄大 森" userId="f2f794dd8451f295" providerId="LiveId" clId="{48D21119-B47C-4C0B-8D30-1808E1A4B880}" dt="2025-07-18T00:25:56.596" v="2478" actId="20577"/>
          <ac:spMkLst>
            <pc:docMk/>
            <pc:sldMk cId="2405028765" sldId="287"/>
            <ac:spMk id="11" creationId="{2567E9D1-AEAD-DF40-8CD0-48A0DD0F8AFD}"/>
          </ac:spMkLst>
        </pc:spChg>
      </pc:sldChg>
    </pc:docChg>
  </pc:docChgLst>
  <pc:docChgLst>
    <pc:chgData name="雄大 森" userId="f2f794dd8451f295" providerId="LiveId" clId="{9709748C-6EBD-4D23-97D2-D7BA0457908C}"/>
    <pc:docChg chg="undo custSel addSld delSld modSld">
      <pc:chgData name="雄大 森" userId="f2f794dd8451f295" providerId="LiveId" clId="{9709748C-6EBD-4D23-97D2-D7BA0457908C}" dt="2025-07-25T00:21:07.640" v="1548" actId="47"/>
      <pc:docMkLst>
        <pc:docMk/>
      </pc:docMkLst>
      <pc:sldChg chg="delSp modSp mod">
        <pc:chgData name="雄大 森" userId="f2f794dd8451f295" providerId="LiveId" clId="{9709748C-6EBD-4D23-97D2-D7BA0457908C}" dt="2025-07-24T23:55:01.381" v="1150" actId="27636"/>
        <pc:sldMkLst>
          <pc:docMk/>
          <pc:sldMk cId="4136256658" sldId="285"/>
        </pc:sldMkLst>
        <pc:spChg chg="del mod">
          <ac:chgData name="雄大 森" userId="f2f794dd8451f295" providerId="LiveId" clId="{9709748C-6EBD-4D23-97D2-D7BA0457908C}" dt="2025-07-24T23:37:35.980" v="315"/>
          <ac:spMkLst>
            <pc:docMk/>
            <pc:sldMk cId="4136256658" sldId="285"/>
            <ac:spMk id="5" creationId="{8E13F076-994F-A763-18FA-B7A2066062B1}"/>
          </ac:spMkLst>
        </pc:spChg>
        <pc:spChg chg="mod">
          <ac:chgData name="雄大 森" userId="f2f794dd8451f295" providerId="LiveId" clId="{9709748C-6EBD-4D23-97D2-D7BA0457908C}" dt="2025-07-24T23:55:01.381" v="1150" actId="27636"/>
          <ac:spMkLst>
            <pc:docMk/>
            <pc:sldMk cId="4136256658" sldId="285"/>
            <ac:spMk id="11" creationId="{D7AE9BFD-9B71-D55C-5285-DCD97BB32D44}"/>
          </ac:spMkLst>
        </pc:spChg>
        <pc:picChg chg="del">
          <ac:chgData name="雄大 森" userId="f2f794dd8451f295" providerId="LiveId" clId="{9709748C-6EBD-4D23-97D2-D7BA0457908C}" dt="2025-07-24T23:37:35.980" v="313" actId="478"/>
          <ac:picMkLst>
            <pc:docMk/>
            <pc:sldMk cId="4136256658" sldId="285"/>
            <ac:picMk id="4" creationId="{43369250-C7E2-5F7A-52C8-1D5A99627814}"/>
          </ac:picMkLst>
        </pc:picChg>
      </pc:sldChg>
      <pc:sldChg chg="addSp delSp modSp del mod">
        <pc:chgData name="雄大 森" userId="f2f794dd8451f295" providerId="LiveId" clId="{9709748C-6EBD-4D23-97D2-D7BA0457908C}" dt="2025-07-25T00:21:07.640" v="1548" actId="47"/>
        <pc:sldMkLst>
          <pc:docMk/>
          <pc:sldMk cId="3856307390" sldId="286"/>
        </pc:sldMkLst>
        <pc:picChg chg="add mod">
          <ac:chgData name="雄大 森" userId="f2f794dd8451f295" providerId="LiveId" clId="{9709748C-6EBD-4D23-97D2-D7BA0457908C}" dt="2025-07-25T00:06:59.573" v="1412" actId="1076"/>
          <ac:picMkLst>
            <pc:docMk/>
            <pc:sldMk cId="3856307390" sldId="286"/>
            <ac:picMk id="4" creationId="{362AA78D-9516-7CB0-8739-C340A9A47956}"/>
          </ac:picMkLst>
        </pc:picChg>
        <pc:picChg chg="del">
          <ac:chgData name="雄大 森" userId="f2f794dd8451f295" providerId="LiveId" clId="{9709748C-6EBD-4D23-97D2-D7BA0457908C}" dt="2025-07-25T00:06:54.289" v="1409" actId="478"/>
          <ac:picMkLst>
            <pc:docMk/>
            <pc:sldMk cId="3856307390" sldId="286"/>
            <ac:picMk id="6" creationId="{C940374B-C9E8-6CD6-09CB-E8DDB0A4B20F}"/>
          </ac:picMkLst>
        </pc:picChg>
      </pc:sldChg>
      <pc:sldChg chg="addSp delSp modSp mod">
        <pc:chgData name="雄大 森" userId="f2f794dd8451f295" providerId="LiveId" clId="{9709748C-6EBD-4D23-97D2-D7BA0457908C}" dt="2025-07-25T00:15:12.375" v="1547" actId="1076"/>
        <pc:sldMkLst>
          <pc:docMk/>
          <pc:sldMk cId="2405028765" sldId="287"/>
        </pc:sldMkLst>
        <pc:spChg chg="mod">
          <ac:chgData name="雄大 森" userId="f2f794dd8451f295" providerId="LiveId" clId="{9709748C-6EBD-4D23-97D2-D7BA0457908C}" dt="2025-07-25T00:15:12.375" v="1547" actId="1076"/>
          <ac:spMkLst>
            <pc:docMk/>
            <pc:sldMk cId="2405028765" sldId="287"/>
            <ac:spMk id="11" creationId="{2567E9D1-AEAD-DF40-8CD0-48A0DD0F8AFD}"/>
          </ac:spMkLst>
        </pc:spChg>
        <pc:graphicFrameChg chg="add mod modGraphic">
          <ac:chgData name="雄大 森" userId="f2f794dd8451f295" providerId="LiveId" clId="{9709748C-6EBD-4D23-97D2-D7BA0457908C}" dt="2025-07-25T00:13:09.616" v="1472"/>
          <ac:graphicFrameMkLst>
            <pc:docMk/>
            <pc:sldMk cId="2405028765" sldId="287"/>
            <ac:graphicFrameMk id="3" creationId="{0698CE43-8267-C332-5A6F-3B111C35E864}"/>
          </ac:graphicFrameMkLst>
        </pc:graphicFrameChg>
        <pc:picChg chg="del">
          <ac:chgData name="雄大 森" userId="f2f794dd8451f295" providerId="LiveId" clId="{9709748C-6EBD-4D23-97D2-D7BA0457908C}" dt="2025-07-25T00:10:32.308" v="1448" actId="478"/>
          <ac:picMkLst>
            <pc:docMk/>
            <pc:sldMk cId="2405028765" sldId="287"/>
            <ac:picMk id="4" creationId="{0F95EF16-255E-BB80-6804-FCC35193237A}"/>
          </ac:picMkLst>
        </pc:picChg>
        <pc:picChg chg="del">
          <ac:chgData name="雄大 森" userId="f2f794dd8451f295" providerId="LiveId" clId="{9709748C-6EBD-4D23-97D2-D7BA0457908C}" dt="2025-07-25T00:10:33.054" v="1449" actId="478"/>
          <ac:picMkLst>
            <pc:docMk/>
            <pc:sldMk cId="2405028765" sldId="287"/>
            <ac:picMk id="6" creationId="{3499D9C8-9731-DCB9-A6FC-52EB5E421182}"/>
          </ac:picMkLst>
        </pc:picChg>
      </pc:sldChg>
      <pc:sldChg chg="addSp delSp modSp add mod">
        <pc:chgData name="雄大 森" userId="f2f794dd8451f295" providerId="LiveId" clId="{9709748C-6EBD-4D23-97D2-D7BA0457908C}" dt="2025-07-25T00:06:11.974" v="1405" actId="20577"/>
        <pc:sldMkLst>
          <pc:docMk/>
          <pc:sldMk cId="2128295964" sldId="288"/>
        </pc:sldMkLst>
        <pc:spChg chg="del">
          <ac:chgData name="雄大 森" userId="f2f794dd8451f295" providerId="LiveId" clId="{9709748C-6EBD-4D23-97D2-D7BA0457908C}" dt="2025-07-24T23:57:56.702" v="1155" actId="478"/>
          <ac:spMkLst>
            <pc:docMk/>
            <pc:sldMk cId="2128295964" sldId="288"/>
            <ac:spMk id="5" creationId="{F01772E6-31AF-01C1-E82F-2C3ECC281160}"/>
          </ac:spMkLst>
        </pc:spChg>
        <pc:spChg chg="mod">
          <ac:chgData name="雄大 森" userId="f2f794dd8451f295" providerId="LiveId" clId="{9709748C-6EBD-4D23-97D2-D7BA0457908C}" dt="2025-07-25T00:06:11.974" v="1405" actId="20577"/>
          <ac:spMkLst>
            <pc:docMk/>
            <pc:sldMk cId="2128295964" sldId="288"/>
            <ac:spMk id="11" creationId="{86A10321-C2E0-23CB-693D-775547765B3B}"/>
          </ac:spMkLst>
        </pc:spChg>
        <pc:picChg chg="del">
          <ac:chgData name="雄大 森" userId="f2f794dd8451f295" providerId="LiveId" clId="{9709748C-6EBD-4D23-97D2-D7BA0457908C}" dt="2025-07-24T23:55:22.473" v="1151" actId="478"/>
          <ac:picMkLst>
            <pc:docMk/>
            <pc:sldMk cId="2128295964" sldId="288"/>
            <ac:picMk id="4" creationId="{234A5D98-A5B5-15F2-55CB-40D1E75C4693}"/>
          </ac:picMkLst>
        </pc:picChg>
        <pc:picChg chg="add mod">
          <ac:chgData name="雄大 森" userId="f2f794dd8451f295" providerId="LiveId" clId="{9709748C-6EBD-4D23-97D2-D7BA0457908C}" dt="2025-07-24T23:57:45.374" v="1154" actId="1076"/>
          <ac:picMkLst>
            <pc:docMk/>
            <pc:sldMk cId="2128295964" sldId="288"/>
            <ac:picMk id="6" creationId="{C15B70F9-9ABF-EA8A-1DAC-B057EC0A269A}"/>
          </ac:picMkLst>
        </pc:picChg>
      </pc:sldChg>
      <pc:sldChg chg="add del">
        <pc:chgData name="雄大 森" userId="f2f794dd8451f295" providerId="LiveId" clId="{9709748C-6EBD-4D23-97D2-D7BA0457908C}" dt="2025-07-24T23:31:33.026" v="8"/>
        <pc:sldMkLst>
          <pc:docMk/>
          <pc:sldMk cId="3626794086" sldId="288"/>
        </pc:sldMkLst>
      </pc:sldChg>
      <pc:sldChg chg="addSp delSp modSp add mod">
        <pc:chgData name="雄大 森" userId="f2f794dd8451f295" providerId="LiveId" clId="{9709748C-6EBD-4D23-97D2-D7BA0457908C}" dt="2025-07-25T00:07:31.322" v="1435" actId="20577"/>
        <pc:sldMkLst>
          <pc:docMk/>
          <pc:sldMk cId="1671540315" sldId="289"/>
        </pc:sldMkLst>
        <pc:spChg chg="mod">
          <ac:chgData name="雄大 森" userId="f2f794dd8451f295" providerId="LiveId" clId="{9709748C-6EBD-4D23-97D2-D7BA0457908C}" dt="2025-07-25T00:07:31.322" v="1435" actId="20577"/>
          <ac:spMkLst>
            <pc:docMk/>
            <pc:sldMk cId="1671540315" sldId="289"/>
            <ac:spMk id="11" creationId="{4876CB13-9C29-8759-7F1A-3D5B01FC781C}"/>
          </ac:spMkLst>
        </pc:spChg>
        <pc:picChg chg="add mod">
          <ac:chgData name="雄大 森" userId="f2f794dd8451f295" providerId="LiveId" clId="{9709748C-6EBD-4D23-97D2-D7BA0457908C}" dt="2025-07-25T00:07:15.987" v="1417" actId="1076"/>
          <ac:picMkLst>
            <pc:docMk/>
            <pc:sldMk cId="1671540315" sldId="289"/>
            <ac:picMk id="3" creationId="{4D9244A7-8AC0-6A11-B095-E8FB359CAE6F}"/>
          </ac:picMkLst>
        </pc:picChg>
        <pc:picChg chg="del">
          <ac:chgData name="雄大 森" userId="f2f794dd8451f295" providerId="LiveId" clId="{9709748C-6EBD-4D23-97D2-D7BA0457908C}" dt="2025-07-25T00:07:14.470" v="1416" actId="478"/>
          <ac:picMkLst>
            <pc:docMk/>
            <pc:sldMk cId="1671540315" sldId="289"/>
            <ac:picMk id="6" creationId="{A9945A32-60D0-D804-3F64-1261D0FC481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0925C-2CB7-429C-A6E8-8A6B0A83B71A}" type="datetimeFigureOut">
              <a:rPr kumimoji="1" lang="ja-JP" altLang="en-US" smtClean="0"/>
              <a:t>2025/7/25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79D4B-4437-48CC-9886-CE8D3E898295}" type="slidenum">
              <a:rPr kumimoji="1" lang="ja-JP" altLang="en-US" smtClean="0"/>
              <a:t>‹#›</a:t>
            </a:fld>
            <a:endParaRPr kumimoji="1" lang="ja-JP" altLang="en-US"/>
          </a:p>
        </p:txBody>
      </p:sp>
    </p:spTree>
    <p:extLst>
      <p:ext uri="{BB962C8B-B14F-4D97-AF65-F5344CB8AC3E}">
        <p14:creationId xmlns:p14="http://schemas.microsoft.com/office/powerpoint/2010/main" val="27513737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1C79D4B-4437-48CC-9886-CE8D3E898295}" type="slidenum">
              <a:rPr kumimoji="1" lang="ja-JP" altLang="en-US" smtClean="0"/>
              <a:t>7</a:t>
            </a:fld>
            <a:endParaRPr kumimoji="1" lang="ja-JP" altLang="en-US"/>
          </a:p>
        </p:txBody>
      </p:sp>
    </p:spTree>
    <p:extLst>
      <p:ext uri="{BB962C8B-B14F-4D97-AF65-F5344CB8AC3E}">
        <p14:creationId xmlns:p14="http://schemas.microsoft.com/office/powerpoint/2010/main" val="784551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b"/>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110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0988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306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5484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56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56237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7742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705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679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1712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76987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lIns="109728" tIns="109728" rIns="109728" bIns="91440" anchor="ctr"/>
          <a:lstStyle>
            <a:lvl1pPr algn="l">
              <a:defRPr sz="1000" spc="80">
                <a:solidFill>
                  <a:schemeClr val="tx1"/>
                </a:solidFill>
              </a:defRPr>
            </a:lvl1pPr>
          </a:lstStyle>
          <a:p>
            <a:fld id="{E80C50CD-E178-4744-9B35-B2F624D6C5E9}" type="datetimeFigureOut">
              <a:rPr lang="en-US" smtClean="0"/>
              <a:pPr/>
              <a:t>7/25/2025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lIns="109728" tIns="109728" rIns="109728" bIns="91440" anchor="ctr"/>
          <a:lstStyle>
            <a:lvl1pPr algn="l">
              <a:defRPr sz="1000" spc="8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lIns="109728" tIns="109728" rIns="109728" bIns="91440" anchor="ctr"/>
          <a:lstStyle>
            <a:lvl1pPr algn="r">
              <a:defRPr sz="10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89480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88158-1FA4-7102-4D84-7165F759E6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6E8FFC-6921-AB0A-68CD-E23DDE0F79F0}"/>
              </a:ext>
            </a:extLst>
          </p:cNvPr>
          <p:cNvSpPr>
            <a:spLocks noGrp="1"/>
          </p:cNvSpPr>
          <p:nvPr>
            <p:ph type="title"/>
          </p:nvPr>
        </p:nvSpPr>
        <p:spPr>
          <a:xfrm>
            <a:off x="518160" y="660062"/>
            <a:ext cx="11155680" cy="640419"/>
          </a:xfrm>
        </p:spPr>
        <p:txBody>
          <a:bodyPr/>
          <a:lstStyle/>
          <a:p>
            <a:r>
              <a:rPr kumimoji="1" lang="ja-JP" altLang="en-US" sz="3200" dirty="0"/>
              <a:t>①</a:t>
            </a:r>
            <a:r>
              <a:rPr kumimoji="1" lang="en-US" altLang="ja-JP" sz="3200" dirty="0"/>
              <a:t>:</a:t>
            </a:r>
            <a:r>
              <a:rPr kumimoji="1" lang="ja-JP" altLang="en-US" sz="3200" dirty="0"/>
              <a:t> 生体計測データ</a:t>
            </a:r>
            <a:br>
              <a:rPr kumimoji="1" lang="en-US" altLang="ja-JP" sz="3200" dirty="0"/>
            </a:br>
            <a:endParaRPr kumimoji="1" lang="ja-JP" altLang="en-US" sz="3200" dirty="0"/>
          </a:p>
        </p:txBody>
      </p:sp>
      <p:sp>
        <p:nvSpPr>
          <p:cNvPr id="3" name="コンテンツ プレースホルダー 2">
            <a:extLst>
              <a:ext uri="{FF2B5EF4-FFF2-40B4-BE49-F238E27FC236}">
                <a16:creationId xmlns:a16="http://schemas.microsoft.com/office/drawing/2014/main" id="{5381DF82-6242-367F-76A2-D601263ABBC5}"/>
              </a:ext>
            </a:extLst>
          </p:cNvPr>
          <p:cNvSpPr>
            <a:spLocks noGrp="1"/>
          </p:cNvSpPr>
          <p:nvPr>
            <p:ph idx="1"/>
          </p:nvPr>
        </p:nvSpPr>
        <p:spPr>
          <a:xfrm>
            <a:off x="521208" y="1874181"/>
            <a:ext cx="11670792" cy="3767328"/>
          </a:xfrm>
        </p:spPr>
        <p:txBody>
          <a:bodyPr/>
          <a:lstStyle/>
          <a:p>
            <a:pPr marL="0" indent="0">
              <a:buNone/>
            </a:pPr>
            <a:r>
              <a:rPr kumimoji="1" lang="ja-JP" altLang="en-US" dirty="0"/>
              <a:t>計測機器：</a:t>
            </a:r>
            <a:endParaRPr kumimoji="1" lang="en-US" altLang="ja-JP" dirty="0"/>
          </a:p>
          <a:p>
            <a:pPr marL="0" indent="0">
              <a:buNone/>
            </a:pPr>
            <a:r>
              <a:rPr kumimoji="1" lang="ja-JP" altLang="en-US" dirty="0"/>
              <a:t>ウェアラブルデバイス </a:t>
            </a:r>
            <a:r>
              <a:rPr kumimoji="1" lang="en-US" altLang="ja-JP" dirty="0"/>
              <a:t>“</a:t>
            </a:r>
            <a:r>
              <a:rPr lang="en-US" altLang="ja-JP" b="1" dirty="0"/>
              <a:t>E4 wristband</a:t>
            </a:r>
            <a:r>
              <a:rPr kumimoji="1" lang="en-US" altLang="ja-JP" dirty="0"/>
              <a:t>”</a:t>
            </a:r>
          </a:p>
          <a:p>
            <a:pPr marL="0" indent="0">
              <a:buNone/>
            </a:pPr>
            <a:endParaRPr kumimoji="1" lang="en-US" altLang="ja-JP" dirty="0"/>
          </a:p>
          <a:p>
            <a:pPr marL="0" indent="0">
              <a:buNone/>
            </a:pPr>
            <a:r>
              <a:rPr kumimoji="1" lang="ja-JP" altLang="en-US" dirty="0"/>
              <a:t>計測可能な情報：</a:t>
            </a:r>
            <a:endParaRPr kumimoji="1" lang="en-US" altLang="ja-JP" dirty="0"/>
          </a:p>
          <a:p>
            <a:r>
              <a:rPr lang="ja-JP" altLang="en-US" dirty="0"/>
              <a:t>交感神経の活動やストレスを詳細に捉える高解像度の皮膚電気活動（</a:t>
            </a:r>
            <a:r>
              <a:rPr lang="en-US" altLang="ja-JP" dirty="0"/>
              <a:t>EDA</a:t>
            </a:r>
            <a:r>
              <a:rPr lang="ja-JP" altLang="en-US" dirty="0"/>
              <a:t>）データ</a:t>
            </a:r>
            <a:endParaRPr kumimoji="1" lang="en-US" altLang="ja-JP" dirty="0"/>
          </a:p>
          <a:p>
            <a:r>
              <a:rPr lang="ja-JP" altLang="en-US" dirty="0"/>
              <a:t>副交感神経の活動やフィットネス評価に用いる心拍数（</a:t>
            </a:r>
            <a:r>
              <a:rPr lang="en-US" altLang="ja-JP" dirty="0"/>
              <a:t>HR</a:t>
            </a:r>
            <a:r>
              <a:rPr lang="ja-JP" altLang="en-US" dirty="0"/>
              <a:t>）および心拍間隔（</a:t>
            </a:r>
            <a:r>
              <a:rPr lang="en-US" altLang="ja-JP" dirty="0"/>
              <a:t>RRI</a:t>
            </a:r>
            <a:r>
              <a:rPr lang="ja-JP" altLang="en-US" dirty="0"/>
              <a:t>）データ</a:t>
            </a:r>
            <a:endParaRPr lang="en-US" altLang="ja-JP" dirty="0"/>
          </a:p>
          <a:p>
            <a:r>
              <a:rPr lang="ja-JP" altLang="en-US" dirty="0"/>
              <a:t>末梢体温と３軸加速度計による身体活動情報から得られる、身体の活動状態データ</a:t>
            </a:r>
            <a:endParaRPr kumimoji="1" lang="en-US" altLang="ja-JP" dirty="0"/>
          </a:p>
        </p:txBody>
      </p:sp>
      <p:sp>
        <p:nvSpPr>
          <p:cNvPr id="4" name="コンテンツ プレースホルダー 2">
            <a:extLst>
              <a:ext uri="{FF2B5EF4-FFF2-40B4-BE49-F238E27FC236}">
                <a16:creationId xmlns:a16="http://schemas.microsoft.com/office/drawing/2014/main" id="{36276BDC-64EF-B3C4-A5D2-5B5B579B04FE}"/>
              </a:ext>
            </a:extLst>
          </p:cNvPr>
          <p:cNvSpPr txBox="1">
            <a:spLocks/>
          </p:cNvSpPr>
          <p:nvPr/>
        </p:nvSpPr>
        <p:spPr>
          <a:xfrm>
            <a:off x="2624328" y="6123094"/>
            <a:ext cx="11670792" cy="598762"/>
          </a:xfrm>
          <a:prstGeom prst="rect">
            <a:avLst/>
          </a:prstGeom>
        </p:spPr>
        <p:txBody>
          <a:bodyPr lIns="109728" tIns="109728" rIns="109728" bIns="91440"/>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https://box.empatica.com/documentation/20141119_E4_TechSpecs.pdf</a:t>
            </a:r>
            <a:endParaRPr kumimoji="1" lang="ja-JP" altLang="en-US" dirty="0"/>
          </a:p>
        </p:txBody>
      </p:sp>
    </p:spTree>
    <p:extLst>
      <p:ext uri="{BB962C8B-B14F-4D97-AF65-F5344CB8AC3E}">
        <p14:creationId xmlns:p14="http://schemas.microsoft.com/office/powerpoint/2010/main" val="393236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ED90B-2DFF-6432-82FD-4F598436A4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190D84-5E1D-4332-642B-4A01743C9404}"/>
              </a:ext>
            </a:extLst>
          </p:cNvPr>
          <p:cNvSpPr>
            <a:spLocks noGrp="1"/>
          </p:cNvSpPr>
          <p:nvPr>
            <p:ph type="title"/>
          </p:nvPr>
        </p:nvSpPr>
        <p:spPr>
          <a:xfrm>
            <a:off x="521207" y="978408"/>
            <a:ext cx="4625828" cy="813816"/>
          </a:xfrm>
        </p:spPr>
        <p:txBody>
          <a:bodyPr anchor="b">
            <a:normAutofit/>
          </a:bodyPr>
          <a:lstStyle/>
          <a:p>
            <a:r>
              <a:rPr lang="ja-JP" altLang="en-US" sz="3600" dirty="0"/>
              <a:t>計測回数の要約統計</a:t>
            </a:r>
            <a:endParaRPr kumimoji="1" lang="ja-JP" altLang="en-US" sz="3600" dirty="0"/>
          </a:p>
        </p:txBody>
      </p:sp>
      <p:graphicFrame>
        <p:nvGraphicFramePr>
          <p:cNvPr id="8" name="表 7">
            <a:extLst>
              <a:ext uri="{FF2B5EF4-FFF2-40B4-BE49-F238E27FC236}">
                <a16:creationId xmlns:a16="http://schemas.microsoft.com/office/drawing/2014/main" id="{786A40B5-E88F-9E5B-17BC-AAF46B0E4771}"/>
              </a:ext>
            </a:extLst>
          </p:cNvPr>
          <p:cNvGraphicFramePr>
            <a:graphicFrameLocks noGrp="1"/>
          </p:cNvGraphicFramePr>
          <p:nvPr>
            <p:extLst>
              <p:ext uri="{D42A27DB-BD31-4B8C-83A1-F6EECF244321}">
                <p14:modId xmlns:p14="http://schemas.microsoft.com/office/powerpoint/2010/main" val="654824450"/>
              </p:ext>
            </p:extLst>
          </p:nvPr>
        </p:nvGraphicFramePr>
        <p:xfrm>
          <a:off x="1543900" y="3846138"/>
          <a:ext cx="9104200" cy="2190843"/>
        </p:xfrm>
        <a:graphic>
          <a:graphicData uri="http://schemas.openxmlformats.org/drawingml/2006/table">
            <a:tbl>
              <a:tblPr firstRow="1" bandRow="1">
                <a:tableStyleId>{073A0DAA-6AF3-43AB-8588-CEC1D06C72B9}</a:tableStyleId>
              </a:tblPr>
              <a:tblGrid>
                <a:gridCol w="1820840">
                  <a:extLst>
                    <a:ext uri="{9D8B030D-6E8A-4147-A177-3AD203B41FA5}">
                      <a16:colId xmlns:a16="http://schemas.microsoft.com/office/drawing/2014/main" val="1544007293"/>
                    </a:ext>
                  </a:extLst>
                </a:gridCol>
                <a:gridCol w="1820840">
                  <a:extLst>
                    <a:ext uri="{9D8B030D-6E8A-4147-A177-3AD203B41FA5}">
                      <a16:colId xmlns:a16="http://schemas.microsoft.com/office/drawing/2014/main" val="2831751811"/>
                    </a:ext>
                  </a:extLst>
                </a:gridCol>
                <a:gridCol w="1820840">
                  <a:extLst>
                    <a:ext uri="{9D8B030D-6E8A-4147-A177-3AD203B41FA5}">
                      <a16:colId xmlns:a16="http://schemas.microsoft.com/office/drawing/2014/main" val="766280311"/>
                    </a:ext>
                  </a:extLst>
                </a:gridCol>
                <a:gridCol w="1820840">
                  <a:extLst>
                    <a:ext uri="{9D8B030D-6E8A-4147-A177-3AD203B41FA5}">
                      <a16:colId xmlns:a16="http://schemas.microsoft.com/office/drawing/2014/main" val="340447541"/>
                    </a:ext>
                  </a:extLst>
                </a:gridCol>
                <a:gridCol w="1820840">
                  <a:extLst>
                    <a:ext uri="{9D8B030D-6E8A-4147-A177-3AD203B41FA5}">
                      <a16:colId xmlns:a16="http://schemas.microsoft.com/office/drawing/2014/main" val="3636174450"/>
                    </a:ext>
                  </a:extLst>
                </a:gridCol>
              </a:tblGrid>
              <a:tr h="525369">
                <a:tc>
                  <a:txBody>
                    <a:bodyPr/>
                    <a:lstStyle/>
                    <a:p>
                      <a:pPr algn="ctr">
                        <a:buNone/>
                      </a:pPr>
                      <a:endParaRPr lang="ja-JP" altLang="en-US"/>
                    </a:p>
                  </a:txBody>
                  <a:tcPr anchor="ctr"/>
                </a:tc>
                <a:tc>
                  <a:txBody>
                    <a:bodyPr/>
                    <a:lstStyle/>
                    <a:p>
                      <a:pPr algn="ctr">
                        <a:buNone/>
                      </a:pPr>
                      <a:r>
                        <a:rPr lang="en-US"/>
                        <a:t>Term1</a:t>
                      </a:r>
                    </a:p>
                  </a:txBody>
                  <a:tcPr anchor="ctr"/>
                </a:tc>
                <a:tc>
                  <a:txBody>
                    <a:bodyPr/>
                    <a:lstStyle/>
                    <a:p>
                      <a:pPr algn="ctr">
                        <a:buNone/>
                      </a:pPr>
                      <a:r>
                        <a:rPr lang="en-US"/>
                        <a:t>Term2</a:t>
                      </a:r>
                    </a:p>
                  </a:txBody>
                  <a:tcPr anchor="ctr"/>
                </a:tc>
                <a:tc>
                  <a:txBody>
                    <a:bodyPr/>
                    <a:lstStyle/>
                    <a:p>
                      <a:pPr algn="ctr">
                        <a:buNone/>
                      </a:pPr>
                      <a:r>
                        <a:rPr lang="en-US"/>
                        <a:t>Term3</a:t>
                      </a:r>
                    </a:p>
                  </a:txBody>
                  <a:tcPr anchor="ctr"/>
                </a:tc>
                <a:tc>
                  <a:txBody>
                    <a:bodyPr/>
                    <a:lstStyle/>
                    <a:p>
                      <a:pPr algn="ctr">
                        <a:buNone/>
                      </a:pPr>
                      <a:r>
                        <a:rPr lang="ja-JP" altLang="en-US"/>
                        <a:t>全体</a:t>
                      </a:r>
                    </a:p>
                  </a:txBody>
                  <a:tcPr anchor="ctr"/>
                </a:tc>
                <a:extLst>
                  <a:ext uri="{0D108BD9-81ED-4DB2-BD59-A6C34878D82A}">
                    <a16:rowId xmlns:a16="http://schemas.microsoft.com/office/drawing/2014/main" val="2486374013"/>
                  </a:ext>
                </a:extLst>
              </a:tr>
              <a:tr h="555158">
                <a:tc>
                  <a:txBody>
                    <a:bodyPr/>
                    <a:lstStyle/>
                    <a:p>
                      <a:pPr algn="ctr">
                        <a:buNone/>
                      </a:pPr>
                      <a:r>
                        <a:rPr lang="ja-JP" altLang="en-US" b="1"/>
                        <a:t>被験者数</a:t>
                      </a:r>
                      <a:endParaRPr lang="ja-JP" altLang="en-US"/>
                    </a:p>
                  </a:txBody>
                  <a:tcPr anchor="ctr"/>
                </a:tc>
                <a:tc>
                  <a:txBody>
                    <a:bodyPr/>
                    <a:lstStyle/>
                    <a:p>
                      <a:pPr algn="ctr">
                        <a:buNone/>
                      </a:pPr>
                      <a:r>
                        <a:rPr lang="en-US" altLang="ja-JP"/>
                        <a:t>52</a:t>
                      </a:r>
                    </a:p>
                  </a:txBody>
                  <a:tcPr anchor="ctr"/>
                </a:tc>
                <a:tc>
                  <a:txBody>
                    <a:bodyPr/>
                    <a:lstStyle/>
                    <a:p>
                      <a:pPr algn="ctr">
                        <a:buNone/>
                      </a:pPr>
                      <a:r>
                        <a:rPr lang="en-US" altLang="ja-JP"/>
                        <a:t>55</a:t>
                      </a:r>
                    </a:p>
                  </a:txBody>
                  <a:tcPr anchor="ctr"/>
                </a:tc>
                <a:tc>
                  <a:txBody>
                    <a:bodyPr/>
                    <a:lstStyle/>
                    <a:p>
                      <a:pPr algn="ctr">
                        <a:buNone/>
                      </a:pPr>
                      <a:r>
                        <a:rPr lang="en-US" altLang="ja-JP"/>
                        <a:t>57</a:t>
                      </a:r>
                    </a:p>
                  </a:txBody>
                  <a:tcPr anchor="ctr"/>
                </a:tc>
                <a:tc>
                  <a:txBody>
                    <a:bodyPr/>
                    <a:lstStyle/>
                    <a:p>
                      <a:pPr algn="ctr">
                        <a:buNone/>
                      </a:pPr>
                      <a:r>
                        <a:rPr lang="en-US" altLang="ja-JP"/>
                        <a:t>164</a:t>
                      </a:r>
                    </a:p>
                  </a:txBody>
                  <a:tcPr anchor="ctr"/>
                </a:tc>
                <a:extLst>
                  <a:ext uri="{0D108BD9-81ED-4DB2-BD59-A6C34878D82A}">
                    <a16:rowId xmlns:a16="http://schemas.microsoft.com/office/drawing/2014/main" val="3806416216"/>
                  </a:ext>
                </a:extLst>
              </a:tr>
              <a:tr h="555158">
                <a:tc>
                  <a:txBody>
                    <a:bodyPr/>
                    <a:lstStyle/>
                    <a:p>
                      <a:pPr algn="ctr">
                        <a:buNone/>
                      </a:pPr>
                      <a:r>
                        <a:rPr lang="ja-JP" altLang="en-US" b="1"/>
                        <a:t>平均（回）</a:t>
                      </a:r>
                      <a:endParaRPr lang="ja-JP" altLang="en-US"/>
                    </a:p>
                  </a:txBody>
                  <a:tcPr anchor="ctr"/>
                </a:tc>
                <a:tc>
                  <a:txBody>
                    <a:bodyPr/>
                    <a:lstStyle/>
                    <a:p>
                      <a:pPr algn="ctr">
                        <a:buNone/>
                      </a:pPr>
                      <a:r>
                        <a:rPr lang="en-US" altLang="ja-JP" dirty="0"/>
                        <a:t>41.83</a:t>
                      </a:r>
                    </a:p>
                  </a:txBody>
                  <a:tcPr anchor="ctr"/>
                </a:tc>
                <a:tc>
                  <a:txBody>
                    <a:bodyPr/>
                    <a:lstStyle/>
                    <a:p>
                      <a:pPr algn="ctr">
                        <a:buNone/>
                      </a:pPr>
                      <a:r>
                        <a:rPr lang="en-US" altLang="ja-JP"/>
                        <a:t>45.40</a:t>
                      </a:r>
                    </a:p>
                  </a:txBody>
                  <a:tcPr anchor="ctr"/>
                </a:tc>
                <a:tc>
                  <a:txBody>
                    <a:bodyPr/>
                    <a:lstStyle/>
                    <a:p>
                      <a:pPr algn="ctr">
                        <a:buNone/>
                      </a:pPr>
                      <a:r>
                        <a:rPr lang="en-US" altLang="ja-JP"/>
                        <a:t>58.07</a:t>
                      </a:r>
                    </a:p>
                  </a:txBody>
                  <a:tcPr anchor="ctr"/>
                </a:tc>
                <a:tc>
                  <a:txBody>
                    <a:bodyPr/>
                    <a:lstStyle/>
                    <a:p>
                      <a:pPr algn="ctr">
                        <a:buNone/>
                      </a:pPr>
                      <a:r>
                        <a:rPr lang="en-US" altLang="ja-JP"/>
                        <a:t>48.43</a:t>
                      </a:r>
                    </a:p>
                  </a:txBody>
                  <a:tcPr anchor="ctr"/>
                </a:tc>
                <a:extLst>
                  <a:ext uri="{0D108BD9-81ED-4DB2-BD59-A6C34878D82A}">
                    <a16:rowId xmlns:a16="http://schemas.microsoft.com/office/drawing/2014/main" val="408812826"/>
                  </a:ext>
                </a:extLst>
              </a:tr>
              <a:tr h="555158">
                <a:tc>
                  <a:txBody>
                    <a:bodyPr/>
                    <a:lstStyle/>
                    <a:p>
                      <a:pPr algn="ctr">
                        <a:buNone/>
                      </a:pPr>
                      <a:r>
                        <a:rPr lang="zh-TW" altLang="en-US" b="1" dirty="0"/>
                        <a:t>標準偏差（回）</a:t>
                      </a:r>
                      <a:endParaRPr lang="zh-TW" altLang="en-US" dirty="0"/>
                    </a:p>
                  </a:txBody>
                  <a:tcPr anchor="ctr"/>
                </a:tc>
                <a:tc>
                  <a:txBody>
                    <a:bodyPr/>
                    <a:lstStyle/>
                    <a:p>
                      <a:pPr algn="ctr">
                        <a:buNone/>
                      </a:pPr>
                      <a:r>
                        <a:rPr lang="en-US" altLang="ja-JP"/>
                        <a:t>84.16</a:t>
                      </a:r>
                    </a:p>
                  </a:txBody>
                  <a:tcPr anchor="ctr"/>
                </a:tc>
                <a:tc>
                  <a:txBody>
                    <a:bodyPr/>
                    <a:lstStyle/>
                    <a:p>
                      <a:pPr algn="ctr">
                        <a:buNone/>
                      </a:pPr>
                      <a:r>
                        <a:rPr lang="en-US" altLang="ja-JP"/>
                        <a:t>91.93</a:t>
                      </a:r>
                    </a:p>
                  </a:txBody>
                  <a:tcPr anchor="ctr"/>
                </a:tc>
                <a:tc>
                  <a:txBody>
                    <a:bodyPr/>
                    <a:lstStyle/>
                    <a:p>
                      <a:pPr algn="ctr">
                        <a:buNone/>
                      </a:pPr>
                      <a:r>
                        <a:rPr lang="en-US" altLang="ja-JP"/>
                        <a:t>111.57</a:t>
                      </a:r>
                    </a:p>
                  </a:txBody>
                  <a:tcPr anchor="ctr"/>
                </a:tc>
                <a:tc>
                  <a:txBody>
                    <a:bodyPr/>
                    <a:lstStyle/>
                    <a:p>
                      <a:pPr algn="ctr">
                        <a:buNone/>
                      </a:pPr>
                      <a:r>
                        <a:rPr lang="en-US" altLang="ja-JP" dirty="0"/>
                        <a:t>96.83</a:t>
                      </a:r>
                    </a:p>
                  </a:txBody>
                  <a:tcPr anchor="ctr"/>
                </a:tc>
                <a:extLst>
                  <a:ext uri="{0D108BD9-81ED-4DB2-BD59-A6C34878D82A}">
                    <a16:rowId xmlns:a16="http://schemas.microsoft.com/office/drawing/2014/main" val="1317344689"/>
                  </a:ext>
                </a:extLst>
              </a:tr>
            </a:tbl>
          </a:graphicData>
        </a:graphic>
      </p:graphicFrame>
      <p:sp>
        <p:nvSpPr>
          <p:cNvPr id="10" name="テキスト ボックス 9">
            <a:extLst>
              <a:ext uri="{FF2B5EF4-FFF2-40B4-BE49-F238E27FC236}">
                <a16:creationId xmlns:a16="http://schemas.microsoft.com/office/drawing/2014/main" id="{CA6ADB42-4590-4CBB-AFC6-EB6E6967D3F7}"/>
              </a:ext>
            </a:extLst>
          </p:cNvPr>
          <p:cNvSpPr txBox="1"/>
          <p:nvPr/>
        </p:nvSpPr>
        <p:spPr>
          <a:xfrm>
            <a:off x="1472939" y="2269205"/>
            <a:ext cx="9175162" cy="646331"/>
          </a:xfrm>
          <a:prstGeom prst="rect">
            <a:avLst/>
          </a:prstGeom>
          <a:noFill/>
        </p:spPr>
        <p:txBody>
          <a:bodyPr wrap="square">
            <a:spAutoFit/>
          </a:bodyPr>
          <a:lstStyle/>
          <a:p>
            <a:r>
              <a:rPr lang="ja-JP" altLang="en-US" dirty="0"/>
              <a:t>各被験者の合計計測回数について、各タームおよび全期間（全ターム）での</a:t>
            </a:r>
            <a:br>
              <a:rPr lang="en-US" altLang="ja-JP" dirty="0"/>
            </a:br>
            <a:r>
              <a:rPr lang="ja-JP" altLang="en-US" dirty="0"/>
              <a:t>統計量（サンプル数、平均、標準偏差）を以下の表に示す。</a:t>
            </a:r>
            <a:endParaRPr kumimoji="1" lang="en-US" altLang="ja-JP" dirty="0"/>
          </a:p>
        </p:txBody>
      </p:sp>
    </p:spTree>
    <p:extLst>
      <p:ext uri="{BB962C8B-B14F-4D97-AF65-F5344CB8AC3E}">
        <p14:creationId xmlns:p14="http://schemas.microsoft.com/office/powerpoint/2010/main" val="880733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DD363-CB2E-7516-27BD-FFB5139D9F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ECC19E-68DE-7FA7-AE31-9AD001991FFC}"/>
              </a:ext>
            </a:extLst>
          </p:cNvPr>
          <p:cNvSpPr>
            <a:spLocks noGrp="1"/>
          </p:cNvSpPr>
          <p:nvPr>
            <p:ph type="title"/>
          </p:nvPr>
        </p:nvSpPr>
        <p:spPr>
          <a:xfrm>
            <a:off x="521206" y="1168924"/>
            <a:ext cx="4060221" cy="623300"/>
          </a:xfrm>
        </p:spPr>
        <p:txBody>
          <a:bodyPr anchor="b">
            <a:noAutofit/>
          </a:bodyPr>
          <a:lstStyle/>
          <a:p>
            <a:r>
              <a:rPr kumimoji="1" lang="ja-JP" altLang="en-US" sz="2800" dirty="0"/>
              <a:t>計測時刻の</a:t>
            </a:r>
            <a:r>
              <a:rPr lang="ja-JP" altLang="en-US" sz="2800" dirty="0"/>
              <a:t>ばらつき</a:t>
            </a:r>
            <a:endParaRPr kumimoji="1" lang="ja-JP" altLang="en-US" sz="2800" dirty="0"/>
          </a:p>
        </p:txBody>
      </p:sp>
      <p:sp>
        <p:nvSpPr>
          <p:cNvPr id="3" name="コンテンツ プレースホルダー 2">
            <a:extLst>
              <a:ext uri="{FF2B5EF4-FFF2-40B4-BE49-F238E27FC236}">
                <a16:creationId xmlns:a16="http://schemas.microsoft.com/office/drawing/2014/main" id="{848A6E38-319B-F1D1-44A3-44700F141319}"/>
              </a:ext>
            </a:extLst>
          </p:cNvPr>
          <p:cNvSpPr>
            <a:spLocks noGrp="1"/>
          </p:cNvSpPr>
          <p:nvPr>
            <p:ph idx="1"/>
          </p:nvPr>
        </p:nvSpPr>
        <p:spPr>
          <a:xfrm>
            <a:off x="517869" y="1858061"/>
            <a:ext cx="3519164"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計測時刻にばらつきが生じる。</a:t>
            </a:r>
            <a:endParaRPr kumimoji="1" lang="en-US" altLang="ja-JP" dirty="0"/>
          </a:p>
          <a:p>
            <a:pPr marL="0" indent="0">
              <a:buNone/>
            </a:pPr>
            <a:r>
              <a:rPr kumimoji="1" lang="ja-JP" altLang="en-US" dirty="0"/>
              <a:t>各計測の時刻分布を</a:t>
            </a:r>
            <a:br>
              <a:rPr kumimoji="1" lang="en-US" altLang="ja-JP" dirty="0"/>
            </a:br>
            <a:r>
              <a:rPr kumimoji="1" lang="ja-JP" altLang="en-US" dirty="0"/>
              <a:t>タームごとに図示した。</a:t>
            </a:r>
            <a:endParaRPr kumimoji="1" lang="en-US" altLang="ja-JP" dirty="0"/>
          </a:p>
        </p:txBody>
      </p:sp>
      <p:pic>
        <p:nvPicPr>
          <p:cNvPr id="6" name="図 5">
            <a:extLst>
              <a:ext uri="{FF2B5EF4-FFF2-40B4-BE49-F238E27FC236}">
                <a16:creationId xmlns:a16="http://schemas.microsoft.com/office/drawing/2014/main" id="{463E68B3-9152-9BF4-14E9-FE54FBE52198}"/>
              </a:ext>
            </a:extLst>
          </p:cNvPr>
          <p:cNvPicPr>
            <a:picLocks noChangeAspect="1"/>
          </p:cNvPicPr>
          <p:nvPr/>
        </p:nvPicPr>
        <p:blipFill>
          <a:blip r:embed="rId2"/>
          <a:stretch>
            <a:fillRect/>
          </a:stretch>
        </p:blipFill>
        <p:spPr>
          <a:xfrm>
            <a:off x="4136608" y="978408"/>
            <a:ext cx="8062614" cy="5375076"/>
          </a:xfrm>
          <a:prstGeom prst="rect">
            <a:avLst/>
          </a:prstGeom>
        </p:spPr>
      </p:pic>
      <p:sp>
        <p:nvSpPr>
          <p:cNvPr id="4" name="コンテンツ プレースホルダー 2">
            <a:extLst>
              <a:ext uri="{FF2B5EF4-FFF2-40B4-BE49-F238E27FC236}">
                <a16:creationId xmlns:a16="http://schemas.microsoft.com/office/drawing/2014/main" id="{94C43DBF-2F6C-6E8F-478E-20DDA6F23EDA}"/>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Term1 :</a:t>
            </a:r>
            <a:br>
              <a:rPr lang="en-US" altLang="ja-JP" dirty="0"/>
            </a:br>
            <a:r>
              <a:rPr lang="ja-JP" altLang="en-US" dirty="0"/>
              <a:t>被験者数：</a:t>
            </a:r>
            <a:r>
              <a:rPr lang="en-US" altLang="ja-JP" dirty="0"/>
              <a:t>52</a:t>
            </a:r>
            <a:r>
              <a:rPr lang="ja-JP" altLang="en-US" dirty="0"/>
              <a:t>人</a:t>
            </a:r>
            <a:br>
              <a:rPr lang="en-US" altLang="ja-JP" dirty="0"/>
            </a:br>
            <a:r>
              <a:rPr lang="ja-JP" altLang="en-US" dirty="0"/>
              <a:t>平均</a:t>
            </a:r>
            <a:r>
              <a:rPr lang="en-US" altLang="ja-JP" dirty="0"/>
              <a:t>(</a:t>
            </a:r>
            <a:r>
              <a:rPr lang="ja-JP" altLang="en-US" dirty="0"/>
              <a:t>時</a:t>
            </a:r>
            <a:r>
              <a:rPr lang="en-US" altLang="ja-JP" dirty="0"/>
              <a:t>)</a:t>
            </a:r>
            <a:r>
              <a:rPr lang="ja-JP" altLang="en-US" dirty="0"/>
              <a:t>：</a:t>
            </a:r>
            <a:r>
              <a:rPr lang="en-US" altLang="ja-JP" dirty="0"/>
              <a:t>13.890</a:t>
            </a:r>
            <a:br>
              <a:rPr lang="en-US" altLang="ja-JP" dirty="0"/>
            </a:br>
            <a:r>
              <a:rPr lang="ja-JP" altLang="en-US" dirty="0"/>
              <a:t>標準偏差</a:t>
            </a:r>
            <a:r>
              <a:rPr lang="en-US" altLang="ja-JP" dirty="0"/>
              <a:t>(</a:t>
            </a:r>
            <a:r>
              <a:rPr lang="ja-JP" altLang="en-US" dirty="0"/>
              <a:t>時間</a:t>
            </a:r>
            <a:r>
              <a:rPr lang="en-US" altLang="ja-JP" dirty="0"/>
              <a:t>)</a:t>
            </a:r>
            <a:r>
              <a:rPr lang="ja-JP" altLang="en-US" dirty="0"/>
              <a:t>：</a:t>
            </a:r>
            <a:r>
              <a:rPr lang="en-US" altLang="ja-JP" dirty="0"/>
              <a:t>3.766</a:t>
            </a:r>
          </a:p>
        </p:txBody>
      </p:sp>
    </p:spTree>
    <p:extLst>
      <p:ext uri="{BB962C8B-B14F-4D97-AF65-F5344CB8AC3E}">
        <p14:creationId xmlns:p14="http://schemas.microsoft.com/office/powerpoint/2010/main" val="2298782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3CBA0-118F-CD1A-0396-911ACEE8C665}"/>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59C688C-E95A-C922-8F28-5513ADC28437}"/>
              </a:ext>
            </a:extLst>
          </p:cNvPr>
          <p:cNvSpPr>
            <a:spLocks noGrp="1"/>
          </p:cNvSpPr>
          <p:nvPr>
            <p:ph idx="1"/>
          </p:nvPr>
        </p:nvSpPr>
        <p:spPr>
          <a:xfrm>
            <a:off x="521207" y="1858062"/>
            <a:ext cx="3519164" cy="2252026"/>
          </a:xfrm>
        </p:spPr>
        <p:txBody>
          <a:bodyPr>
            <a:normAutofit/>
          </a:bodyPr>
          <a:lstStyle/>
          <a:p>
            <a:pPr marL="0" indent="0">
              <a:buNone/>
            </a:pPr>
            <a:r>
              <a:rPr kumimoji="1" lang="ja-JP" altLang="en-US" dirty="0"/>
              <a:t>このデータの性質上、</a:t>
            </a:r>
            <a:br>
              <a:rPr kumimoji="1" lang="en-US" altLang="ja-JP" dirty="0"/>
            </a:br>
            <a:r>
              <a:rPr kumimoji="1" lang="ja-JP" altLang="en-US" dirty="0"/>
              <a:t>計測時刻にばらつきが生じる。</a:t>
            </a:r>
            <a:endParaRPr kumimoji="1" lang="en-US" altLang="ja-JP" dirty="0"/>
          </a:p>
          <a:p>
            <a:pPr marL="0" indent="0">
              <a:buNone/>
            </a:pPr>
            <a:r>
              <a:rPr kumimoji="1" lang="ja-JP" altLang="en-US" dirty="0"/>
              <a:t>各計測の時刻分布を</a:t>
            </a:r>
            <a:br>
              <a:rPr kumimoji="1" lang="en-US" altLang="ja-JP" dirty="0"/>
            </a:br>
            <a:r>
              <a:rPr kumimoji="1" lang="ja-JP" altLang="en-US" dirty="0"/>
              <a:t>タームごとに図示した。</a:t>
            </a: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EEF45ECF-DB2B-9267-1442-FC3F19D469ED}"/>
              </a:ext>
            </a:extLst>
          </p:cNvPr>
          <p:cNvPicPr>
            <a:picLocks noChangeAspect="1"/>
          </p:cNvPicPr>
          <p:nvPr/>
        </p:nvPicPr>
        <p:blipFill>
          <a:blip r:embed="rId2"/>
          <a:stretch>
            <a:fillRect/>
          </a:stretch>
        </p:blipFill>
        <p:spPr>
          <a:xfrm>
            <a:off x="4040372" y="980004"/>
            <a:ext cx="8062615" cy="5375076"/>
          </a:xfrm>
          <a:prstGeom prst="rect">
            <a:avLst/>
          </a:prstGeom>
        </p:spPr>
      </p:pic>
      <p:sp>
        <p:nvSpPr>
          <p:cNvPr id="4" name="コンテンツ プレースホルダー 2">
            <a:extLst>
              <a:ext uri="{FF2B5EF4-FFF2-40B4-BE49-F238E27FC236}">
                <a16:creationId xmlns:a16="http://schemas.microsoft.com/office/drawing/2014/main" id="{7D722230-28F9-59FF-1E59-82A362A8401A}"/>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Term2 :</a:t>
            </a:r>
            <a:br>
              <a:rPr lang="en-US" altLang="ja-JP" dirty="0"/>
            </a:br>
            <a:r>
              <a:rPr lang="ja-JP" altLang="en-US" dirty="0"/>
              <a:t>被験者数：</a:t>
            </a:r>
            <a:r>
              <a:rPr lang="en-US" altLang="ja-JP" dirty="0"/>
              <a:t>55</a:t>
            </a:r>
            <a:r>
              <a:rPr lang="ja-JP" altLang="en-US" dirty="0"/>
              <a:t>人</a:t>
            </a:r>
            <a:br>
              <a:rPr lang="en-US" altLang="ja-JP" dirty="0"/>
            </a:br>
            <a:r>
              <a:rPr lang="ja-JP" altLang="en-US" dirty="0"/>
              <a:t>平均</a:t>
            </a:r>
            <a:r>
              <a:rPr lang="en-US" altLang="ja-JP" dirty="0"/>
              <a:t>(</a:t>
            </a:r>
            <a:r>
              <a:rPr lang="ja-JP" altLang="en-US" dirty="0"/>
              <a:t>時</a:t>
            </a:r>
            <a:r>
              <a:rPr lang="en-US" altLang="ja-JP" dirty="0"/>
              <a:t>)</a:t>
            </a:r>
            <a:r>
              <a:rPr lang="ja-JP" altLang="en-US" dirty="0"/>
              <a:t>：</a:t>
            </a:r>
            <a:r>
              <a:rPr lang="en-US" altLang="ja-JP" dirty="0"/>
              <a:t>13.863</a:t>
            </a:r>
            <a:br>
              <a:rPr lang="en-US" altLang="ja-JP" dirty="0"/>
            </a:br>
            <a:r>
              <a:rPr lang="ja-JP" altLang="en-US" dirty="0"/>
              <a:t>標準偏差</a:t>
            </a:r>
            <a:r>
              <a:rPr lang="en-US" altLang="ja-JP" dirty="0"/>
              <a:t>(</a:t>
            </a:r>
            <a:r>
              <a:rPr lang="ja-JP" altLang="en-US" dirty="0"/>
              <a:t>時間</a:t>
            </a:r>
            <a:r>
              <a:rPr lang="en-US" altLang="ja-JP" dirty="0"/>
              <a:t>)</a:t>
            </a:r>
            <a:r>
              <a:rPr lang="ja-JP" altLang="en-US" dirty="0"/>
              <a:t>：</a:t>
            </a:r>
            <a:r>
              <a:rPr lang="en-US" altLang="ja-JP" dirty="0"/>
              <a:t>3.823</a:t>
            </a:r>
          </a:p>
        </p:txBody>
      </p:sp>
      <p:sp>
        <p:nvSpPr>
          <p:cNvPr id="6" name="タイトル 1">
            <a:extLst>
              <a:ext uri="{FF2B5EF4-FFF2-40B4-BE49-F238E27FC236}">
                <a16:creationId xmlns:a16="http://schemas.microsoft.com/office/drawing/2014/main" id="{4D87AE1D-70BA-8654-EA7E-162FAA05700E}"/>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計測時刻の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308052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23CC-D1CE-6F40-786F-2A837839881D}"/>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F74DAF3-5679-C89B-61C0-57B9D3BD5724}"/>
              </a:ext>
            </a:extLst>
          </p:cNvPr>
          <p:cNvSpPr>
            <a:spLocks noGrp="1"/>
          </p:cNvSpPr>
          <p:nvPr>
            <p:ph idx="1"/>
          </p:nvPr>
        </p:nvSpPr>
        <p:spPr>
          <a:xfrm>
            <a:off x="521207" y="1792224"/>
            <a:ext cx="3519164"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計測時刻にばらつきが生じる。</a:t>
            </a:r>
            <a:endParaRPr kumimoji="1" lang="en-US" altLang="ja-JP" dirty="0"/>
          </a:p>
          <a:p>
            <a:pPr marL="0" indent="0">
              <a:buNone/>
            </a:pPr>
            <a:r>
              <a:rPr kumimoji="1" lang="ja-JP" altLang="en-US" dirty="0"/>
              <a:t>各計測の時刻分布を</a:t>
            </a:r>
            <a:br>
              <a:rPr kumimoji="1" lang="en-US" altLang="ja-JP" dirty="0"/>
            </a:br>
            <a:r>
              <a:rPr kumimoji="1" lang="ja-JP" altLang="en-US" dirty="0"/>
              <a:t>タームごとに図示した。</a:t>
            </a: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9A40D235-A8ED-7AEC-8562-D74D741ECD45}"/>
              </a:ext>
            </a:extLst>
          </p:cNvPr>
          <p:cNvPicPr>
            <a:picLocks noChangeAspect="1"/>
          </p:cNvPicPr>
          <p:nvPr/>
        </p:nvPicPr>
        <p:blipFill>
          <a:blip r:embed="rId2"/>
          <a:stretch>
            <a:fillRect/>
          </a:stretch>
        </p:blipFill>
        <p:spPr>
          <a:xfrm>
            <a:off x="4136608" y="980004"/>
            <a:ext cx="8062614" cy="5375076"/>
          </a:xfrm>
          <a:prstGeom prst="rect">
            <a:avLst/>
          </a:prstGeom>
        </p:spPr>
      </p:pic>
      <p:sp>
        <p:nvSpPr>
          <p:cNvPr id="4" name="コンテンツ プレースホルダー 2">
            <a:extLst>
              <a:ext uri="{FF2B5EF4-FFF2-40B4-BE49-F238E27FC236}">
                <a16:creationId xmlns:a16="http://schemas.microsoft.com/office/drawing/2014/main" id="{21C7D7CA-FC2D-9C0F-87F6-6CD2DCCA3ADB}"/>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Term3 :</a:t>
            </a:r>
            <a:br>
              <a:rPr lang="en-US" altLang="ja-JP" dirty="0"/>
            </a:br>
            <a:r>
              <a:rPr lang="ja-JP" altLang="en-US" dirty="0"/>
              <a:t>被験者数：</a:t>
            </a:r>
            <a:r>
              <a:rPr lang="en-US" altLang="ja-JP" dirty="0"/>
              <a:t>57</a:t>
            </a:r>
            <a:r>
              <a:rPr lang="ja-JP" altLang="en-US" dirty="0"/>
              <a:t>人</a:t>
            </a:r>
            <a:br>
              <a:rPr lang="en-US" altLang="ja-JP" dirty="0"/>
            </a:br>
            <a:r>
              <a:rPr lang="ja-JP" altLang="en-US" dirty="0"/>
              <a:t>平均</a:t>
            </a:r>
            <a:r>
              <a:rPr lang="en-US" altLang="ja-JP" dirty="0"/>
              <a:t>(</a:t>
            </a:r>
            <a:r>
              <a:rPr lang="ja-JP" altLang="en-US" dirty="0"/>
              <a:t>時</a:t>
            </a:r>
            <a:r>
              <a:rPr lang="en-US" altLang="ja-JP" dirty="0"/>
              <a:t>)</a:t>
            </a:r>
            <a:r>
              <a:rPr lang="ja-JP" altLang="en-US" dirty="0"/>
              <a:t>：</a:t>
            </a:r>
            <a:r>
              <a:rPr lang="en-US" altLang="ja-JP" dirty="0"/>
              <a:t>14.153</a:t>
            </a:r>
            <a:br>
              <a:rPr lang="en-US" altLang="ja-JP" dirty="0"/>
            </a:br>
            <a:r>
              <a:rPr lang="ja-JP" altLang="en-US" dirty="0"/>
              <a:t>標準偏差</a:t>
            </a:r>
            <a:r>
              <a:rPr lang="en-US" altLang="ja-JP" dirty="0"/>
              <a:t>(</a:t>
            </a:r>
            <a:r>
              <a:rPr lang="ja-JP" altLang="en-US" dirty="0"/>
              <a:t>時間</a:t>
            </a:r>
            <a:r>
              <a:rPr lang="en-US" altLang="ja-JP" dirty="0"/>
              <a:t>)</a:t>
            </a:r>
            <a:r>
              <a:rPr lang="ja-JP" altLang="en-US" dirty="0"/>
              <a:t>：</a:t>
            </a:r>
            <a:r>
              <a:rPr lang="en-US" altLang="ja-JP" dirty="0"/>
              <a:t>3.863</a:t>
            </a:r>
          </a:p>
        </p:txBody>
      </p:sp>
      <p:sp>
        <p:nvSpPr>
          <p:cNvPr id="6" name="タイトル 1">
            <a:extLst>
              <a:ext uri="{FF2B5EF4-FFF2-40B4-BE49-F238E27FC236}">
                <a16:creationId xmlns:a16="http://schemas.microsoft.com/office/drawing/2014/main" id="{CFF31C4D-D901-5B99-0C59-C657BAE0A251}"/>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計測時刻の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2021699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BC4C1-A86B-1E5D-2503-7F30D941D870}"/>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E851432-B286-DE4A-0FF2-4F5CBF61F612}"/>
              </a:ext>
            </a:extLst>
          </p:cNvPr>
          <p:cNvSpPr>
            <a:spLocks noGrp="1"/>
          </p:cNvSpPr>
          <p:nvPr>
            <p:ph idx="1"/>
          </p:nvPr>
        </p:nvSpPr>
        <p:spPr>
          <a:xfrm>
            <a:off x="521207" y="1792224"/>
            <a:ext cx="3774345"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計測時刻にばらつきが生じる。</a:t>
            </a:r>
            <a:endParaRPr kumimoji="1" lang="en-US" altLang="ja-JP" dirty="0"/>
          </a:p>
          <a:p>
            <a:pPr marL="0" indent="0">
              <a:buNone/>
            </a:pPr>
            <a:r>
              <a:rPr kumimoji="1" lang="ja-JP" altLang="en-US" dirty="0"/>
              <a:t>各計測の時刻分布を</a:t>
            </a:r>
            <a:br>
              <a:rPr kumimoji="1" lang="en-US" altLang="ja-JP" dirty="0"/>
            </a:br>
            <a:r>
              <a:rPr kumimoji="1" lang="ja-JP" altLang="en-US" dirty="0"/>
              <a:t>タームごとに図示した。</a:t>
            </a:r>
            <a:endParaRPr kumimoji="1" lang="en-US" altLang="ja-JP" dirty="0"/>
          </a:p>
        </p:txBody>
      </p:sp>
      <p:pic>
        <p:nvPicPr>
          <p:cNvPr id="5" name="図 4">
            <a:extLst>
              <a:ext uri="{FF2B5EF4-FFF2-40B4-BE49-F238E27FC236}">
                <a16:creationId xmlns:a16="http://schemas.microsoft.com/office/drawing/2014/main" id="{3D07D103-2A4C-3734-A3D1-364D831F5846}"/>
              </a:ext>
            </a:extLst>
          </p:cNvPr>
          <p:cNvPicPr>
            <a:picLocks noChangeAspect="1"/>
          </p:cNvPicPr>
          <p:nvPr/>
        </p:nvPicPr>
        <p:blipFill>
          <a:blip r:embed="rId2"/>
          <a:stretch>
            <a:fillRect/>
          </a:stretch>
        </p:blipFill>
        <p:spPr>
          <a:xfrm>
            <a:off x="4295552" y="1148529"/>
            <a:ext cx="8062614" cy="5375076"/>
          </a:xfrm>
          <a:prstGeom prst="rect">
            <a:avLst/>
          </a:prstGeom>
        </p:spPr>
      </p:pic>
      <p:sp>
        <p:nvSpPr>
          <p:cNvPr id="4" name="コンテンツ プレースホルダー 2">
            <a:extLst>
              <a:ext uri="{FF2B5EF4-FFF2-40B4-BE49-F238E27FC236}">
                <a16:creationId xmlns:a16="http://schemas.microsoft.com/office/drawing/2014/main" id="{7E6FA96F-0595-B060-165E-7D3FC0FDD3D1}"/>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t>全体</a:t>
            </a:r>
            <a:r>
              <a:rPr lang="en-US" altLang="ja-JP" dirty="0"/>
              <a:t> :</a:t>
            </a:r>
            <a:br>
              <a:rPr lang="en-US" altLang="ja-JP" dirty="0"/>
            </a:br>
            <a:r>
              <a:rPr lang="ja-JP" altLang="en-US" dirty="0"/>
              <a:t>被験者数：</a:t>
            </a:r>
            <a:r>
              <a:rPr lang="en-US" altLang="ja-JP" dirty="0"/>
              <a:t>164</a:t>
            </a:r>
            <a:r>
              <a:rPr lang="ja-JP" altLang="en-US" dirty="0"/>
              <a:t>人</a:t>
            </a:r>
            <a:br>
              <a:rPr lang="en-US" altLang="ja-JP" dirty="0"/>
            </a:br>
            <a:r>
              <a:rPr lang="ja-JP" altLang="en-US" dirty="0"/>
              <a:t>平均</a:t>
            </a:r>
            <a:r>
              <a:rPr lang="en-US" altLang="ja-JP" dirty="0"/>
              <a:t>(</a:t>
            </a:r>
            <a:r>
              <a:rPr lang="ja-JP" altLang="en-US" dirty="0"/>
              <a:t>時</a:t>
            </a:r>
            <a:r>
              <a:rPr lang="en-US" altLang="ja-JP" dirty="0"/>
              <a:t>)</a:t>
            </a:r>
            <a:r>
              <a:rPr lang="ja-JP" altLang="en-US" dirty="0"/>
              <a:t>：</a:t>
            </a:r>
            <a:r>
              <a:rPr lang="en-US" altLang="ja-JP" dirty="0"/>
              <a:t>13.987</a:t>
            </a:r>
            <a:br>
              <a:rPr lang="en-US" altLang="ja-JP" dirty="0"/>
            </a:br>
            <a:r>
              <a:rPr lang="ja-JP" altLang="en-US" dirty="0"/>
              <a:t>標準偏差</a:t>
            </a:r>
            <a:r>
              <a:rPr lang="en-US" altLang="ja-JP" dirty="0"/>
              <a:t>(</a:t>
            </a:r>
            <a:r>
              <a:rPr lang="ja-JP" altLang="en-US" dirty="0"/>
              <a:t>時間</a:t>
            </a:r>
            <a:r>
              <a:rPr lang="en-US" altLang="ja-JP" dirty="0"/>
              <a:t>)</a:t>
            </a:r>
            <a:r>
              <a:rPr lang="ja-JP" altLang="en-US" dirty="0"/>
              <a:t>：</a:t>
            </a:r>
            <a:r>
              <a:rPr lang="en-US" altLang="ja-JP" dirty="0"/>
              <a:t>3.825</a:t>
            </a:r>
          </a:p>
        </p:txBody>
      </p:sp>
      <p:sp>
        <p:nvSpPr>
          <p:cNvPr id="6" name="タイトル 1">
            <a:extLst>
              <a:ext uri="{FF2B5EF4-FFF2-40B4-BE49-F238E27FC236}">
                <a16:creationId xmlns:a16="http://schemas.microsoft.com/office/drawing/2014/main" id="{31368F49-7CD3-419B-FEF9-5E11A705F538}"/>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計測時刻の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192888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D95C6-9B22-B7BA-5485-66CF2995810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88BD33-3A8C-6C6B-39C4-16351CB78968}"/>
              </a:ext>
            </a:extLst>
          </p:cNvPr>
          <p:cNvSpPr>
            <a:spLocks noGrp="1"/>
          </p:cNvSpPr>
          <p:nvPr>
            <p:ph type="title"/>
          </p:nvPr>
        </p:nvSpPr>
        <p:spPr>
          <a:xfrm>
            <a:off x="521207" y="978408"/>
            <a:ext cx="4474999" cy="813816"/>
          </a:xfrm>
        </p:spPr>
        <p:txBody>
          <a:bodyPr anchor="b">
            <a:normAutofit fontScale="90000"/>
          </a:bodyPr>
          <a:lstStyle/>
          <a:p>
            <a:r>
              <a:rPr lang="ja-JP" altLang="en-US" sz="3600" dirty="0"/>
              <a:t>計測時刻の要約統計</a:t>
            </a:r>
            <a:endParaRPr kumimoji="1" lang="ja-JP" altLang="en-US" sz="3600" dirty="0"/>
          </a:p>
        </p:txBody>
      </p:sp>
      <p:graphicFrame>
        <p:nvGraphicFramePr>
          <p:cNvPr id="8" name="表 7">
            <a:extLst>
              <a:ext uri="{FF2B5EF4-FFF2-40B4-BE49-F238E27FC236}">
                <a16:creationId xmlns:a16="http://schemas.microsoft.com/office/drawing/2014/main" id="{6F488637-95D3-FB49-498D-EF334EB01260}"/>
              </a:ext>
            </a:extLst>
          </p:cNvPr>
          <p:cNvGraphicFramePr>
            <a:graphicFrameLocks noGrp="1"/>
          </p:cNvGraphicFramePr>
          <p:nvPr>
            <p:extLst>
              <p:ext uri="{D42A27DB-BD31-4B8C-83A1-F6EECF244321}">
                <p14:modId xmlns:p14="http://schemas.microsoft.com/office/powerpoint/2010/main" val="1277926233"/>
              </p:ext>
            </p:extLst>
          </p:nvPr>
        </p:nvGraphicFramePr>
        <p:xfrm>
          <a:off x="1206631" y="3846138"/>
          <a:ext cx="9441470" cy="2190843"/>
        </p:xfrm>
        <a:graphic>
          <a:graphicData uri="http://schemas.openxmlformats.org/drawingml/2006/table">
            <a:tbl>
              <a:tblPr firstRow="1" bandRow="1">
                <a:tableStyleId>{073A0DAA-6AF3-43AB-8588-CEC1D06C72B9}</a:tableStyleId>
              </a:tblPr>
              <a:tblGrid>
                <a:gridCol w="2177592">
                  <a:extLst>
                    <a:ext uri="{9D8B030D-6E8A-4147-A177-3AD203B41FA5}">
                      <a16:colId xmlns:a16="http://schemas.microsoft.com/office/drawing/2014/main" val="1544007293"/>
                    </a:ext>
                  </a:extLst>
                </a:gridCol>
                <a:gridCol w="1598996">
                  <a:extLst>
                    <a:ext uri="{9D8B030D-6E8A-4147-A177-3AD203B41FA5}">
                      <a16:colId xmlns:a16="http://schemas.microsoft.com/office/drawing/2014/main" val="2831751811"/>
                    </a:ext>
                  </a:extLst>
                </a:gridCol>
                <a:gridCol w="1888294">
                  <a:extLst>
                    <a:ext uri="{9D8B030D-6E8A-4147-A177-3AD203B41FA5}">
                      <a16:colId xmlns:a16="http://schemas.microsoft.com/office/drawing/2014/main" val="766280311"/>
                    </a:ext>
                  </a:extLst>
                </a:gridCol>
                <a:gridCol w="1888294">
                  <a:extLst>
                    <a:ext uri="{9D8B030D-6E8A-4147-A177-3AD203B41FA5}">
                      <a16:colId xmlns:a16="http://schemas.microsoft.com/office/drawing/2014/main" val="340447541"/>
                    </a:ext>
                  </a:extLst>
                </a:gridCol>
                <a:gridCol w="1888294">
                  <a:extLst>
                    <a:ext uri="{9D8B030D-6E8A-4147-A177-3AD203B41FA5}">
                      <a16:colId xmlns:a16="http://schemas.microsoft.com/office/drawing/2014/main" val="3636174450"/>
                    </a:ext>
                  </a:extLst>
                </a:gridCol>
              </a:tblGrid>
              <a:tr h="525369">
                <a:tc>
                  <a:txBody>
                    <a:bodyPr/>
                    <a:lstStyle/>
                    <a:p>
                      <a:pPr algn="ctr">
                        <a:buNone/>
                      </a:pPr>
                      <a:endParaRPr lang="ja-JP" altLang="en-US"/>
                    </a:p>
                  </a:txBody>
                  <a:tcPr anchor="ctr"/>
                </a:tc>
                <a:tc>
                  <a:txBody>
                    <a:bodyPr/>
                    <a:lstStyle/>
                    <a:p>
                      <a:pPr algn="ctr">
                        <a:buNone/>
                      </a:pPr>
                      <a:r>
                        <a:rPr lang="en-US"/>
                        <a:t>Term1</a:t>
                      </a:r>
                    </a:p>
                  </a:txBody>
                  <a:tcPr anchor="ctr"/>
                </a:tc>
                <a:tc>
                  <a:txBody>
                    <a:bodyPr/>
                    <a:lstStyle/>
                    <a:p>
                      <a:pPr algn="ctr">
                        <a:buNone/>
                      </a:pPr>
                      <a:r>
                        <a:rPr lang="en-US"/>
                        <a:t>Term2</a:t>
                      </a:r>
                    </a:p>
                  </a:txBody>
                  <a:tcPr anchor="ctr"/>
                </a:tc>
                <a:tc>
                  <a:txBody>
                    <a:bodyPr/>
                    <a:lstStyle/>
                    <a:p>
                      <a:pPr algn="ctr">
                        <a:buNone/>
                      </a:pPr>
                      <a:r>
                        <a:rPr lang="en-US"/>
                        <a:t>Term3</a:t>
                      </a:r>
                    </a:p>
                  </a:txBody>
                  <a:tcPr anchor="ctr"/>
                </a:tc>
                <a:tc>
                  <a:txBody>
                    <a:bodyPr/>
                    <a:lstStyle/>
                    <a:p>
                      <a:pPr algn="ctr">
                        <a:buNone/>
                      </a:pPr>
                      <a:r>
                        <a:rPr lang="ja-JP" altLang="en-US"/>
                        <a:t>全体</a:t>
                      </a:r>
                    </a:p>
                  </a:txBody>
                  <a:tcPr anchor="ctr"/>
                </a:tc>
                <a:extLst>
                  <a:ext uri="{0D108BD9-81ED-4DB2-BD59-A6C34878D82A}">
                    <a16:rowId xmlns:a16="http://schemas.microsoft.com/office/drawing/2014/main" val="2486374013"/>
                  </a:ext>
                </a:extLst>
              </a:tr>
              <a:tr h="555158">
                <a:tc>
                  <a:txBody>
                    <a:bodyPr/>
                    <a:lstStyle/>
                    <a:p>
                      <a:pPr algn="ctr">
                        <a:buNone/>
                      </a:pPr>
                      <a:r>
                        <a:rPr lang="ja-JP" altLang="en-US" b="1"/>
                        <a:t>サンプル数</a:t>
                      </a:r>
                      <a:endParaRPr lang="ja-JP" altLang="en-US"/>
                    </a:p>
                  </a:txBody>
                  <a:tcPr anchor="ctr"/>
                </a:tc>
                <a:tc>
                  <a:txBody>
                    <a:bodyPr/>
                    <a:lstStyle/>
                    <a:p>
                      <a:pPr algn="ctr">
                        <a:buNone/>
                      </a:pPr>
                      <a:r>
                        <a:rPr lang="en-US" altLang="ja-JP"/>
                        <a:t>8,365</a:t>
                      </a:r>
                    </a:p>
                  </a:txBody>
                  <a:tcPr anchor="ctr"/>
                </a:tc>
                <a:tc>
                  <a:txBody>
                    <a:bodyPr/>
                    <a:lstStyle/>
                    <a:p>
                      <a:pPr algn="ctr">
                        <a:buNone/>
                      </a:pPr>
                      <a:r>
                        <a:rPr lang="en-US" altLang="ja-JP"/>
                        <a:t>9,079</a:t>
                      </a:r>
                    </a:p>
                  </a:txBody>
                  <a:tcPr anchor="ctr"/>
                </a:tc>
                <a:tc>
                  <a:txBody>
                    <a:bodyPr/>
                    <a:lstStyle/>
                    <a:p>
                      <a:pPr algn="ctr">
                        <a:buNone/>
                      </a:pPr>
                      <a:r>
                        <a:rPr lang="en-US" altLang="ja-JP"/>
                        <a:t>11,613</a:t>
                      </a:r>
                    </a:p>
                  </a:txBody>
                  <a:tcPr anchor="ctr"/>
                </a:tc>
                <a:tc>
                  <a:txBody>
                    <a:bodyPr/>
                    <a:lstStyle/>
                    <a:p>
                      <a:pPr algn="ctr">
                        <a:buNone/>
                      </a:pPr>
                      <a:r>
                        <a:rPr lang="en-US" altLang="ja-JP"/>
                        <a:t>29,057</a:t>
                      </a:r>
                    </a:p>
                  </a:txBody>
                  <a:tcPr anchor="ctr"/>
                </a:tc>
                <a:extLst>
                  <a:ext uri="{0D108BD9-81ED-4DB2-BD59-A6C34878D82A}">
                    <a16:rowId xmlns:a16="http://schemas.microsoft.com/office/drawing/2014/main" val="3806416216"/>
                  </a:ext>
                </a:extLst>
              </a:tr>
              <a:tr h="555158">
                <a:tc>
                  <a:txBody>
                    <a:bodyPr/>
                    <a:lstStyle/>
                    <a:p>
                      <a:pPr algn="ctr">
                        <a:buNone/>
                      </a:pPr>
                      <a:r>
                        <a:rPr lang="zh-TW" altLang="en-US" b="1"/>
                        <a:t>平均計測時刻（時）</a:t>
                      </a:r>
                      <a:endParaRPr lang="zh-TW" altLang="en-US"/>
                    </a:p>
                  </a:txBody>
                  <a:tcPr anchor="ctr"/>
                </a:tc>
                <a:tc>
                  <a:txBody>
                    <a:bodyPr/>
                    <a:lstStyle/>
                    <a:p>
                      <a:pPr algn="ctr">
                        <a:buNone/>
                      </a:pPr>
                      <a:r>
                        <a:rPr lang="en-US" altLang="ja-JP"/>
                        <a:t>13.890</a:t>
                      </a:r>
                    </a:p>
                  </a:txBody>
                  <a:tcPr anchor="ctr"/>
                </a:tc>
                <a:tc>
                  <a:txBody>
                    <a:bodyPr/>
                    <a:lstStyle/>
                    <a:p>
                      <a:pPr algn="ctr">
                        <a:buNone/>
                      </a:pPr>
                      <a:r>
                        <a:rPr lang="en-US" altLang="ja-JP"/>
                        <a:t>13.864</a:t>
                      </a:r>
                    </a:p>
                  </a:txBody>
                  <a:tcPr anchor="ctr"/>
                </a:tc>
                <a:tc>
                  <a:txBody>
                    <a:bodyPr/>
                    <a:lstStyle/>
                    <a:p>
                      <a:pPr algn="ctr">
                        <a:buNone/>
                      </a:pPr>
                      <a:r>
                        <a:rPr lang="en-US" altLang="ja-JP"/>
                        <a:t>14.153</a:t>
                      </a:r>
                    </a:p>
                  </a:txBody>
                  <a:tcPr anchor="ctr"/>
                </a:tc>
                <a:tc>
                  <a:txBody>
                    <a:bodyPr/>
                    <a:lstStyle/>
                    <a:p>
                      <a:pPr algn="ctr">
                        <a:buNone/>
                      </a:pPr>
                      <a:r>
                        <a:rPr lang="en-US" altLang="ja-JP"/>
                        <a:t>13.987</a:t>
                      </a:r>
                    </a:p>
                  </a:txBody>
                  <a:tcPr anchor="ctr"/>
                </a:tc>
                <a:extLst>
                  <a:ext uri="{0D108BD9-81ED-4DB2-BD59-A6C34878D82A}">
                    <a16:rowId xmlns:a16="http://schemas.microsoft.com/office/drawing/2014/main" val="408812826"/>
                  </a:ext>
                </a:extLst>
              </a:tr>
              <a:tr h="555158">
                <a:tc>
                  <a:txBody>
                    <a:bodyPr/>
                    <a:lstStyle/>
                    <a:p>
                      <a:pPr algn="ctr">
                        <a:buNone/>
                      </a:pPr>
                      <a:r>
                        <a:rPr lang="zh-TW" altLang="en-US" b="1"/>
                        <a:t>標準偏差（時）</a:t>
                      </a:r>
                      <a:endParaRPr lang="zh-TW" altLang="en-US"/>
                    </a:p>
                  </a:txBody>
                  <a:tcPr anchor="ctr"/>
                </a:tc>
                <a:tc>
                  <a:txBody>
                    <a:bodyPr/>
                    <a:lstStyle/>
                    <a:p>
                      <a:pPr algn="ctr">
                        <a:buNone/>
                      </a:pPr>
                      <a:r>
                        <a:rPr lang="en-US" altLang="ja-JP"/>
                        <a:t>3.766</a:t>
                      </a:r>
                    </a:p>
                  </a:txBody>
                  <a:tcPr anchor="ctr"/>
                </a:tc>
                <a:tc>
                  <a:txBody>
                    <a:bodyPr/>
                    <a:lstStyle/>
                    <a:p>
                      <a:pPr algn="ctr">
                        <a:buNone/>
                      </a:pPr>
                      <a:r>
                        <a:rPr lang="en-US" altLang="ja-JP"/>
                        <a:t>3.823</a:t>
                      </a:r>
                    </a:p>
                  </a:txBody>
                  <a:tcPr anchor="ctr"/>
                </a:tc>
                <a:tc>
                  <a:txBody>
                    <a:bodyPr/>
                    <a:lstStyle/>
                    <a:p>
                      <a:pPr algn="ctr">
                        <a:buNone/>
                      </a:pPr>
                      <a:r>
                        <a:rPr lang="en-US" altLang="ja-JP"/>
                        <a:t>3.863</a:t>
                      </a:r>
                    </a:p>
                  </a:txBody>
                  <a:tcPr anchor="ctr"/>
                </a:tc>
                <a:tc>
                  <a:txBody>
                    <a:bodyPr/>
                    <a:lstStyle/>
                    <a:p>
                      <a:pPr algn="ctr">
                        <a:buNone/>
                      </a:pPr>
                      <a:r>
                        <a:rPr lang="en-US" altLang="ja-JP" dirty="0"/>
                        <a:t>3.825</a:t>
                      </a:r>
                    </a:p>
                  </a:txBody>
                  <a:tcPr anchor="ctr"/>
                </a:tc>
                <a:extLst>
                  <a:ext uri="{0D108BD9-81ED-4DB2-BD59-A6C34878D82A}">
                    <a16:rowId xmlns:a16="http://schemas.microsoft.com/office/drawing/2014/main" val="1317344689"/>
                  </a:ext>
                </a:extLst>
              </a:tr>
            </a:tbl>
          </a:graphicData>
        </a:graphic>
      </p:graphicFrame>
      <p:sp>
        <p:nvSpPr>
          <p:cNvPr id="10" name="テキスト ボックス 9">
            <a:extLst>
              <a:ext uri="{FF2B5EF4-FFF2-40B4-BE49-F238E27FC236}">
                <a16:creationId xmlns:a16="http://schemas.microsoft.com/office/drawing/2014/main" id="{FBF68805-15F6-72B7-E621-95059E44A854}"/>
              </a:ext>
            </a:extLst>
          </p:cNvPr>
          <p:cNvSpPr txBox="1"/>
          <p:nvPr/>
        </p:nvSpPr>
        <p:spPr>
          <a:xfrm>
            <a:off x="1206631" y="2269205"/>
            <a:ext cx="9441470" cy="923330"/>
          </a:xfrm>
          <a:prstGeom prst="rect">
            <a:avLst/>
          </a:prstGeom>
          <a:noFill/>
        </p:spPr>
        <p:txBody>
          <a:bodyPr wrap="square">
            <a:spAutoFit/>
          </a:bodyPr>
          <a:lstStyle/>
          <a:p>
            <a:r>
              <a:rPr lang="ja-JP" altLang="en-US" dirty="0"/>
              <a:t>各被験者がデータを計測した時刻（時刻データ）について、</a:t>
            </a:r>
            <a:br>
              <a:rPr lang="en-US" altLang="ja-JP" dirty="0"/>
            </a:br>
            <a:r>
              <a:rPr lang="ja-JP" altLang="en-US" dirty="0"/>
              <a:t>各タームおよび全期間（全ターム）での</a:t>
            </a:r>
            <a:br>
              <a:rPr lang="en-US" altLang="ja-JP" dirty="0"/>
            </a:br>
            <a:r>
              <a:rPr lang="ja-JP" altLang="en-US" dirty="0"/>
              <a:t>サンプル数、平均計測時刻（時）、標準偏差（時）を以下に示します。</a:t>
            </a:r>
            <a:endParaRPr kumimoji="1" lang="en-US" altLang="ja-JP" dirty="0"/>
          </a:p>
        </p:txBody>
      </p:sp>
    </p:spTree>
    <p:extLst>
      <p:ext uri="{BB962C8B-B14F-4D97-AF65-F5344CB8AC3E}">
        <p14:creationId xmlns:p14="http://schemas.microsoft.com/office/powerpoint/2010/main" val="2919866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9F818-96BB-5847-82FC-BD2CDD7FE7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62E587-DE8C-EB55-CBE2-7D120F6F45AB}"/>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感情スコア平均の時間変化</a:t>
            </a:r>
          </a:p>
        </p:txBody>
      </p:sp>
      <p:pic>
        <p:nvPicPr>
          <p:cNvPr id="8" name="図 7">
            <a:extLst>
              <a:ext uri="{FF2B5EF4-FFF2-40B4-BE49-F238E27FC236}">
                <a16:creationId xmlns:a16="http://schemas.microsoft.com/office/drawing/2014/main" id="{F401ED80-3BA1-D1AF-3D3A-F5A3EFDF12ED}"/>
              </a:ext>
            </a:extLst>
          </p:cNvPr>
          <p:cNvPicPr>
            <a:picLocks noChangeAspect="1"/>
          </p:cNvPicPr>
          <p:nvPr/>
        </p:nvPicPr>
        <p:blipFill>
          <a:blip r:embed="rId2"/>
          <a:stretch>
            <a:fillRect/>
          </a:stretch>
        </p:blipFill>
        <p:spPr>
          <a:xfrm>
            <a:off x="5902036" y="1307911"/>
            <a:ext cx="6096000" cy="4572000"/>
          </a:xfrm>
          <a:prstGeom prst="rect">
            <a:avLst/>
          </a:prstGeom>
        </p:spPr>
      </p:pic>
      <p:sp>
        <p:nvSpPr>
          <p:cNvPr id="11" name="コンテンツ プレースホルダー 2">
            <a:extLst>
              <a:ext uri="{FF2B5EF4-FFF2-40B4-BE49-F238E27FC236}">
                <a16:creationId xmlns:a16="http://schemas.microsoft.com/office/drawing/2014/main" id="{4FC88647-130A-E760-03C6-9C0E55348415}"/>
              </a:ext>
            </a:extLst>
          </p:cNvPr>
          <p:cNvSpPr txBox="1">
            <a:spLocks/>
          </p:cNvSpPr>
          <p:nvPr/>
        </p:nvSpPr>
        <p:spPr>
          <a:xfrm>
            <a:off x="521206" y="2333549"/>
            <a:ext cx="5380830" cy="4021531"/>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0" lang="ja-JP" altLang="en-US"/>
              <a:t>全被験者の </a:t>
            </a:r>
            <a:r>
              <a:rPr kumimoji="0" lang="en-US" altLang="ja-JP"/>
              <a:t>Valence</a:t>
            </a:r>
            <a:r>
              <a:rPr kumimoji="0" lang="ja-JP" altLang="en-US"/>
              <a:t>（感情価）および </a:t>
            </a:r>
            <a:r>
              <a:rPr kumimoji="0" lang="en-US" altLang="ja-JP"/>
              <a:t>Arousal</a:t>
            </a:r>
            <a:r>
              <a:rPr kumimoji="0" lang="ja-JP" altLang="en-US"/>
              <a:t>（覚醒度）のスコアを３時間ごとに集約し、</a:t>
            </a:r>
            <a:br>
              <a:rPr kumimoji="0" lang="en-US" altLang="ja-JP"/>
            </a:br>
            <a:r>
              <a:rPr kumimoji="0" lang="ja-JP" altLang="en-US"/>
              <a:t>各時間帯の平均値（</a:t>
            </a:r>
            <a:r>
              <a:rPr kumimoji="0" lang="en-US" altLang="ja-JP"/>
              <a:t>Mean</a:t>
            </a:r>
            <a:r>
              <a:rPr kumimoji="0" lang="ja-JP" altLang="en-US"/>
              <a:t>）と</a:t>
            </a:r>
            <a:br>
              <a:rPr kumimoji="0" lang="en-US" altLang="ja-JP"/>
            </a:br>
            <a:r>
              <a:rPr kumimoji="0" lang="ja-JP" altLang="en-US"/>
              <a:t>その</a:t>
            </a:r>
            <a:r>
              <a:rPr kumimoji="0" lang="en-US" altLang="ja-JP"/>
              <a:t>±1σ</a:t>
            </a:r>
            <a:r>
              <a:rPr kumimoji="0" lang="ja-JP" altLang="en-US"/>
              <a:t>（標準偏差）範囲をプロットしています。</a:t>
            </a:r>
            <a:endParaRPr kumimoji="0" lang="en-US" altLang="ja-JP"/>
          </a:p>
          <a:p>
            <a:pPr marL="0" indent="0">
              <a:buFont typeface="Arial" panose="020B0604020202020204" pitchFamily="34" charset="0"/>
              <a:buNone/>
            </a:pPr>
            <a:r>
              <a:rPr kumimoji="0" lang="ja-JP" altLang="en-US"/>
              <a:t>なお、被験者間の個人差は考慮していません。</a:t>
            </a:r>
            <a:endParaRPr kumimoji="1" lang="en-US" altLang="ja-JP"/>
          </a:p>
          <a:p>
            <a:pPr marL="0" indent="0">
              <a:buFont typeface="Arial" panose="020B0604020202020204" pitchFamily="34" charset="0"/>
              <a:buNone/>
            </a:pPr>
            <a:endParaRPr kumimoji="0" lang="ja-JP" altLang="ja-JP"/>
          </a:p>
          <a:p>
            <a:pPr marL="0" indent="0">
              <a:buFont typeface="Arial" panose="020B0604020202020204" pitchFamily="34" charset="0"/>
              <a:buNone/>
            </a:pPr>
            <a:endParaRPr kumimoji="1" lang="en-US" altLang="ja-JP" dirty="0"/>
          </a:p>
        </p:txBody>
      </p:sp>
    </p:spTree>
    <p:extLst>
      <p:ext uri="{BB962C8B-B14F-4D97-AF65-F5344CB8AC3E}">
        <p14:creationId xmlns:p14="http://schemas.microsoft.com/office/powerpoint/2010/main" val="1568933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2C772-1877-B70F-0374-8EFDAB4DA59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497DAD-6E58-57C6-CDBF-B04718E35D42}"/>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感情スコア平均の時間変化</a:t>
            </a:r>
          </a:p>
        </p:txBody>
      </p:sp>
      <p:sp>
        <p:nvSpPr>
          <p:cNvPr id="3" name="コンテンツ プレースホルダー 2">
            <a:extLst>
              <a:ext uri="{FF2B5EF4-FFF2-40B4-BE49-F238E27FC236}">
                <a16:creationId xmlns:a16="http://schemas.microsoft.com/office/drawing/2014/main" id="{51ED0220-14A7-1DEE-B7C2-B3C66CCDF9E8}"/>
              </a:ext>
            </a:extLst>
          </p:cNvPr>
          <p:cNvSpPr>
            <a:spLocks noGrp="1"/>
          </p:cNvSpPr>
          <p:nvPr>
            <p:ph idx="1"/>
          </p:nvPr>
        </p:nvSpPr>
        <p:spPr>
          <a:xfrm>
            <a:off x="521206" y="2333549"/>
            <a:ext cx="5380830" cy="4021531"/>
          </a:xfrm>
        </p:spPr>
        <p:txBody>
          <a:bodyPr>
            <a:normAutofit/>
          </a:bodyPr>
          <a:lstStyle/>
          <a:p>
            <a:pPr marL="0" indent="0">
              <a:buNone/>
            </a:pPr>
            <a:r>
              <a:rPr lang="ja-JP" altLang="en-US" dirty="0"/>
              <a:t>全被験者の </a:t>
            </a:r>
            <a:r>
              <a:rPr lang="en-US" altLang="ja-JP" dirty="0"/>
              <a:t>Valence</a:t>
            </a:r>
            <a:r>
              <a:rPr lang="ja-JP" altLang="en-US" dirty="0"/>
              <a:t>（感情価）および </a:t>
            </a:r>
            <a:r>
              <a:rPr lang="en-US" altLang="ja-JP" dirty="0"/>
              <a:t>Arousal</a:t>
            </a:r>
            <a:r>
              <a:rPr lang="ja-JP" altLang="en-US" dirty="0"/>
              <a:t>（覚醒度）のスコアを３時間ごとに集約し、</a:t>
            </a:r>
            <a:br>
              <a:rPr lang="en-US" altLang="ja-JP" dirty="0"/>
            </a:br>
            <a:r>
              <a:rPr lang="ja-JP" altLang="en-US" dirty="0"/>
              <a:t>各時間帯の平均値（</a:t>
            </a:r>
            <a:r>
              <a:rPr lang="en-US" altLang="ja-JP" dirty="0"/>
              <a:t>Mean</a:t>
            </a:r>
            <a:r>
              <a:rPr lang="ja-JP" altLang="en-US" dirty="0"/>
              <a:t>）と</a:t>
            </a:r>
            <a:br>
              <a:rPr lang="en-US" altLang="ja-JP" dirty="0"/>
            </a:br>
            <a:r>
              <a:rPr lang="ja-JP" altLang="en-US" dirty="0"/>
              <a:t>その</a:t>
            </a:r>
            <a:r>
              <a:rPr lang="en-US" altLang="ja-JP" dirty="0"/>
              <a:t>±1σ</a:t>
            </a:r>
            <a:r>
              <a:rPr lang="ja-JP" altLang="en-US" dirty="0"/>
              <a:t>（標準偏差）範囲をプロットしています。</a:t>
            </a:r>
            <a:endParaRPr lang="en-US" altLang="ja-JP" dirty="0"/>
          </a:p>
          <a:p>
            <a:pPr marL="0" indent="0">
              <a:buNone/>
            </a:pPr>
            <a:r>
              <a:rPr lang="ja-JP" altLang="en-US" dirty="0"/>
              <a:t>なお、被験者間の個人差は考慮していません。</a:t>
            </a: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F2841002-6AF2-73FE-E1EC-C65F4D893C29}"/>
              </a:ext>
            </a:extLst>
          </p:cNvPr>
          <p:cNvPicPr>
            <a:picLocks noChangeAspect="1"/>
          </p:cNvPicPr>
          <p:nvPr/>
        </p:nvPicPr>
        <p:blipFill>
          <a:blip r:embed="rId2"/>
          <a:stretch>
            <a:fillRect/>
          </a:stretch>
        </p:blipFill>
        <p:spPr>
          <a:xfrm>
            <a:off x="5864442" y="1307592"/>
            <a:ext cx="6096000" cy="4572000"/>
          </a:xfrm>
          <a:prstGeom prst="rect">
            <a:avLst/>
          </a:prstGeom>
        </p:spPr>
      </p:pic>
    </p:spTree>
    <p:extLst>
      <p:ext uri="{BB962C8B-B14F-4D97-AF65-F5344CB8AC3E}">
        <p14:creationId xmlns:p14="http://schemas.microsoft.com/office/powerpoint/2010/main" val="278358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B6642-AB8B-6637-9BCA-1D06B59EE0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84D5AF-0F0B-0EB8-75FF-0346CB489F6F}"/>
              </a:ext>
            </a:extLst>
          </p:cNvPr>
          <p:cNvSpPr>
            <a:spLocks noGrp="1"/>
          </p:cNvSpPr>
          <p:nvPr>
            <p:ph type="title"/>
          </p:nvPr>
        </p:nvSpPr>
        <p:spPr>
          <a:xfrm>
            <a:off x="521207" y="874713"/>
            <a:ext cx="5851313" cy="813816"/>
          </a:xfrm>
        </p:spPr>
        <p:txBody>
          <a:bodyPr anchor="b">
            <a:normAutofit fontScale="90000"/>
          </a:bodyPr>
          <a:lstStyle/>
          <a:p>
            <a:r>
              <a:rPr kumimoji="1" lang="ja-JP" altLang="en-US" sz="3600" dirty="0"/>
              <a:t>感情スコア平均の時間変化</a:t>
            </a:r>
          </a:p>
        </p:txBody>
      </p:sp>
      <p:graphicFrame>
        <p:nvGraphicFramePr>
          <p:cNvPr id="8" name="表 7">
            <a:extLst>
              <a:ext uri="{FF2B5EF4-FFF2-40B4-BE49-F238E27FC236}">
                <a16:creationId xmlns:a16="http://schemas.microsoft.com/office/drawing/2014/main" id="{3A832947-7954-0717-E5D3-8A07152CCA0B}"/>
              </a:ext>
            </a:extLst>
          </p:cNvPr>
          <p:cNvGraphicFramePr>
            <a:graphicFrameLocks noGrp="1"/>
          </p:cNvGraphicFramePr>
          <p:nvPr>
            <p:extLst>
              <p:ext uri="{D42A27DB-BD31-4B8C-83A1-F6EECF244321}">
                <p14:modId xmlns:p14="http://schemas.microsoft.com/office/powerpoint/2010/main" val="3931338126"/>
              </p:ext>
            </p:extLst>
          </p:nvPr>
        </p:nvGraphicFramePr>
        <p:xfrm>
          <a:off x="1065229" y="2543879"/>
          <a:ext cx="9631953" cy="3335713"/>
        </p:xfrm>
        <a:graphic>
          <a:graphicData uri="http://schemas.openxmlformats.org/drawingml/2006/table">
            <a:tbl>
              <a:tblPr firstRow="1" bandRow="1">
                <a:tableStyleId>{073A0DAA-6AF3-43AB-8588-CEC1D06C72B9}</a:tableStyleId>
              </a:tblPr>
              <a:tblGrid>
                <a:gridCol w="1234178">
                  <a:extLst>
                    <a:ext uri="{9D8B030D-6E8A-4147-A177-3AD203B41FA5}">
                      <a16:colId xmlns:a16="http://schemas.microsoft.com/office/drawing/2014/main" val="1544007293"/>
                    </a:ext>
                  </a:extLst>
                </a:gridCol>
                <a:gridCol w="1044346">
                  <a:extLst>
                    <a:ext uri="{9D8B030D-6E8A-4147-A177-3AD203B41FA5}">
                      <a16:colId xmlns:a16="http://schemas.microsoft.com/office/drawing/2014/main" val="2831751811"/>
                    </a:ext>
                  </a:extLst>
                </a:gridCol>
                <a:gridCol w="932127">
                  <a:extLst>
                    <a:ext uri="{9D8B030D-6E8A-4147-A177-3AD203B41FA5}">
                      <a16:colId xmlns:a16="http://schemas.microsoft.com/office/drawing/2014/main" val="766280311"/>
                    </a:ext>
                  </a:extLst>
                </a:gridCol>
                <a:gridCol w="1070217">
                  <a:extLst>
                    <a:ext uri="{9D8B030D-6E8A-4147-A177-3AD203B41FA5}">
                      <a16:colId xmlns:a16="http://schemas.microsoft.com/office/drawing/2014/main" val="340447541"/>
                    </a:ext>
                  </a:extLst>
                </a:gridCol>
                <a:gridCol w="1070217">
                  <a:extLst>
                    <a:ext uri="{9D8B030D-6E8A-4147-A177-3AD203B41FA5}">
                      <a16:colId xmlns:a16="http://schemas.microsoft.com/office/drawing/2014/main" val="3636174450"/>
                    </a:ext>
                  </a:extLst>
                </a:gridCol>
                <a:gridCol w="1070217">
                  <a:extLst>
                    <a:ext uri="{9D8B030D-6E8A-4147-A177-3AD203B41FA5}">
                      <a16:colId xmlns:a16="http://schemas.microsoft.com/office/drawing/2014/main" val="3403197493"/>
                    </a:ext>
                  </a:extLst>
                </a:gridCol>
                <a:gridCol w="1070217">
                  <a:extLst>
                    <a:ext uri="{9D8B030D-6E8A-4147-A177-3AD203B41FA5}">
                      <a16:colId xmlns:a16="http://schemas.microsoft.com/office/drawing/2014/main" val="36229824"/>
                    </a:ext>
                  </a:extLst>
                </a:gridCol>
                <a:gridCol w="1070217">
                  <a:extLst>
                    <a:ext uri="{9D8B030D-6E8A-4147-A177-3AD203B41FA5}">
                      <a16:colId xmlns:a16="http://schemas.microsoft.com/office/drawing/2014/main" val="3022377463"/>
                    </a:ext>
                  </a:extLst>
                </a:gridCol>
                <a:gridCol w="1070217">
                  <a:extLst>
                    <a:ext uri="{9D8B030D-6E8A-4147-A177-3AD203B41FA5}">
                      <a16:colId xmlns:a16="http://schemas.microsoft.com/office/drawing/2014/main" val="1736737298"/>
                    </a:ext>
                  </a:extLst>
                </a:gridCol>
              </a:tblGrid>
              <a:tr h="530868">
                <a:tc>
                  <a:txBody>
                    <a:bodyPr/>
                    <a:lstStyle/>
                    <a:p>
                      <a:pPr algn="ctr">
                        <a:buNone/>
                      </a:pPr>
                      <a:endParaRPr lang="ja-JP" altLang="en-US" sz="1100" dirty="0"/>
                    </a:p>
                  </a:txBody>
                  <a:tcPr anchor="ctr"/>
                </a:tc>
                <a:tc>
                  <a:txBody>
                    <a:bodyPr/>
                    <a:lstStyle/>
                    <a:p>
                      <a:pPr algn="ctr">
                        <a:buNone/>
                      </a:pPr>
                      <a:r>
                        <a:rPr lang="en-US" sz="1100"/>
                        <a:t>00:00-03:00</a:t>
                      </a:r>
                      <a:endParaRPr lang="en-US" sz="1100" dirty="0"/>
                    </a:p>
                  </a:txBody>
                  <a:tcPr anchor="ctr"/>
                </a:tc>
                <a:tc>
                  <a:txBody>
                    <a:bodyPr/>
                    <a:lstStyle/>
                    <a:p>
                      <a:pPr algn="ctr">
                        <a:buNone/>
                      </a:pPr>
                      <a:r>
                        <a:rPr lang="en-US" sz="1100"/>
                        <a:t>03:00-06:00</a:t>
                      </a:r>
                      <a:endParaRPr lang="en-US" sz="1100" dirty="0"/>
                    </a:p>
                  </a:txBody>
                  <a:tcPr anchor="ctr"/>
                </a:tc>
                <a:tc>
                  <a:txBody>
                    <a:bodyPr/>
                    <a:lstStyle/>
                    <a:p>
                      <a:pPr algn="ctr">
                        <a:buNone/>
                      </a:pPr>
                      <a:r>
                        <a:rPr lang="en-US" sz="1100"/>
                        <a:t>06:00-09:00</a:t>
                      </a:r>
                      <a:endParaRPr lang="en-US" sz="1100" dirty="0"/>
                    </a:p>
                  </a:txBody>
                  <a:tcPr anchor="ctr"/>
                </a:tc>
                <a:tc>
                  <a:txBody>
                    <a:bodyPr/>
                    <a:lstStyle/>
                    <a:p>
                      <a:pPr algn="ctr">
                        <a:buNone/>
                      </a:pPr>
                      <a:r>
                        <a:rPr lang="en-US" altLang="ja-JP" sz="1100"/>
                        <a:t>09:00-12:00</a:t>
                      </a:r>
                      <a:endParaRPr lang="ja-JP" altLang="en-US" sz="1100" dirty="0"/>
                    </a:p>
                  </a:txBody>
                  <a:tcPr anchor="ctr"/>
                </a:tc>
                <a:tc>
                  <a:txBody>
                    <a:bodyPr/>
                    <a:lstStyle/>
                    <a:p>
                      <a:pPr algn="ctr">
                        <a:buNone/>
                      </a:pPr>
                      <a:r>
                        <a:rPr lang="en-US" altLang="ja-JP" sz="1100"/>
                        <a:t>12:00-15:00</a:t>
                      </a:r>
                      <a:endParaRPr lang="ja-JP" altLang="en-US" sz="1100" dirty="0"/>
                    </a:p>
                  </a:txBody>
                  <a:tcPr anchor="ctr"/>
                </a:tc>
                <a:tc>
                  <a:txBody>
                    <a:bodyPr/>
                    <a:lstStyle/>
                    <a:p>
                      <a:pPr algn="ctr">
                        <a:buNone/>
                      </a:pPr>
                      <a:r>
                        <a:rPr lang="en-US" altLang="ja-JP" sz="1100"/>
                        <a:t>15:00-18:00</a:t>
                      </a:r>
                      <a:endParaRPr lang="ja-JP" altLang="en-US" sz="1100" dirty="0"/>
                    </a:p>
                  </a:txBody>
                  <a:tcPr anchor="ctr"/>
                </a:tc>
                <a:tc>
                  <a:txBody>
                    <a:bodyPr/>
                    <a:lstStyle/>
                    <a:p>
                      <a:pPr algn="ctr">
                        <a:buNone/>
                      </a:pPr>
                      <a:r>
                        <a:rPr lang="en-US" altLang="ja-JP" sz="1100"/>
                        <a:t>18:00-21:00</a:t>
                      </a:r>
                      <a:endParaRPr lang="ja-JP" altLang="en-US" sz="1100" dirty="0"/>
                    </a:p>
                  </a:txBody>
                  <a:tcPr anchor="ctr"/>
                </a:tc>
                <a:tc>
                  <a:txBody>
                    <a:bodyPr/>
                    <a:lstStyle/>
                    <a:p>
                      <a:pPr algn="ctr">
                        <a:buNone/>
                      </a:pPr>
                      <a:r>
                        <a:rPr lang="en-US" altLang="ja-JP" sz="1100"/>
                        <a:t>21:00-24:00</a:t>
                      </a:r>
                      <a:endParaRPr lang="ja-JP" altLang="en-US" sz="1100" dirty="0"/>
                    </a:p>
                  </a:txBody>
                  <a:tcPr anchor="ctr"/>
                </a:tc>
                <a:extLst>
                  <a:ext uri="{0D108BD9-81ED-4DB2-BD59-A6C34878D82A}">
                    <a16:rowId xmlns:a16="http://schemas.microsoft.com/office/drawing/2014/main" val="2486374013"/>
                  </a:ext>
                </a:extLst>
              </a:tr>
              <a:tr h="560969">
                <a:tc>
                  <a:txBody>
                    <a:bodyPr/>
                    <a:lstStyle/>
                    <a:p>
                      <a:pPr algn="ctr">
                        <a:buNone/>
                      </a:pPr>
                      <a:r>
                        <a:rPr lang="ja-JP" altLang="en-US" sz="1400" b="1" dirty="0"/>
                        <a:t>サンプル数</a:t>
                      </a:r>
                      <a:endParaRPr lang="ja-JP" altLang="en-US" sz="1400" dirty="0"/>
                    </a:p>
                  </a:txBody>
                  <a:tcPr anchor="ctr"/>
                </a:tc>
                <a:tc>
                  <a:txBody>
                    <a:bodyPr/>
                    <a:lstStyle/>
                    <a:p>
                      <a:pPr algn="ctr">
                        <a:buNone/>
                      </a:pPr>
                      <a:r>
                        <a:rPr lang="en-US" altLang="ja-JP" dirty="0"/>
                        <a:t>31</a:t>
                      </a:r>
                    </a:p>
                  </a:txBody>
                  <a:tcPr anchor="ctr"/>
                </a:tc>
                <a:tc>
                  <a:txBody>
                    <a:bodyPr/>
                    <a:lstStyle/>
                    <a:p>
                      <a:pPr algn="ctr">
                        <a:buNone/>
                      </a:pPr>
                      <a:r>
                        <a:rPr lang="en-US" altLang="ja-JP" dirty="0"/>
                        <a:t>79</a:t>
                      </a:r>
                    </a:p>
                  </a:txBody>
                  <a:tcPr anchor="ctr"/>
                </a:tc>
                <a:tc>
                  <a:txBody>
                    <a:bodyPr/>
                    <a:lstStyle/>
                    <a:p>
                      <a:pPr algn="ctr">
                        <a:buNone/>
                      </a:pPr>
                      <a:r>
                        <a:rPr lang="en-US" altLang="ja-JP"/>
                        <a:t>4424</a:t>
                      </a:r>
                      <a:endParaRPr lang="en-US" altLang="ja-JP" dirty="0"/>
                    </a:p>
                  </a:txBody>
                  <a:tcPr anchor="ctr"/>
                </a:tc>
                <a:tc>
                  <a:txBody>
                    <a:bodyPr/>
                    <a:lstStyle/>
                    <a:p>
                      <a:pPr algn="ctr">
                        <a:buNone/>
                      </a:pPr>
                      <a:r>
                        <a:rPr lang="en-US" altLang="ja-JP"/>
                        <a:t>10158</a:t>
                      </a:r>
                      <a:endParaRPr lang="en-US" altLang="ja-JP" dirty="0"/>
                    </a:p>
                  </a:txBody>
                  <a:tcPr anchor="ctr"/>
                </a:tc>
                <a:tc>
                  <a:txBody>
                    <a:bodyPr/>
                    <a:lstStyle/>
                    <a:p>
                      <a:pPr algn="ctr">
                        <a:buNone/>
                      </a:pPr>
                      <a:r>
                        <a:rPr lang="en-US" altLang="ja-JP"/>
                        <a:t>8363</a:t>
                      </a:r>
                      <a:endParaRPr lang="en-US" altLang="ja-JP" dirty="0"/>
                    </a:p>
                  </a:txBody>
                  <a:tcPr anchor="ctr"/>
                </a:tc>
                <a:tc>
                  <a:txBody>
                    <a:bodyPr/>
                    <a:lstStyle/>
                    <a:p>
                      <a:pPr algn="ctr">
                        <a:buNone/>
                      </a:pPr>
                      <a:r>
                        <a:rPr lang="en-US" altLang="ja-JP"/>
                        <a:t>8133</a:t>
                      </a:r>
                      <a:endParaRPr lang="en-US" altLang="ja-JP" dirty="0"/>
                    </a:p>
                  </a:txBody>
                  <a:tcPr anchor="ctr"/>
                </a:tc>
                <a:tc>
                  <a:txBody>
                    <a:bodyPr/>
                    <a:lstStyle/>
                    <a:p>
                      <a:pPr algn="ctr">
                        <a:buNone/>
                      </a:pPr>
                      <a:r>
                        <a:rPr lang="en-US" altLang="ja-JP"/>
                        <a:t>6358</a:t>
                      </a:r>
                      <a:endParaRPr lang="en-US" altLang="ja-JP" dirty="0"/>
                    </a:p>
                  </a:txBody>
                  <a:tcPr anchor="ctr"/>
                </a:tc>
                <a:tc>
                  <a:txBody>
                    <a:bodyPr/>
                    <a:lstStyle/>
                    <a:p>
                      <a:pPr algn="ctr">
                        <a:buNone/>
                      </a:pPr>
                      <a:r>
                        <a:rPr lang="en-US" altLang="ja-JP"/>
                        <a:t>585</a:t>
                      </a:r>
                      <a:endParaRPr lang="en-US" altLang="ja-JP" dirty="0"/>
                    </a:p>
                  </a:txBody>
                  <a:tcPr anchor="ctr"/>
                </a:tc>
                <a:extLst>
                  <a:ext uri="{0D108BD9-81ED-4DB2-BD59-A6C34878D82A}">
                    <a16:rowId xmlns:a16="http://schemas.microsoft.com/office/drawing/2014/main" val="3806416216"/>
                  </a:ext>
                </a:extLst>
              </a:tr>
              <a:tr h="560969">
                <a:tc>
                  <a:txBody>
                    <a:bodyPr/>
                    <a:lstStyle/>
                    <a:p>
                      <a:pPr algn="ctr">
                        <a:buNone/>
                      </a:pPr>
                      <a:r>
                        <a:rPr lang="en-US" altLang="zh-TW" sz="1400" b="1" dirty="0"/>
                        <a:t>Val </a:t>
                      </a:r>
                      <a:r>
                        <a:rPr lang="zh-TW" altLang="en-US" sz="1400" b="1" dirty="0"/>
                        <a:t>平均</a:t>
                      </a:r>
                      <a:endParaRPr lang="zh-TW" altLang="en-US" sz="1400" dirty="0"/>
                    </a:p>
                  </a:txBody>
                  <a:tcPr anchor="ctr"/>
                </a:tc>
                <a:tc>
                  <a:txBody>
                    <a:bodyPr/>
                    <a:lstStyle/>
                    <a:p>
                      <a:pPr algn="ctr">
                        <a:buNone/>
                      </a:pPr>
                      <a:r>
                        <a:rPr lang="en-US" altLang="ja-JP"/>
                        <a:t>0.548</a:t>
                      </a:r>
                      <a:endParaRPr lang="en-US" altLang="ja-JP" dirty="0"/>
                    </a:p>
                  </a:txBody>
                  <a:tcPr anchor="ctr"/>
                </a:tc>
                <a:tc>
                  <a:txBody>
                    <a:bodyPr/>
                    <a:lstStyle/>
                    <a:p>
                      <a:pPr algn="ctr">
                        <a:buNone/>
                      </a:pPr>
                      <a:r>
                        <a:rPr lang="en-US" altLang="ja-JP"/>
                        <a:t>0.177</a:t>
                      </a:r>
                      <a:endParaRPr lang="en-US" altLang="ja-JP" dirty="0"/>
                    </a:p>
                  </a:txBody>
                  <a:tcPr anchor="ctr"/>
                </a:tc>
                <a:tc>
                  <a:txBody>
                    <a:bodyPr/>
                    <a:lstStyle/>
                    <a:p>
                      <a:pPr algn="ctr">
                        <a:buNone/>
                      </a:pPr>
                      <a:r>
                        <a:rPr lang="en-US" altLang="ja-JP" dirty="0"/>
                        <a:t>0.393</a:t>
                      </a:r>
                    </a:p>
                  </a:txBody>
                  <a:tcPr anchor="ctr"/>
                </a:tc>
                <a:tc>
                  <a:txBody>
                    <a:bodyPr/>
                    <a:lstStyle/>
                    <a:p>
                      <a:pPr algn="ctr">
                        <a:buNone/>
                      </a:pPr>
                      <a:r>
                        <a:rPr lang="en-US" altLang="ja-JP" dirty="0"/>
                        <a:t>0.479</a:t>
                      </a:r>
                    </a:p>
                  </a:txBody>
                  <a:tcPr anchor="ctr"/>
                </a:tc>
                <a:tc>
                  <a:txBody>
                    <a:bodyPr/>
                    <a:lstStyle/>
                    <a:p>
                      <a:pPr algn="ctr">
                        <a:buNone/>
                      </a:pPr>
                      <a:r>
                        <a:rPr lang="en-US" altLang="ja-JP"/>
                        <a:t>0.642</a:t>
                      </a:r>
                      <a:endParaRPr lang="en-US" altLang="ja-JP" dirty="0"/>
                    </a:p>
                  </a:txBody>
                  <a:tcPr anchor="ctr"/>
                </a:tc>
                <a:tc>
                  <a:txBody>
                    <a:bodyPr/>
                    <a:lstStyle/>
                    <a:p>
                      <a:pPr algn="ctr">
                        <a:buNone/>
                      </a:pPr>
                      <a:r>
                        <a:rPr lang="en-US" altLang="ja-JP"/>
                        <a:t>0.561</a:t>
                      </a:r>
                      <a:endParaRPr lang="en-US" altLang="ja-JP" dirty="0"/>
                    </a:p>
                  </a:txBody>
                  <a:tcPr anchor="ctr"/>
                </a:tc>
                <a:tc>
                  <a:txBody>
                    <a:bodyPr/>
                    <a:lstStyle/>
                    <a:p>
                      <a:pPr algn="ctr">
                        <a:buNone/>
                      </a:pPr>
                      <a:r>
                        <a:rPr lang="en-US" altLang="ja-JP"/>
                        <a:t>0.939</a:t>
                      </a:r>
                      <a:endParaRPr lang="en-US" altLang="ja-JP" dirty="0"/>
                    </a:p>
                  </a:txBody>
                  <a:tcPr anchor="ctr"/>
                </a:tc>
                <a:tc>
                  <a:txBody>
                    <a:bodyPr/>
                    <a:lstStyle/>
                    <a:p>
                      <a:pPr algn="ctr">
                        <a:buNone/>
                      </a:pPr>
                      <a:r>
                        <a:rPr lang="en-US" altLang="ja-JP" dirty="0"/>
                        <a:t>0.850</a:t>
                      </a:r>
                    </a:p>
                  </a:txBody>
                  <a:tcPr anchor="ctr"/>
                </a:tc>
                <a:extLst>
                  <a:ext uri="{0D108BD9-81ED-4DB2-BD59-A6C34878D82A}">
                    <a16:rowId xmlns:a16="http://schemas.microsoft.com/office/drawing/2014/main" val="408812826"/>
                  </a:ext>
                </a:extLst>
              </a:tr>
              <a:tr h="560969">
                <a:tc>
                  <a:txBody>
                    <a:bodyPr/>
                    <a:lstStyle/>
                    <a:p>
                      <a:pPr algn="ctr">
                        <a:buNone/>
                      </a:pPr>
                      <a:r>
                        <a:rPr lang="en-US" altLang="zh-TW" sz="1400" b="1" dirty="0"/>
                        <a:t>Val </a:t>
                      </a:r>
                      <a:r>
                        <a:rPr lang="zh-TW" altLang="en-US" sz="1400" b="1" dirty="0"/>
                        <a:t>標準偏差</a:t>
                      </a:r>
                      <a:endParaRPr lang="zh-TW" altLang="en-US" sz="1400" dirty="0"/>
                    </a:p>
                  </a:txBody>
                  <a:tcPr anchor="ctr"/>
                </a:tc>
                <a:tc>
                  <a:txBody>
                    <a:bodyPr/>
                    <a:lstStyle/>
                    <a:p>
                      <a:pPr algn="ctr">
                        <a:buNone/>
                      </a:pPr>
                      <a:r>
                        <a:rPr lang="en-US" altLang="ja-JP" dirty="0"/>
                        <a:t>2.270</a:t>
                      </a:r>
                    </a:p>
                  </a:txBody>
                  <a:tcPr anchor="ctr"/>
                </a:tc>
                <a:tc>
                  <a:txBody>
                    <a:bodyPr/>
                    <a:lstStyle/>
                    <a:p>
                      <a:pPr algn="ctr">
                        <a:buNone/>
                      </a:pPr>
                      <a:r>
                        <a:rPr lang="en-US" altLang="ja-JP" dirty="0"/>
                        <a:t>1.833</a:t>
                      </a:r>
                    </a:p>
                  </a:txBody>
                  <a:tcPr anchor="ctr"/>
                </a:tc>
                <a:tc>
                  <a:txBody>
                    <a:bodyPr/>
                    <a:lstStyle/>
                    <a:p>
                      <a:pPr algn="ctr">
                        <a:buNone/>
                      </a:pPr>
                      <a:r>
                        <a:rPr lang="en-US" altLang="ja-JP" dirty="0"/>
                        <a:t>1.858</a:t>
                      </a:r>
                    </a:p>
                  </a:txBody>
                  <a:tcPr anchor="ctr"/>
                </a:tc>
                <a:tc>
                  <a:txBody>
                    <a:bodyPr/>
                    <a:lstStyle/>
                    <a:p>
                      <a:pPr algn="ctr">
                        <a:buNone/>
                      </a:pPr>
                      <a:r>
                        <a:rPr lang="en-US" altLang="ja-JP" dirty="0"/>
                        <a:t>1.895</a:t>
                      </a:r>
                    </a:p>
                  </a:txBody>
                  <a:tcPr anchor="ctr"/>
                </a:tc>
                <a:tc>
                  <a:txBody>
                    <a:bodyPr/>
                    <a:lstStyle/>
                    <a:p>
                      <a:pPr algn="ctr">
                        <a:buNone/>
                      </a:pPr>
                      <a:r>
                        <a:rPr lang="en-US" altLang="ja-JP" dirty="0"/>
                        <a:t>1.897</a:t>
                      </a:r>
                    </a:p>
                  </a:txBody>
                  <a:tcPr anchor="ctr"/>
                </a:tc>
                <a:tc>
                  <a:txBody>
                    <a:bodyPr/>
                    <a:lstStyle/>
                    <a:p>
                      <a:pPr algn="ctr">
                        <a:buNone/>
                      </a:pPr>
                      <a:r>
                        <a:rPr lang="en-US" altLang="ja-JP" dirty="0"/>
                        <a:t>1.959</a:t>
                      </a:r>
                    </a:p>
                  </a:txBody>
                  <a:tcPr anchor="ctr"/>
                </a:tc>
                <a:tc>
                  <a:txBody>
                    <a:bodyPr/>
                    <a:lstStyle/>
                    <a:p>
                      <a:pPr algn="ctr">
                        <a:buNone/>
                      </a:pPr>
                      <a:r>
                        <a:rPr lang="en-US" altLang="ja-JP" dirty="0"/>
                        <a:t>1.966</a:t>
                      </a:r>
                    </a:p>
                  </a:txBody>
                  <a:tcPr anchor="ctr"/>
                </a:tc>
                <a:tc>
                  <a:txBody>
                    <a:bodyPr/>
                    <a:lstStyle/>
                    <a:p>
                      <a:pPr algn="ctr">
                        <a:buNone/>
                      </a:pPr>
                      <a:r>
                        <a:rPr lang="en-US" altLang="ja-JP" dirty="0"/>
                        <a:t>1.999</a:t>
                      </a:r>
                    </a:p>
                  </a:txBody>
                  <a:tcPr anchor="ctr"/>
                </a:tc>
                <a:extLst>
                  <a:ext uri="{0D108BD9-81ED-4DB2-BD59-A6C34878D82A}">
                    <a16:rowId xmlns:a16="http://schemas.microsoft.com/office/drawing/2014/main" val="1317344689"/>
                  </a:ext>
                </a:extLst>
              </a:tr>
              <a:tr h="560969">
                <a:tc>
                  <a:txBody>
                    <a:bodyPr/>
                    <a:lstStyle/>
                    <a:p>
                      <a:pPr algn="ctr">
                        <a:buNone/>
                      </a:pPr>
                      <a:r>
                        <a:rPr lang="en-US" altLang="zh-TW" sz="1400" b="1" dirty="0"/>
                        <a:t>Aro </a:t>
                      </a:r>
                      <a:r>
                        <a:rPr lang="zh-TW" altLang="en-US" sz="1400" b="1" dirty="0"/>
                        <a:t>平均</a:t>
                      </a:r>
                      <a:endParaRPr lang="zh-TW" altLang="en-US" sz="1400" dirty="0"/>
                    </a:p>
                  </a:txBody>
                  <a:tcPr anchor="ctr"/>
                </a:tc>
                <a:tc>
                  <a:txBody>
                    <a:bodyPr/>
                    <a:lstStyle/>
                    <a:p>
                      <a:pPr algn="ctr">
                        <a:buNone/>
                      </a:pPr>
                      <a:r>
                        <a:rPr lang="en-US" altLang="ja-JP" dirty="0"/>
                        <a:t>-1.032</a:t>
                      </a:r>
                    </a:p>
                  </a:txBody>
                  <a:tcPr anchor="ctr"/>
                </a:tc>
                <a:tc>
                  <a:txBody>
                    <a:bodyPr/>
                    <a:lstStyle/>
                    <a:p>
                      <a:pPr algn="ctr">
                        <a:buNone/>
                      </a:pPr>
                      <a:r>
                        <a:rPr lang="en-US" altLang="ja-JP" dirty="0"/>
                        <a:t>-0.342</a:t>
                      </a:r>
                    </a:p>
                  </a:txBody>
                  <a:tcPr anchor="ctr"/>
                </a:tc>
                <a:tc>
                  <a:txBody>
                    <a:bodyPr/>
                    <a:lstStyle/>
                    <a:p>
                      <a:pPr algn="ctr">
                        <a:buNone/>
                      </a:pPr>
                      <a:r>
                        <a:rPr lang="en-US" altLang="ja-JP" dirty="0"/>
                        <a:t>-0.063</a:t>
                      </a:r>
                    </a:p>
                  </a:txBody>
                  <a:tcPr anchor="ctr"/>
                </a:tc>
                <a:tc>
                  <a:txBody>
                    <a:bodyPr/>
                    <a:lstStyle/>
                    <a:p>
                      <a:pPr algn="ctr">
                        <a:buNone/>
                      </a:pPr>
                      <a:r>
                        <a:rPr lang="en-US" altLang="ja-JP" dirty="0"/>
                        <a:t>0.171</a:t>
                      </a:r>
                    </a:p>
                  </a:txBody>
                  <a:tcPr anchor="ctr"/>
                </a:tc>
                <a:tc>
                  <a:txBody>
                    <a:bodyPr/>
                    <a:lstStyle/>
                    <a:p>
                      <a:pPr algn="ctr">
                        <a:buNone/>
                      </a:pPr>
                      <a:r>
                        <a:rPr lang="en-US" altLang="ja-JP" dirty="0"/>
                        <a:t>0.166</a:t>
                      </a:r>
                    </a:p>
                  </a:txBody>
                  <a:tcPr anchor="ctr"/>
                </a:tc>
                <a:tc>
                  <a:txBody>
                    <a:bodyPr/>
                    <a:lstStyle/>
                    <a:p>
                      <a:pPr algn="ctr">
                        <a:buNone/>
                      </a:pPr>
                      <a:r>
                        <a:rPr lang="en-US" altLang="ja-JP" dirty="0"/>
                        <a:t>0.160</a:t>
                      </a:r>
                    </a:p>
                  </a:txBody>
                  <a:tcPr anchor="ctr"/>
                </a:tc>
                <a:tc>
                  <a:txBody>
                    <a:bodyPr/>
                    <a:lstStyle/>
                    <a:p>
                      <a:pPr algn="ctr">
                        <a:buNone/>
                      </a:pPr>
                      <a:r>
                        <a:rPr lang="en-US" altLang="ja-JP" dirty="0"/>
                        <a:t>-0.067</a:t>
                      </a:r>
                    </a:p>
                  </a:txBody>
                  <a:tcPr anchor="ctr"/>
                </a:tc>
                <a:tc>
                  <a:txBody>
                    <a:bodyPr/>
                    <a:lstStyle/>
                    <a:p>
                      <a:pPr algn="ctr">
                        <a:buNone/>
                      </a:pPr>
                      <a:r>
                        <a:rPr lang="en-US" altLang="ja-JP" dirty="0"/>
                        <a:t>-0.508</a:t>
                      </a:r>
                    </a:p>
                  </a:txBody>
                  <a:tcPr anchor="ctr"/>
                </a:tc>
                <a:extLst>
                  <a:ext uri="{0D108BD9-81ED-4DB2-BD59-A6C34878D82A}">
                    <a16:rowId xmlns:a16="http://schemas.microsoft.com/office/drawing/2014/main" val="160563882"/>
                  </a:ext>
                </a:extLst>
              </a:tr>
              <a:tr h="560969">
                <a:tc>
                  <a:txBody>
                    <a:bodyPr/>
                    <a:lstStyle/>
                    <a:p>
                      <a:pPr algn="ctr">
                        <a:buNone/>
                      </a:pPr>
                      <a:r>
                        <a:rPr lang="en-US" altLang="zh-TW" sz="1400" b="1" dirty="0"/>
                        <a:t>Aro </a:t>
                      </a:r>
                      <a:r>
                        <a:rPr lang="zh-TW" altLang="en-US" sz="1400" b="1" dirty="0"/>
                        <a:t>標準偏差</a:t>
                      </a:r>
                      <a:endParaRPr lang="zh-TW" altLang="en-US" sz="1400" dirty="0"/>
                    </a:p>
                  </a:txBody>
                  <a:tcPr anchor="ctr"/>
                </a:tc>
                <a:tc>
                  <a:txBody>
                    <a:bodyPr/>
                    <a:lstStyle/>
                    <a:p>
                      <a:pPr algn="ctr">
                        <a:buNone/>
                      </a:pPr>
                      <a:r>
                        <a:rPr lang="en-US" altLang="ja-JP" dirty="0"/>
                        <a:t>1.858</a:t>
                      </a:r>
                    </a:p>
                  </a:txBody>
                  <a:tcPr anchor="ctr"/>
                </a:tc>
                <a:tc>
                  <a:txBody>
                    <a:bodyPr/>
                    <a:lstStyle/>
                    <a:p>
                      <a:pPr algn="ctr">
                        <a:buNone/>
                      </a:pPr>
                      <a:r>
                        <a:rPr lang="en-US" altLang="ja-JP" dirty="0"/>
                        <a:t>1.778</a:t>
                      </a:r>
                    </a:p>
                  </a:txBody>
                  <a:tcPr anchor="ctr"/>
                </a:tc>
                <a:tc>
                  <a:txBody>
                    <a:bodyPr/>
                    <a:lstStyle/>
                    <a:p>
                      <a:pPr algn="ctr">
                        <a:buNone/>
                      </a:pPr>
                      <a:r>
                        <a:rPr lang="en-US" altLang="ja-JP" dirty="0"/>
                        <a:t>1.795</a:t>
                      </a:r>
                    </a:p>
                  </a:txBody>
                  <a:tcPr anchor="ctr"/>
                </a:tc>
                <a:tc>
                  <a:txBody>
                    <a:bodyPr/>
                    <a:lstStyle/>
                    <a:p>
                      <a:pPr algn="ctr">
                        <a:buNone/>
                      </a:pPr>
                      <a:r>
                        <a:rPr lang="en-US" altLang="ja-JP" dirty="0"/>
                        <a:t>1.848</a:t>
                      </a:r>
                    </a:p>
                  </a:txBody>
                  <a:tcPr anchor="ctr"/>
                </a:tc>
                <a:tc>
                  <a:txBody>
                    <a:bodyPr/>
                    <a:lstStyle/>
                    <a:p>
                      <a:pPr algn="ctr">
                        <a:buNone/>
                      </a:pPr>
                      <a:r>
                        <a:rPr lang="en-US" altLang="ja-JP" dirty="0"/>
                        <a:t>1.900</a:t>
                      </a:r>
                    </a:p>
                  </a:txBody>
                  <a:tcPr anchor="ctr"/>
                </a:tc>
                <a:tc>
                  <a:txBody>
                    <a:bodyPr/>
                    <a:lstStyle/>
                    <a:p>
                      <a:pPr algn="ctr">
                        <a:buNone/>
                      </a:pPr>
                      <a:r>
                        <a:rPr lang="en-US" altLang="ja-JP" dirty="0"/>
                        <a:t>1.933</a:t>
                      </a:r>
                    </a:p>
                  </a:txBody>
                  <a:tcPr anchor="ctr"/>
                </a:tc>
                <a:tc>
                  <a:txBody>
                    <a:bodyPr/>
                    <a:lstStyle/>
                    <a:p>
                      <a:pPr algn="ctr">
                        <a:buNone/>
                      </a:pPr>
                      <a:r>
                        <a:rPr lang="en-US" altLang="ja-JP" dirty="0"/>
                        <a:t>2.012</a:t>
                      </a:r>
                    </a:p>
                  </a:txBody>
                  <a:tcPr anchor="ctr"/>
                </a:tc>
                <a:tc>
                  <a:txBody>
                    <a:bodyPr/>
                    <a:lstStyle/>
                    <a:p>
                      <a:pPr algn="ctr">
                        <a:buNone/>
                      </a:pPr>
                      <a:r>
                        <a:rPr lang="en-US" altLang="ja-JP" dirty="0"/>
                        <a:t>2.049</a:t>
                      </a:r>
                    </a:p>
                  </a:txBody>
                  <a:tcPr anchor="ctr"/>
                </a:tc>
                <a:extLst>
                  <a:ext uri="{0D108BD9-81ED-4DB2-BD59-A6C34878D82A}">
                    <a16:rowId xmlns:a16="http://schemas.microsoft.com/office/drawing/2014/main" val="1952123960"/>
                  </a:ext>
                </a:extLst>
              </a:tr>
            </a:tbl>
          </a:graphicData>
        </a:graphic>
      </p:graphicFrame>
    </p:spTree>
    <p:extLst>
      <p:ext uri="{BB962C8B-B14F-4D97-AF65-F5344CB8AC3E}">
        <p14:creationId xmlns:p14="http://schemas.microsoft.com/office/powerpoint/2010/main" val="424095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EA93E-9E34-D77E-413E-2253A86EA9B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06C59A-C82D-2325-C24B-0CFCCEAEAFFF}"/>
              </a:ext>
            </a:extLst>
          </p:cNvPr>
          <p:cNvSpPr>
            <a:spLocks noGrp="1"/>
          </p:cNvSpPr>
          <p:nvPr>
            <p:ph type="title"/>
          </p:nvPr>
        </p:nvSpPr>
        <p:spPr>
          <a:xfrm>
            <a:off x="521207" y="978408"/>
            <a:ext cx="5705973" cy="659006"/>
          </a:xfrm>
        </p:spPr>
        <p:txBody>
          <a:bodyPr anchor="b">
            <a:normAutofit/>
          </a:bodyPr>
          <a:lstStyle/>
          <a:p>
            <a:r>
              <a:rPr kumimoji="1" lang="ja-JP" altLang="en-US" sz="2000" dirty="0"/>
              <a:t>個人間要因除去後の感情スコアの時間変化</a:t>
            </a:r>
          </a:p>
        </p:txBody>
      </p:sp>
      <p:sp>
        <p:nvSpPr>
          <p:cNvPr id="11" name="コンテンツ プレースホルダー 2">
            <a:extLst>
              <a:ext uri="{FF2B5EF4-FFF2-40B4-BE49-F238E27FC236}">
                <a16:creationId xmlns:a16="http://schemas.microsoft.com/office/drawing/2014/main" id="{D7AE9BFD-9B71-D55C-5285-DCD97BB32D44}"/>
              </a:ext>
            </a:extLst>
          </p:cNvPr>
          <p:cNvSpPr txBox="1">
            <a:spLocks/>
          </p:cNvSpPr>
          <p:nvPr/>
        </p:nvSpPr>
        <p:spPr>
          <a:xfrm>
            <a:off x="521206" y="1637414"/>
            <a:ext cx="11082414" cy="4717667"/>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0" lang="ja-JP" altLang="en-US" dirty="0"/>
              <a:t>ある時間帯における</a:t>
            </a:r>
            <a:r>
              <a:rPr kumimoji="0" lang="en-US" altLang="ja-JP" dirty="0"/>
              <a:t>Arousal</a:t>
            </a:r>
            <a:r>
              <a:rPr kumimoji="0" lang="ja-JP" altLang="en-US" dirty="0"/>
              <a:t>・</a:t>
            </a:r>
            <a:r>
              <a:rPr kumimoji="0" lang="en-US" altLang="ja-JP" dirty="0"/>
              <a:t>Valence</a:t>
            </a:r>
            <a:r>
              <a:rPr kumimoji="0" lang="ja-JP" altLang="en-US" dirty="0"/>
              <a:t>値の平均・標準偏差を出すにあたって、</a:t>
            </a:r>
            <a:br>
              <a:rPr kumimoji="0" lang="en-US" altLang="ja-JP" dirty="0"/>
            </a:br>
            <a:r>
              <a:rPr kumimoji="0" lang="ja-JP" altLang="en-US" dirty="0"/>
              <a:t>個人間のランダム効果を除去するために線形混合モデル</a:t>
            </a:r>
            <a:r>
              <a:rPr kumimoji="0" lang="en-US" altLang="ja-JP" dirty="0"/>
              <a:t>(LMM)</a:t>
            </a:r>
            <a:r>
              <a:rPr kumimoji="0" lang="ja-JP" altLang="en-US" dirty="0"/>
              <a:t>による回帰を行った。</a:t>
            </a:r>
            <a:br>
              <a:rPr kumimoji="0" lang="en-US" altLang="ja-JP" dirty="0"/>
            </a:br>
            <a:br>
              <a:rPr kumimoji="0" lang="en-US" altLang="ja-JP" dirty="0"/>
            </a:br>
            <a:r>
              <a:rPr kumimoji="0" lang="ja-JP" altLang="en-US" dirty="0"/>
              <a:t>例えば、ある時間帯の</a:t>
            </a:r>
            <a:r>
              <a:rPr kumimoji="0" lang="en-US" altLang="ja-JP" dirty="0"/>
              <a:t>Arousal</a:t>
            </a:r>
            <a:r>
              <a:rPr kumimoji="0" lang="ja-JP" altLang="en-US" dirty="0"/>
              <a:t>値を見るとき、</a:t>
            </a:r>
            <a:br>
              <a:rPr kumimoji="0" lang="en-US" altLang="ja-JP" dirty="0"/>
            </a:br>
            <a:r>
              <a:rPr kumimoji="0" lang="ja-JP" altLang="en-US" dirty="0"/>
              <a:t>因子は</a:t>
            </a:r>
            <a:r>
              <a:rPr kumimoji="0" lang="en-US" altLang="ja-JP" dirty="0"/>
              <a:t>Arousal</a:t>
            </a:r>
            <a:r>
              <a:rPr kumimoji="0" lang="ja-JP" altLang="en-US" dirty="0"/>
              <a:t>値のみで、どの被験者のデータかでグループが分かれていると見ると、</a:t>
            </a:r>
            <a:br>
              <a:rPr kumimoji="0" lang="en-US" altLang="ja-JP" dirty="0"/>
            </a:br>
            <a:r>
              <a:rPr lang="ja-JP" altLang="en-US" dirty="0"/>
              <a:t>一元配置でランダム効果を考慮した</a:t>
            </a:r>
            <a:r>
              <a:rPr lang="en-US" altLang="ja-JP" dirty="0"/>
              <a:t>LMM</a:t>
            </a:r>
            <a:r>
              <a:rPr lang="ja-JP" altLang="en-US" dirty="0"/>
              <a:t>を適用することで、</a:t>
            </a:r>
            <a:br>
              <a:rPr lang="en-US" altLang="ja-JP" dirty="0"/>
            </a:br>
            <a:r>
              <a:rPr lang="ja-JP" altLang="en-US" dirty="0"/>
              <a:t>全体の要素と個人バイアスを分離できる。</a:t>
            </a:r>
            <a:br>
              <a:rPr kumimoji="0" lang="en-US" altLang="ja-JP" dirty="0"/>
            </a:br>
            <a:br>
              <a:rPr kumimoji="0" lang="en-US" altLang="ja-JP" dirty="0"/>
            </a:br>
            <a:r>
              <a:rPr kumimoji="0" lang="ja-JP" altLang="en-US" dirty="0"/>
              <a:t>具体的には</a:t>
            </a:r>
            <a:br>
              <a:rPr kumimoji="0" lang="en-US" altLang="ja-JP" dirty="0"/>
            </a:br>
            <a:r>
              <a:rPr kumimoji="0" lang="ja-JP" altLang="en-US" dirty="0"/>
              <a:t>各</a:t>
            </a:r>
            <a:r>
              <a:rPr kumimoji="0" lang="en-US" altLang="ja-JP" dirty="0"/>
              <a:t>Valence</a:t>
            </a:r>
            <a:r>
              <a:rPr kumimoji="0" lang="ja-JP" altLang="en-US" dirty="0"/>
              <a:t>値 </a:t>
            </a:r>
            <a:r>
              <a:rPr kumimoji="0" lang="en-US" altLang="ja-JP" dirty="0"/>
              <a:t>= </a:t>
            </a:r>
            <a:r>
              <a:rPr kumimoji="0" lang="ja-JP" altLang="en-US" dirty="0"/>
              <a:t>全体</a:t>
            </a:r>
            <a:r>
              <a:rPr lang="ja-JP" altLang="en-US" dirty="0"/>
              <a:t>平均 ＋ 各個人のランダム切片</a:t>
            </a:r>
            <a:br>
              <a:rPr lang="en-US" altLang="ja-JP" dirty="0"/>
            </a:br>
            <a:r>
              <a:rPr lang="ja-JP" altLang="en-US" dirty="0"/>
              <a:t>というモデルに回帰する。</a:t>
            </a:r>
            <a:br>
              <a:rPr lang="en-US" altLang="ja-JP" dirty="0"/>
            </a:br>
            <a:endParaRPr kumimoji="0" lang="ja-JP" altLang="ja-JP" dirty="0"/>
          </a:p>
        </p:txBody>
      </p:sp>
    </p:spTree>
    <p:extLst>
      <p:ext uri="{BB962C8B-B14F-4D97-AF65-F5344CB8AC3E}">
        <p14:creationId xmlns:p14="http://schemas.microsoft.com/office/powerpoint/2010/main" val="413625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6614F-B420-4723-B4BE-5758EF9971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E97F4B-8F72-A1EC-6CC4-B760D57C86F7}"/>
              </a:ext>
            </a:extLst>
          </p:cNvPr>
          <p:cNvSpPr>
            <a:spLocks noGrp="1"/>
          </p:cNvSpPr>
          <p:nvPr>
            <p:ph type="title"/>
          </p:nvPr>
        </p:nvSpPr>
        <p:spPr>
          <a:xfrm>
            <a:off x="518160" y="660062"/>
            <a:ext cx="11155680" cy="640419"/>
          </a:xfrm>
        </p:spPr>
        <p:txBody>
          <a:bodyPr/>
          <a:lstStyle/>
          <a:p>
            <a:r>
              <a:rPr kumimoji="1" lang="ja-JP" altLang="en-US" sz="3200" dirty="0"/>
              <a:t>①</a:t>
            </a:r>
            <a:r>
              <a:rPr kumimoji="1" lang="en-US" altLang="ja-JP" sz="3200" dirty="0"/>
              <a:t>:</a:t>
            </a:r>
            <a:r>
              <a:rPr kumimoji="1" lang="ja-JP" altLang="en-US" sz="3200" dirty="0"/>
              <a:t> 生体計測データ</a:t>
            </a:r>
            <a:br>
              <a:rPr kumimoji="1" lang="en-US" altLang="ja-JP" sz="3200" dirty="0"/>
            </a:br>
            <a:endParaRPr kumimoji="1" lang="ja-JP" altLang="en-US" sz="3200" dirty="0"/>
          </a:p>
        </p:txBody>
      </p:sp>
      <p:sp>
        <p:nvSpPr>
          <p:cNvPr id="3" name="コンテンツ プレースホルダー 2">
            <a:extLst>
              <a:ext uri="{FF2B5EF4-FFF2-40B4-BE49-F238E27FC236}">
                <a16:creationId xmlns:a16="http://schemas.microsoft.com/office/drawing/2014/main" id="{24EFD132-7186-8FE2-F588-E7B43B805FA7}"/>
              </a:ext>
            </a:extLst>
          </p:cNvPr>
          <p:cNvSpPr>
            <a:spLocks noGrp="1"/>
          </p:cNvSpPr>
          <p:nvPr>
            <p:ph idx="1"/>
          </p:nvPr>
        </p:nvSpPr>
        <p:spPr>
          <a:xfrm>
            <a:off x="521208" y="1874181"/>
            <a:ext cx="11670792" cy="3767328"/>
          </a:xfrm>
        </p:spPr>
        <p:txBody>
          <a:bodyPr/>
          <a:lstStyle/>
          <a:p>
            <a:pPr marL="0" indent="0">
              <a:buNone/>
            </a:pPr>
            <a:r>
              <a:rPr kumimoji="1" lang="ja-JP" altLang="en-US" dirty="0"/>
              <a:t>収集した情報：</a:t>
            </a:r>
            <a:endParaRPr kumimoji="1" lang="en-US" altLang="ja-JP" dirty="0"/>
          </a:p>
          <a:p>
            <a:pPr marL="0" indent="0">
              <a:buNone/>
            </a:pPr>
            <a:endParaRPr kumimoji="1" lang="en-US" altLang="ja-JP" dirty="0"/>
          </a:p>
          <a:p>
            <a:r>
              <a:rPr lang="ja-JP" altLang="en-US" dirty="0"/>
              <a:t>皮膚電気活動　→　</a:t>
            </a:r>
            <a:r>
              <a:rPr lang="en-US" altLang="ja-JP" dirty="0" err="1"/>
              <a:t>eda</a:t>
            </a:r>
            <a:endParaRPr kumimoji="1" lang="en-US" altLang="ja-JP" dirty="0"/>
          </a:p>
          <a:p>
            <a:r>
              <a:rPr lang="ja-JP" altLang="en-US" dirty="0"/>
              <a:t>心拍間隔　→　</a:t>
            </a:r>
            <a:r>
              <a:rPr lang="en-US" altLang="ja-JP" dirty="0" err="1"/>
              <a:t>rri</a:t>
            </a:r>
            <a:endParaRPr kumimoji="1" lang="en-US" altLang="ja-JP" dirty="0"/>
          </a:p>
          <a:p>
            <a:r>
              <a:rPr lang="ja-JP" altLang="en-US" dirty="0"/>
              <a:t>末梢体温　→　</a:t>
            </a:r>
            <a:r>
              <a:rPr lang="en-US" altLang="ja-JP" dirty="0"/>
              <a:t>temp</a:t>
            </a:r>
            <a:endParaRPr kumimoji="1" lang="en-US" altLang="ja-JP" dirty="0"/>
          </a:p>
          <a:p>
            <a:r>
              <a:rPr lang="ja-JP" altLang="en-US" dirty="0"/>
              <a:t>３軸加速度計による身体活動情報　→　</a:t>
            </a:r>
            <a:r>
              <a:rPr lang="en-US" altLang="ja-JP" dirty="0"/>
              <a:t>act</a:t>
            </a:r>
            <a:r>
              <a:rPr lang="ja-JP" altLang="en-US" dirty="0"/>
              <a:t>　→　</a:t>
            </a:r>
            <a:endParaRPr kumimoji="1" lang="en-US" altLang="ja-JP" dirty="0"/>
          </a:p>
        </p:txBody>
      </p:sp>
      <p:sp>
        <p:nvSpPr>
          <p:cNvPr id="5" name="テキスト ボックス 4">
            <a:extLst>
              <a:ext uri="{FF2B5EF4-FFF2-40B4-BE49-F238E27FC236}">
                <a16:creationId xmlns:a16="http://schemas.microsoft.com/office/drawing/2014/main" id="{88470EF3-E0AD-2B92-F8E9-9D86A9E0084B}"/>
              </a:ext>
            </a:extLst>
          </p:cNvPr>
          <p:cNvSpPr txBox="1"/>
          <p:nvPr/>
        </p:nvSpPr>
        <p:spPr>
          <a:xfrm>
            <a:off x="7003625" y="3615605"/>
            <a:ext cx="3948854" cy="2129878"/>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ja-JP" altLang="en-US" dirty="0"/>
              <a:t>生の加速度ベクトル </a:t>
            </a:r>
            <a:r>
              <a:rPr lang="en-US" altLang="ja-JP" dirty="0"/>
              <a:t>(</a:t>
            </a:r>
            <a:r>
              <a:rPr lang="en-US" altLang="ja-JP" dirty="0" err="1"/>
              <a:t>x,y,z</a:t>
            </a:r>
            <a:r>
              <a:rPr lang="en-US" altLang="ja-JP" dirty="0"/>
              <a:t>)</a:t>
            </a:r>
          </a:p>
          <a:p>
            <a:pPr marL="285750" indent="-285750">
              <a:lnSpc>
                <a:spcPct val="150000"/>
              </a:lnSpc>
              <a:buFont typeface="Arial" panose="020B0604020202020204" pitchFamily="34" charset="0"/>
              <a:buChar char="•"/>
            </a:pPr>
            <a:r>
              <a:rPr lang="ja-JP" altLang="en-US" dirty="0"/>
              <a:t>分離した重力ベクトル </a:t>
            </a:r>
            <a:r>
              <a:rPr lang="en-US" altLang="ja-JP" dirty="0"/>
              <a:t>(</a:t>
            </a:r>
            <a:r>
              <a:rPr lang="en-US" altLang="ja-JP" dirty="0" err="1"/>
              <a:t>x,y,z</a:t>
            </a:r>
            <a:r>
              <a:rPr lang="en-US" altLang="ja-JP" dirty="0"/>
              <a:t>)</a:t>
            </a:r>
          </a:p>
          <a:p>
            <a:pPr marL="285750" indent="-285750">
              <a:lnSpc>
                <a:spcPct val="150000"/>
              </a:lnSpc>
              <a:buFont typeface="Arial" panose="020B0604020202020204" pitchFamily="34" charset="0"/>
              <a:buChar char="•"/>
            </a:pPr>
            <a:r>
              <a:rPr lang="ja-JP" altLang="en-US" dirty="0"/>
              <a:t>分離した身体活動ベクトル </a:t>
            </a:r>
            <a:r>
              <a:rPr lang="en-US" altLang="ja-JP" dirty="0"/>
              <a:t>(</a:t>
            </a:r>
            <a:r>
              <a:rPr lang="en-US" altLang="ja-JP" dirty="0" err="1"/>
              <a:t>x,y,z</a:t>
            </a:r>
            <a:r>
              <a:rPr lang="en-US" altLang="ja-JP" dirty="0"/>
              <a:t>)</a:t>
            </a:r>
          </a:p>
          <a:p>
            <a:pPr marL="285750" indent="-285750">
              <a:lnSpc>
                <a:spcPct val="150000"/>
              </a:lnSpc>
              <a:buFont typeface="Arial" panose="020B0604020202020204" pitchFamily="34" charset="0"/>
              <a:buChar char="•"/>
            </a:pPr>
            <a:r>
              <a:rPr lang="ja-JP" altLang="en-US" dirty="0"/>
              <a:t>身体活動ベクトルの長さ</a:t>
            </a:r>
            <a:endParaRPr lang="en-US" altLang="ja-JP" dirty="0"/>
          </a:p>
          <a:p>
            <a:pPr>
              <a:lnSpc>
                <a:spcPct val="150000"/>
              </a:lnSpc>
            </a:pPr>
            <a:r>
              <a:rPr lang="ja-JP" altLang="en-US" dirty="0"/>
              <a:t>　計</a:t>
            </a:r>
            <a:r>
              <a:rPr lang="en-US" altLang="ja-JP" dirty="0"/>
              <a:t>10</a:t>
            </a:r>
            <a:r>
              <a:rPr lang="ja-JP" altLang="en-US" dirty="0"/>
              <a:t>波形</a:t>
            </a:r>
          </a:p>
        </p:txBody>
      </p:sp>
      <p:sp>
        <p:nvSpPr>
          <p:cNvPr id="6" name="テキスト ボックス 5">
            <a:extLst>
              <a:ext uri="{FF2B5EF4-FFF2-40B4-BE49-F238E27FC236}">
                <a16:creationId xmlns:a16="http://schemas.microsoft.com/office/drawing/2014/main" id="{50179ACE-8CBA-45C1-F04D-E0E113A0CADB}"/>
              </a:ext>
            </a:extLst>
          </p:cNvPr>
          <p:cNvSpPr txBox="1"/>
          <p:nvPr/>
        </p:nvSpPr>
        <p:spPr>
          <a:xfrm>
            <a:off x="518160" y="5358197"/>
            <a:ext cx="1935145" cy="461665"/>
          </a:xfrm>
          <a:prstGeom prst="rect">
            <a:avLst/>
          </a:prstGeom>
          <a:noFill/>
        </p:spPr>
        <p:txBody>
          <a:bodyPr wrap="none" rtlCol="0">
            <a:spAutoFit/>
          </a:bodyPr>
          <a:lstStyle/>
          <a:p>
            <a:r>
              <a:rPr kumimoji="1" lang="ja-JP" altLang="en-US" sz="2400" dirty="0"/>
              <a:t>合計 </a:t>
            </a:r>
            <a:r>
              <a:rPr kumimoji="1" lang="en-US" altLang="ja-JP" sz="2400" dirty="0"/>
              <a:t>13 </a:t>
            </a:r>
            <a:r>
              <a:rPr kumimoji="1" lang="ja-JP" altLang="en-US" sz="2400" dirty="0"/>
              <a:t>波形</a:t>
            </a:r>
          </a:p>
        </p:txBody>
      </p:sp>
    </p:spTree>
    <p:extLst>
      <p:ext uri="{BB962C8B-B14F-4D97-AF65-F5344CB8AC3E}">
        <p14:creationId xmlns:p14="http://schemas.microsoft.com/office/powerpoint/2010/main" val="2259695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83C44-36DE-D427-6AC9-AF96AE6E02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0A4A2E-5458-E571-C9FF-264C90B4A37D}"/>
              </a:ext>
            </a:extLst>
          </p:cNvPr>
          <p:cNvSpPr>
            <a:spLocks noGrp="1"/>
          </p:cNvSpPr>
          <p:nvPr>
            <p:ph type="title"/>
          </p:nvPr>
        </p:nvSpPr>
        <p:spPr>
          <a:xfrm>
            <a:off x="521207" y="978408"/>
            <a:ext cx="5705973" cy="659006"/>
          </a:xfrm>
        </p:spPr>
        <p:txBody>
          <a:bodyPr anchor="b">
            <a:normAutofit/>
          </a:bodyPr>
          <a:lstStyle/>
          <a:p>
            <a:r>
              <a:rPr kumimoji="1" lang="ja-JP" altLang="en-US" sz="2000" dirty="0"/>
              <a:t>個人間要因除去後の感情スコアの時間変化</a:t>
            </a:r>
          </a:p>
        </p:txBody>
      </p:sp>
      <p:sp>
        <p:nvSpPr>
          <p:cNvPr id="11" name="コンテンツ プレースホルダー 2">
            <a:extLst>
              <a:ext uri="{FF2B5EF4-FFF2-40B4-BE49-F238E27FC236}">
                <a16:creationId xmlns:a16="http://schemas.microsoft.com/office/drawing/2014/main" id="{86A10321-C2E0-23CB-693D-775547765B3B}"/>
              </a:ext>
            </a:extLst>
          </p:cNvPr>
          <p:cNvSpPr txBox="1">
            <a:spLocks/>
          </p:cNvSpPr>
          <p:nvPr/>
        </p:nvSpPr>
        <p:spPr>
          <a:xfrm>
            <a:off x="521207" y="1957372"/>
            <a:ext cx="5380830" cy="4021531"/>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t>各時間帯において</a:t>
            </a:r>
            <a:br>
              <a:rPr lang="en-US" altLang="ja-JP" dirty="0"/>
            </a:br>
            <a:br>
              <a:rPr lang="en-US" altLang="ja-JP" dirty="0"/>
            </a:br>
            <a:r>
              <a:rPr lang="ja-JP" altLang="ja-JP" dirty="0"/>
              <a:t>各</a:t>
            </a:r>
            <a:r>
              <a:rPr lang="en-US" altLang="ja-JP" dirty="0"/>
              <a:t>Arousal</a:t>
            </a:r>
            <a:r>
              <a:rPr lang="ja-JP" altLang="en-US" dirty="0"/>
              <a:t>の推定</a:t>
            </a:r>
            <a:r>
              <a:rPr lang="ja-JP" altLang="ja-JP" dirty="0"/>
              <a:t>値 </a:t>
            </a:r>
            <a:r>
              <a:rPr lang="en-US" altLang="ja-JP" dirty="0"/>
              <a:t>=</a:t>
            </a:r>
            <a:br>
              <a:rPr lang="en-US" altLang="ja-JP" dirty="0"/>
            </a:br>
            <a:r>
              <a:rPr lang="ja-JP" altLang="en-US" dirty="0"/>
              <a:t>　</a:t>
            </a:r>
            <a:r>
              <a:rPr lang="ja-JP" altLang="ja-JP" dirty="0"/>
              <a:t>全体平均 ＋ 各個人のランダム切片</a:t>
            </a:r>
            <a:br>
              <a:rPr lang="en-US" altLang="ja-JP" dirty="0"/>
            </a:br>
            <a:br>
              <a:rPr lang="en-US" altLang="ja-JP" dirty="0"/>
            </a:br>
            <a:r>
              <a:rPr lang="ja-JP" altLang="en-US" dirty="0"/>
              <a:t>で回帰したのち、</a:t>
            </a:r>
            <a:br>
              <a:rPr lang="en-US" altLang="ja-JP" dirty="0"/>
            </a:br>
            <a:r>
              <a:rPr lang="ja-JP" altLang="en-US" dirty="0"/>
              <a:t>全体平均</a:t>
            </a:r>
            <a:r>
              <a:rPr lang="en-US" altLang="ja-JP" dirty="0"/>
              <a:t>(</a:t>
            </a:r>
            <a:r>
              <a:rPr lang="ja-JP" altLang="en-US" dirty="0"/>
              <a:t>固定効果</a:t>
            </a:r>
            <a:r>
              <a:rPr lang="en-US" altLang="ja-JP" dirty="0"/>
              <a:t>)</a:t>
            </a:r>
            <a:r>
              <a:rPr lang="ja-JP" altLang="en-US" dirty="0"/>
              <a:t>をプロットし</a:t>
            </a:r>
            <a:br>
              <a:rPr lang="en-US" altLang="ja-JP" dirty="0"/>
            </a:br>
            <a:r>
              <a:rPr lang="ja-JP" altLang="en-US" dirty="0"/>
              <a:t>残差</a:t>
            </a:r>
            <a:r>
              <a:rPr lang="en-US" altLang="ja-JP" dirty="0"/>
              <a:t>(</a:t>
            </a:r>
            <a:r>
              <a:rPr lang="ja-JP" altLang="en-US" dirty="0"/>
              <a:t>実際の</a:t>
            </a:r>
            <a:r>
              <a:rPr lang="en-US" altLang="ja-JP" dirty="0"/>
              <a:t>Arousal</a:t>
            </a:r>
            <a:r>
              <a:rPr lang="ja-JP" altLang="en-US" dirty="0"/>
              <a:t>値 </a:t>
            </a:r>
            <a:r>
              <a:rPr lang="en-US" altLang="ja-JP" dirty="0"/>
              <a:t>- </a:t>
            </a:r>
            <a:r>
              <a:rPr lang="ja-JP" altLang="en-US" dirty="0"/>
              <a:t>推定値</a:t>
            </a:r>
            <a:r>
              <a:rPr lang="en-US" altLang="ja-JP" dirty="0"/>
              <a:t>)</a:t>
            </a:r>
            <a:r>
              <a:rPr lang="ja-JP" altLang="en-US" dirty="0"/>
              <a:t>の</a:t>
            </a:r>
            <a:r>
              <a:rPr lang="en-US" altLang="ja-JP" dirty="0"/>
              <a:t>SD</a:t>
            </a:r>
            <a:br>
              <a:rPr lang="en-US" altLang="ja-JP" dirty="0"/>
            </a:br>
            <a:r>
              <a:rPr lang="ja-JP" altLang="en-US" dirty="0"/>
              <a:t>をエラーバーとして表記した。</a:t>
            </a:r>
            <a:endParaRPr kumimoji="0" lang="ja-JP" altLang="ja-JP" dirty="0"/>
          </a:p>
        </p:txBody>
      </p:sp>
      <p:pic>
        <p:nvPicPr>
          <p:cNvPr id="6" name="図 5">
            <a:extLst>
              <a:ext uri="{FF2B5EF4-FFF2-40B4-BE49-F238E27FC236}">
                <a16:creationId xmlns:a16="http://schemas.microsoft.com/office/drawing/2014/main" id="{C15B70F9-9ABF-EA8A-1DAC-B057EC0A269A}"/>
              </a:ext>
            </a:extLst>
          </p:cNvPr>
          <p:cNvPicPr>
            <a:picLocks noChangeAspect="1"/>
          </p:cNvPicPr>
          <p:nvPr/>
        </p:nvPicPr>
        <p:blipFill>
          <a:blip r:embed="rId2"/>
          <a:stretch>
            <a:fillRect/>
          </a:stretch>
        </p:blipFill>
        <p:spPr>
          <a:xfrm>
            <a:off x="5833640" y="1407512"/>
            <a:ext cx="6211588" cy="5028011"/>
          </a:xfrm>
          <a:prstGeom prst="rect">
            <a:avLst/>
          </a:prstGeom>
        </p:spPr>
      </p:pic>
    </p:spTree>
    <p:extLst>
      <p:ext uri="{BB962C8B-B14F-4D97-AF65-F5344CB8AC3E}">
        <p14:creationId xmlns:p14="http://schemas.microsoft.com/office/powerpoint/2010/main" val="212829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25DD1-91C3-65DD-55DC-A22208BE12D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86AEA3-7592-3427-A56F-2100385AC4FC}"/>
              </a:ext>
            </a:extLst>
          </p:cNvPr>
          <p:cNvSpPr>
            <a:spLocks noGrp="1"/>
          </p:cNvSpPr>
          <p:nvPr>
            <p:ph type="title"/>
          </p:nvPr>
        </p:nvSpPr>
        <p:spPr>
          <a:xfrm>
            <a:off x="521207" y="978408"/>
            <a:ext cx="5705973" cy="659006"/>
          </a:xfrm>
        </p:spPr>
        <p:txBody>
          <a:bodyPr anchor="b">
            <a:normAutofit/>
          </a:bodyPr>
          <a:lstStyle/>
          <a:p>
            <a:r>
              <a:rPr kumimoji="1" lang="ja-JP" altLang="en-US" sz="2000" dirty="0"/>
              <a:t>個人間要因除去後の感情スコアの時間変化</a:t>
            </a:r>
          </a:p>
        </p:txBody>
      </p:sp>
      <p:sp>
        <p:nvSpPr>
          <p:cNvPr id="11" name="コンテンツ プレースホルダー 2">
            <a:extLst>
              <a:ext uri="{FF2B5EF4-FFF2-40B4-BE49-F238E27FC236}">
                <a16:creationId xmlns:a16="http://schemas.microsoft.com/office/drawing/2014/main" id="{4876CB13-9C29-8759-7F1A-3D5B01FC781C}"/>
              </a:ext>
            </a:extLst>
          </p:cNvPr>
          <p:cNvSpPr txBox="1">
            <a:spLocks/>
          </p:cNvSpPr>
          <p:nvPr/>
        </p:nvSpPr>
        <p:spPr>
          <a:xfrm>
            <a:off x="521207" y="1957372"/>
            <a:ext cx="5380830" cy="4021531"/>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t>各時間帯において</a:t>
            </a:r>
            <a:br>
              <a:rPr lang="en-US" altLang="ja-JP" dirty="0"/>
            </a:br>
            <a:br>
              <a:rPr lang="en-US" altLang="ja-JP" dirty="0"/>
            </a:br>
            <a:r>
              <a:rPr lang="ja-JP" altLang="ja-JP" dirty="0"/>
              <a:t>各</a:t>
            </a:r>
            <a:r>
              <a:rPr lang="en-US" altLang="ja-JP" dirty="0"/>
              <a:t>Valence</a:t>
            </a:r>
            <a:r>
              <a:rPr lang="ja-JP" altLang="en-US" dirty="0"/>
              <a:t>の推定</a:t>
            </a:r>
            <a:r>
              <a:rPr lang="ja-JP" altLang="ja-JP" dirty="0"/>
              <a:t>値 </a:t>
            </a:r>
            <a:r>
              <a:rPr lang="en-US" altLang="ja-JP" dirty="0"/>
              <a:t>=</a:t>
            </a:r>
            <a:br>
              <a:rPr lang="en-US" altLang="ja-JP" dirty="0"/>
            </a:br>
            <a:r>
              <a:rPr lang="ja-JP" altLang="en-US" dirty="0"/>
              <a:t>　</a:t>
            </a:r>
            <a:r>
              <a:rPr lang="ja-JP" altLang="ja-JP" dirty="0"/>
              <a:t>全体平均 ＋ 各個人のランダム切片</a:t>
            </a:r>
            <a:br>
              <a:rPr lang="en-US" altLang="ja-JP" dirty="0"/>
            </a:br>
            <a:br>
              <a:rPr lang="en-US" altLang="ja-JP" dirty="0"/>
            </a:br>
            <a:r>
              <a:rPr lang="ja-JP" altLang="en-US" dirty="0"/>
              <a:t>で回帰したのち、</a:t>
            </a:r>
            <a:br>
              <a:rPr lang="en-US" altLang="ja-JP" dirty="0"/>
            </a:br>
            <a:r>
              <a:rPr lang="ja-JP" altLang="en-US" dirty="0"/>
              <a:t>全体平均</a:t>
            </a:r>
            <a:r>
              <a:rPr lang="en-US" altLang="ja-JP" dirty="0"/>
              <a:t>(</a:t>
            </a:r>
            <a:r>
              <a:rPr lang="ja-JP" altLang="en-US" dirty="0"/>
              <a:t>固定効果</a:t>
            </a:r>
            <a:r>
              <a:rPr lang="en-US" altLang="ja-JP" dirty="0"/>
              <a:t>)</a:t>
            </a:r>
            <a:r>
              <a:rPr lang="ja-JP" altLang="en-US" dirty="0"/>
              <a:t>をプロットし</a:t>
            </a:r>
            <a:br>
              <a:rPr lang="en-US" altLang="ja-JP" dirty="0"/>
            </a:br>
            <a:r>
              <a:rPr lang="ja-JP" altLang="en-US" dirty="0"/>
              <a:t>残差</a:t>
            </a:r>
            <a:r>
              <a:rPr lang="en-US" altLang="ja-JP" dirty="0"/>
              <a:t>(</a:t>
            </a:r>
            <a:r>
              <a:rPr lang="ja-JP" altLang="en-US" dirty="0"/>
              <a:t>実際の</a:t>
            </a:r>
            <a:r>
              <a:rPr lang="en-US" altLang="ja-JP" dirty="0"/>
              <a:t>Valence</a:t>
            </a:r>
            <a:r>
              <a:rPr lang="ja-JP" altLang="en-US" dirty="0"/>
              <a:t>値 </a:t>
            </a:r>
            <a:r>
              <a:rPr lang="en-US" altLang="ja-JP" dirty="0"/>
              <a:t>- </a:t>
            </a:r>
            <a:r>
              <a:rPr lang="ja-JP" altLang="en-US" dirty="0"/>
              <a:t>推定値</a:t>
            </a:r>
            <a:r>
              <a:rPr lang="en-US" altLang="ja-JP" dirty="0"/>
              <a:t>)</a:t>
            </a:r>
            <a:r>
              <a:rPr lang="ja-JP" altLang="en-US" dirty="0"/>
              <a:t>の</a:t>
            </a:r>
            <a:r>
              <a:rPr lang="en-US" altLang="ja-JP" dirty="0"/>
              <a:t>SD</a:t>
            </a:r>
            <a:br>
              <a:rPr lang="en-US" altLang="ja-JP" dirty="0"/>
            </a:br>
            <a:r>
              <a:rPr lang="ja-JP" altLang="en-US" dirty="0"/>
              <a:t>をエラーバーとして表記した。</a:t>
            </a:r>
            <a:endParaRPr kumimoji="0" lang="ja-JP" altLang="ja-JP" dirty="0"/>
          </a:p>
        </p:txBody>
      </p:sp>
      <p:pic>
        <p:nvPicPr>
          <p:cNvPr id="3" name="図 2">
            <a:extLst>
              <a:ext uri="{FF2B5EF4-FFF2-40B4-BE49-F238E27FC236}">
                <a16:creationId xmlns:a16="http://schemas.microsoft.com/office/drawing/2014/main" id="{4D9244A7-8AC0-6A11-B095-E8FB359CAE6F}"/>
              </a:ext>
            </a:extLst>
          </p:cNvPr>
          <p:cNvPicPr>
            <a:picLocks noChangeAspect="1"/>
          </p:cNvPicPr>
          <p:nvPr/>
        </p:nvPicPr>
        <p:blipFill>
          <a:blip r:embed="rId2"/>
          <a:stretch>
            <a:fillRect/>
          </a:stretch>
        </p:blipFill>
        <p:spPr>
          <a:xfrm>
            <a:off x="5725522" y="1586959"/>
            <a:ext cx="6044807" cy="4893009"/>
          </a:xfrm>
          <a:prstGeom prst="rect">
            <a:avLst/>
          </a:prstGeom>
        </p:spPr>
      </p:pic>
    </p:spTree>
    <p:extLst>
      <p:ext uri="{BB962C8B-B14F-4D97-AF65-F5344CB8AC3E}">
        <p14:creationId xmlns:p14="http://schemas.microsoft.com/office/powerpoint/2010/main" val="167154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59F5C-FF79-7EB3-E4C6-25CE0AC1EB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7B8EFB-62A8-4660-3CEE-AA0B61AE43CC}"/>
              </a:ext>
            </a:extLst>
          </p:cNvPr>
          <p:cNvSpPr>
            <a:spLocks noGrp="1"/>
          </p:cNvSpPr>
          <p:nvPr>
            <p:ph type="title"/>
          </p:nvPr>
        </p:nvSpPr>
        <p:spPr>
          <a:xfrm>
            <a:off x="521207" y="978408"/>
            <a:ext cx="5705973" cy="659006"/>
          </a:xfrm>
        </p:spPr>
        <p:txBody>
          <a:bodyPr anchor="b">
            <a:normAutofit/>
          </a:bodyPr>
          <a:lstStyle/>
          <a:p>
            <a:r>
              <a:rPr kumimoji="1" lang="ja-JP" altLang="en-US" sz="2000" dirty="0"/>
              <a:t>個人間要因除去後の感情スコアの時間変化</a:t>
            </a:r>
          </a:p>
        </p:txBody>
      </p:sp>
      <p:sp>
        <p:nvSpPr>
          <p:cNvPr id="11" name="コンテンツ プレースホルダー 2">
            <a:extLst>
              <a:ext uri="{FF2B5EF4-FFF2-40B4-BE49-F238E27FC236}">
                <a16:creationId xmlns:a16="http://schemas.microsoft.com/office/drawing/2014/main" id="{2567E9D1-AEAD-DF40-8CD0-48A0DD0F8AFD}"/>
              </a:ext>
            </a:extLst>
          </p:cNvPr>
          <p:cNvSpPr txBox="1">
            <a:spLocks/>
          </p:cNvSpPr>
          <p:nvPr/>
        </p:nvSpPr>
        <p:spPr>
          <a:xfrm>
            <a:off x="636953" y="2665210"/>
            <a:ext cx="6053213" cy="4021531"/>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0" lang="en-US" altLang="ja-JP" dirty="0"/>
              <a:t>ML</a:t>
            </a:r>
            <a:r>
              <a:rPr kumimoji="0" lang="ja-JP" altLang="en-US" dirty="0"/>
              <a:t>と</a:t>
            </a:r>
            <a:r>
              <a:rPr kumimoji="0" lang="en-US" altLang="ja-JP" dirty="0"/>
              <a:t>REML</a:t>
            </a:r>
            <a:br>
              <a:rPr kumimoji="0" lang="en-US" altLang="ja-JP" dirty="0"/>
            </a:br>
            <a:r>
              <a:rPr kumimoji="0" lang="ja-JP" altLang="en-US" dirty="0"/>
              <a:t>どちらで計算しても</a:t>
            </a:r>
            <a:br>
              <a:rPr kumimoji="0" lang="en-US" altLang="ja-JP" dirty="0"/>
            </a:br>
            <a:r>
              <a:rPr kumimoji="0" lang="ja-JP" altLang="en-US" dirty="0"/>
              <a:t>全く同じ値であった。</a:t>
            </a:r>
            <a:endParaRPr kumimoji="0" lang="ja-JP" altLang="ja-JP" dirty="0"/>
          </a:p>
        </p:txBody>
      </p:sp>
      <p:graphicFrame>
        <p:nvGraphicFramePr>
          <p:cNvPr id="3" name="表 2">
            <a:extLst>
              <a:ext uri="{FF2B5EF4-FFF2-40B4-BE49-F238E27FC236}">
                <a16:creationId xmlns:a16="http://schemas.microsoft.com/office/drawing/2014/main" id="{0698CE43-8267-C332-5A6F-3B111C35E864}"/>
              </a:ext>
            </a:extLst>
          </p:cNvPr>
          <p:cNvGraphicFramePr>
            <a:graphicFrameLocks noGrp="1"/>
          </p:cNvGraphicFramePr>
          <p:nvPr>
            <p:extLst>
              <p:ext uri="{D42A27DB-BD31-4B8C-83A1-F6EECF244321}">
                <p14:modId xmlns:p14="http://schemas.microsoft.com/office/powerpoint/2010/main" val="3065811602"/>
              </p:ext>
            </p:extLst>
          </p:nvPr>
        </p:nvGraphicFramePr>
        <p:xfrm>
          <a:off x="3812241" y="1930762"/>
          <a:ext cx="7789104" cy="3767139"/>
        </p:xfrm>
        <a:graphic>
          <a:graphicData uri="http://schemas.openxmlformats.org/drawingml/2006/table">
            <a:tbl>
              <a:tblPr/>
              <a:tblGrid>
                <a:gridCol w="968103">
                  <a:extLst>
                    <a:ext uri="{9D8B030D-6E8A-4147-A177-3AD203B41FA5}">
                      <a16:colId xmlns:a16="http://schemas.microsoft.com/office/drawing/2014/main" val="660094241"/>
                    </a:ext>
                  </a:extLst>
                </a:gridCol>
                <a:gridCol w="885464">
                  <a:extLst>
                    <a:ext uri="{9D8B030D-6E8A-4147-A177-3AD203B41FA5}">
                      <a16:colId xmlns:a16="http://schemas.microsoft.com/office/drawing/2014/main" val="1131623472"/>
                    </a:ext>
                  </a:extLst>
                </a:gridCol>
                <a:gridCol w="742801">
                  <a:extLst>
                    <a:ext uri="{9D8B030D-6E8A-4147-A177-3AD203B41FA5}">
                      <a16:colId xmlns:a16="http://schemas.microsoft.com/office/drawing/2014/main" val="1168084314"/>
                    </a:ext>
                  </a:extLst>
                </a:gridCol>
                <a:gridCol w="865456">
                  <a:extLst>
                    <a:ext uri="{9D8B030D-6E8A-4147-A177-3AD203B41FA5}">
                      <a16:colId xmlns:a16="http://schemas.microsoft.com/office/drawing/2014/main" val="2051760573"/>
                    </a:ext>
                  </a:extLst>
                </a:gridCol>
                <a:gridCol w="865456">
                  <a:extLst>
                    <a:ext uri="{9D8B030D-6E8A-4147-A177-3AD203B41FA5}">
                      <a16:colId xmlns:a16="http://schemas.microsoft.com/office/drawing/2014/main" val="683926826"/>
                    </a:ext>
                  </a:extLst>
                </a:gridCol>
                <a:gridCol w="865456">
                  <a:extLst>
                    <a:ext uri="{9D8B030D-6E8A-4147-A177-3AD203B41FA5}">
                      <a16:colId xmlns:a16="http://schemas.microsoft.com/office/drawing/2014/main" val="2700063490"/>
                    </a:ext>
                  </a:extLst>
                </a:gridCol>
                <a:gridCol w="865456">
                  <a:extLst>
                    <a:ext uri="{9D8B030D-6E8A-4147-A177-3AD203B41FA5}">
                      <a16:colId xmlns:a16="http://schemas.microsoft.com/office/drawing/2014/main" val="870981790"/>
                    </a:ext>
                  </a:extLst>
                </a:gridCol>
                <a:gridCol w="865456">
                  <a:extLst>
                    <a:ext uri="{9D8B030D-6E8A-4147-A177-3AD203B41FA5}">
                      <a16:colId xmlns:a16="http://schemas.microsoft.com/office/drawing/2014/main" val="2383956939"/>
                    </a:ext>
                  </a:extLst>
                </a:gridCol>
                <a:gridCol w="865456">
                  <a:extLst>
                    <a:ext uri="{9D8B030D-6E8A-4147-A177-3AD203B41FA5}">
                      <a16:colId xmlns:a16="http://schemas.microsoft.com/office/drawing/2014/main" val="1221426637"/>
                    </a:ext>
                  </a:extLst>
                </a:gridCol>
              </a:tblGrid>
              <a:tr h="418571">
                <a:tc>
                  <a:txBody>
                    <a:bodyPr/>
                    <a:lstStyle/>
                    <a:p>
                      <a:r>
                        <a:rPr lang="en-US" sz="900" dirty="0" err="1"/>
                        <a:t>time_bin</a:t>
                      </a:r>
                      <a:endParaRPr lang="en-US" sz="900" dirty="0"/>
                    </a:p>
                  </a:txBody>
                  <a:tcPr marL="59796" marR="59796" marT="29898" marB="29898" anchor="ctr">
                    <a:lnL>
                      <a:noFill/>
                    </a:lnL>
                    <a:lnR>
                      <a:noFill/>
                    </a:lnR>
                    <a:lnT>
                      <a:noFill/>
                    </a:lnT>
                    <a:lnB>
                      <a:noFill/>
                    </a:lnB>
                    <a:noFill/>
                  </a:tcPr>
                </a:tc>
                <a:tc>
                  <a:txBody>
                    <a:bodyPr/>
                    <a:lstStyle/>
                    <a:p>
                      <a:pPr algn="r"/>
                      <a:r>
                        <a:rPr lang="en-US" sz="900" dirty="0" err="1"/>
                        <a:t>aro_mean_ML</a:t>
                      </a:r>
                      <a:endParaRPr lang="en-US" sz="900" dirty="0"/>
                    </a:p>
                  </a:txBody>
                  <a:tcPr marL="59796" marR="59796" marT="29898" marB="29898" anchor="ctr">
                    <a:lnL>
                      <a:noFill/>
                    </a:lnL>
                    <a:lnR>
                      <a:noFill/>
                    </a:lnR>
                    <a:lnT>
                      <a:noFill/>
                    </a:lnT>
                    <a:lnB>
                      <a:noFill/>
                    </a:lnB>
                    <a:noFill/>
                  </a:tcPr>
                </a:tc>
                <a:tc>
                  <a:txBody>
                    <a:bodyPr/>
                    <a:lstStyle/>
                    <a:p>
                      <a:pPr algn="r"/>
                      <a:r>
                        <a:rPr lang="en-US" sz="900" dirty="0" err="1"/>
                        <a:t>aro_sd_ML</a:t>
                      </a:r>
                      <a:endParaRPr lang="en-US" sz="900" dirty="0"/>
                    </a:p>
                  </a:txBody>
                  <a:tcPr marL="59796" marR="59796" marT="29898" marB="29898" anchor="ctr">
                    <a:lnL>
                      <a:noFill/>
                    </a:lnL>
                    <a:lnR>
                      <a:noFill/>
                    </a:lnR>
                    <a:lnT>
                      <a:noFill/>
                    </a:lnT>
                    <a:lnB>
                      <a:noFill/>
                    </a:lnB>
                    <a:noFill/>
                  </a:tcPr>
                </a:tc>
                <a:tc>
                  <a:txBody>
                    <a:bodyPr/>
                    <a:lstStyle/>
                    <a:p>
                      <a:pPr algn="r"/>
                      <a:r>
                        <a:rPr lang="en-US" sz="900" dirty="0" err="1"/>
                        <a:t>aro_mean_RE</a:t>
                      </a:r>
                      <a:endParaRPr lang="en-US" sz="900" dirty="0"/>
                    </a:p>
                  </a:txBody>
                  <a:tcPr marL="59796" marR="59796" marT="29898" marB="29898" anchor="ctr">
                    <a:lnL>
                      <a:noFill/>
                    </a:lnL>
                    <a:lnR>
                      <a:noFill/>
                    </a:lnR>
                    <a:lnT>
                      <a:noFill/>
                    </a:lnT>
                    <a:lnB>
                      <a:noFill/>
                    </a:lnB>
                    <a:noFill/>
                  </a:tcPr>
                </a:tc>
                <a:tc>
                  <a:txBody>
                    <a:bodyPr/>
                    <a:lstStyle/>
                    <a:p>
                      <a:pPr algn="r"/>
                      <a:r>
                        <a:rPr lang="en-US" sz="900" dirty="0" err="1"/>
                        <a:t>aro_sd_RE</a:t>
                      </a:r>
                      <a:endParaRPr lang="en-US" sz="900" dirty="0"/>
                    </a:p>
                  </a:txBody>
                  <a:tcPr marL="59796" marR="59796" marT="29898" marB="29898" anchor="ctr">
                    <a:lnL>
                      <a:noFill/>
                    </a:lnL>
                    <a:lnR>
                      <a:noFill/>
                    </a:lnR>
                    <a:lnT>
                      <a:noFill/>
                    </a:lnT>
                    <a:lnB>
                      <a:noFill/>
                    </a:lnB>
                    <a:noFill/>
                  </a:tcPr>
                </a:tc>
                <a:tc>
                  <a:txBody>
                    <a:bodyPr/>
                    <a:lstStyle/>
                    <a:p>
                      <a:pPr algn="r"/>
                      <a:r>
                        <a:rPr lang="en-US" sz="900" dirty="0" err="1"/>
                        <a:t>val_mean_ML</a:t>
                      </a:r>
                      <a:endParaRPr lang="en-US" sz="900" dirty="0"/>
                    </a:p>
                  </a:txBody>
                  <a:tcPr marL="59796" marR="59796" marT="29898" marB="29898" anchor="ctr">
                    <a:lnL>
                      <a:noFill/>
                    </a:lnL>
                    <a:lnR>
                      <a:noFill/>
                    </a:lnR>
                    <a:lnT>
                      <a:noFill/>
                    </a:lnT>
                    <a:lnB>
                      <a:noFill/>
                    </a:lnB>
                    <a:noFill/>
                  </a:tcPr>
                </a:tc>
                <a:tc>
                  <a:txBody>
                    <a:bodyPr/>
                    <a:lstStyle/>
                    <a:p>
                      <a:pPr algn="r"/>
                      <a:r>
                        <a:rPr lang="en-US" sz="900" dirty="0" err="1"/>
                        <a:t>val_sd_ML</a:t>
                      </a:r>
                      <a:endParaRPr lang="en-US" sz="900" dirty="0"/>
                    </a:p>
                  </a:txBody>
                  <a:tcPr marL="59796" marR="59796" marT="29898" marB="29898" anchor="ctr">
                    <a:lnL>
                      <a:noFill/>
                    </a:lnL>
                    <a:lnR>
                      <a:noFill/>
                    </a:lnR>
                    <a:lnT>
                      <a:noFill/>
                    </a:lnT>
                    <a:lnB>
                      <a:noFill/>
                    </a:lnB>
                    <a:noFill/>
                  </a:tcPr>
                </a:tc>
                <a:tc>
                  <a:txBody>
                    <a:bodyPr/>
                    <a:lstStyle/>
                    <a:p>
                      <a:pPr algn="r"/>
                      <a:r>
                        <a:rPr lang="en-US" sz="900" dirty="0" err="1"/>
                        <a:t>val_mean_RE</a:t>
                      </a:r>
                      <a:endParaRPr lang="en-US" sz="900" dirty="0"/>
                    </a:p>
                  </a:txBody>
                  <a:tcPr marL="59796" marR="59796" marT="29898" marB="29898" anchor="ctr">
                    <a:lnL>
                      <a:noFill/>
                    </a:lnL>
                    <a:lnR>
                      <a:noFill/>
                    </a:lnR>
                    <a:lnT>
                      <a:noFill/>
                    </a:lnT>
                    <a:lnB>
                      <a:noFill/>
                    </a:lnB>
                    <a:noFill/>
                  </a:tcPr>
                </a:tc>
                <a:tc>
                  <a:txBody>
                    <a:bodyPr/>
                    <a:lstStyle/>
                    <a:p>
                      <a:pPr algn="r"/>
                      <a:r>
                        <a:rPr lang="en-US" sz="900" dirty="0" err="1"/>
                        <a:t>val_sd_RE</a:t>
                      </a:r>
                      <a:endParaRPr lang="en-US" sz="900" dirty="0"/>
                    </a:p>
                  </a:txBody>
                  <a:tcPr marL="59796" marR="59796" marT="29898" marB="29898" anchor="ctr">
                    <a:lnL>
                      <a:noFill/>
                    </a:lnL>
                    <a:lnR>
                      <a:noFill/>
                    </a:lnR>
                    <a:lnT>
                      <a:noFill/>
                    </a:lnT>
                    <a:lnB>
                      <a:noFill/>
                    </a:lnB>
                    <a:noFill/>
                  </a:tcPr>
                </a:tc>
                <a:extLst>
                  <a:ext uri="{0D108BD9-81ED-4DB2-BD59-A6C34878D82A}">
                    <a16:rowId xmlns:a16="http://schemas.microsoft.com/office/drawing/2014/main" val="1516801723"/>
                  </a:ext>
                </a:extLst>
              </a:tr>
              <a:tr h="418571">
                <a:tc>
                  <a:txBody>
                    <a:bodyPr/>
                    <a:lstStyle/>
                    <a:p>
                      <a:r>
                        <a:rPr lang="en-US" altLang="ja-JP" sz="1200"/>
                        <a:t>00:00-03:00</a:t>
                      </a:r>
                    </a:p>
                  </a:txBody>
                  <a:tcPr marL="59796" marR="59796" marT="29898" marB="29898" anchor="ctr">
                    <a:lnL>
                      <a:noFill/>
                    </a:lnL>
                    <a:lnR>
                      <a:noFill/>
                    </a:lnR>
                    <a:lnT>
                      <a:noFill/>
                    </a:lnT>
                    <a:lnB>
                      <a:noFill/>
                    </a:lnB>
                    <a:noFill/>
                  </a:tcPr>
                </a:tc>
                <a:tc>
                  <a:txBody>
                    <a:bodyPr/>
                    <a:lstStyle/>
                    <a:p>
                      <a:pPr algn="r"/>
                      <a:r>
                        <a:rPr lang="en-US" altLang="ja-JP" sz="1200"/>
                        <a:t>-0.7706</a:t>
                      </a:r>
                    </a:p>
                  </a:txBody>
                  <a:tcPr marL="59796" marR="59796" marT="29898" marB="29898" anchor="ctr">
                    <a:lnL>
                      <a:noFill/>
                    </a:lnL>
                    <a:lnR>
                      <a:noFill/>
                    </a:lnR>
                    <a:lnT>
                      <a:noFill/>
                    </a:lnT>
                    <a:lnB>
                      <a:noFill/>
                    </a:lnB>
                    <a:noFill/>
                  </a:tcPr>
                </a:tc>
                <a:tc>
                  <a:txBody>
                    <a:bodyPr/>
                    <a:lstStyle/>
                    <a:p>
                      <a:pPr algn="r"/>
                      <a:r>
                        <a:rPr lang="en-US" altLang="ja-JP" sz="1200" dirty="0"/>
                        <a:t>1.6674</a:t>
                      </a:r>
                    </a:p>
                  </a:txBody>
                  <a:tcPr marL="59796" marR="59796" marT="29898" marB="29898" anchor="ctr">
                    <a:lnL>
                      <a:noFill/>
                    </a:lnL>
                    <a:lnR>
                      <a:noFill/>
                    </a:lnR>
                    <a:lnT>
                      <a:noFill/>
                    </a:lnT>
                    <a:lnB>
                      <a:noFill/>
                    </a:lnB>
                    <a:noFill/>
                  </a:tcPr>
                </a:tc>
                <a:tc>
                  <a:txBody>
                    <a:bodyPr/>
                    <a:lstStyle/>
                    <a:p>
                      <a:pPr algn="r"/>
                      <a:r>
                        <a:rPr lang="en-US" altLang="ja-JP" sz="1200"/>
                        <a:t>-0.7706</a:t>
                      </a:r>
                    </a:p>
                  </a:txBody>
                  <a:tcPr marL="59796" marR="59796" marT="29898" marB="29898" anchor="ctr">
                    <a:lnL>
                      <a:noFill/>
                    </a:lnL>
                    <a:lnR>
                      <a:noFill/>
                    </a:lnR>
                    <a:lnT>
                      <a:noFill/>
                    </a:lnT>
                    <a:lnB>
                      <a:noFill/>
                    </a:lnB>
                    <a:noFill/>
                  </a:tcPr>
                </a:tc>
                <a:tc>
                  <a:txBody>
                    <a:bodyPr/>
                    <a:lstStyle/>
                    <a:p>
                      <a:pPr algn="r"/>
                      <a:r>
                        <a:rPr lang="en-US" altLang="ja-JP" sz="1200"/>
                        <a:t>1.6674</a:t>
                      </a:r>
                    </a:p>
                  </a:txBody>
                  <a:tcPr marL="59796" marR="59796" marT="29898" marB="29898" anchor="ctr">
                    <a:lnL>
                      <a:noFill/>
                    </a:lnL>
                    <a:lnR>
                      <a:noFill/>
                    </a:lnR>
                    <a:lnT>
                      <a:noFill/>
                    </a:lnT>
                    <a:lnB>
                      <a:noFill/>
                    </a:lnB>
                    <a:noFill/>
                  </a:tcPr>
                </a:tc>
                <a:tc>
                  <a:txBody>
                    <a:bodyPr/>
                    <a:lstStyle/>
                    <a:p>
                      <a:pPr algn="r"/>
                      <a:r>
                        <a:rPr lang="en-US" altLang="ja-JP" sz="1200"/>
                        <a:t>0.6549</a:t>
                      </a:r>
                    </a:p>
                  </a:txBody>
                  <a:tcPr marL="59796" marR="59796" marT="29898" marB="29898" anchor="ctr">
                    <a:lnL>
                      <a:noFill/>
                    </a:lnL>
                    <a:lnR>
                      <a:noFill/>
                    </a:lnR>
                    <a:lnT>
                      <a:noFill/>
                    </a:lnT>
                    <a:lnB>
                      <a:noFill/>
                    </a:lnB>
                    <a:noFill/>
                  </a:tcPr>
                </a:tc>
                <a:tc>
                  <a:txBody>
                    <a:bodyPr/>
                    <a:lstStyle/>
                    <a:p>
                      <a:pPr algn="r"/>
                      <a:r>
                        <a:rPr lang="en-US" altLang="ja-JP" sz="1200"/>
                        <a:t>1.4428</a:t>
                      </a:r>
                    </a:p>
                  </a:txBody>
                  <a:tcPr marL="59796" marR="59796" marT="29898" marB="29898" anchor="ctr">
                    <a:lnL>
                      <a:noFill/>
                    </a:lnL>
                    <a:lnR>
                      <a:noFill/>
                    </a:lnR>
                    <a:lnT>
                      <a:noFill/>
                    </a:lnT>
                    <a:lnB>
                      <a:noFill/>
                    </a:lnB>
                    <a:noFill/>
                  </a:tcPr>
                </a:tc>
                <a:tc>
                  <a:txBody>
                    <a:bodyPr/>
                    <a:lstStyle/>
                    <a:p>
                      <a:pPr algn="r"/>
                      <a:r>
                        <a:rPr lang="en-US" altLang="ja-JP" sz="1200" dirty="0"/>
                        <a:t>0.6549</a:t>
                      </a:r>
                    </a:p>
                  </a:txBody>
                  <a:tcPr marL="59796" marR="59796" marT="29898" marB="29898" anchor="ctr">
                    <a:lnL>
                      <a:noFill/>
                    </a:lnL>
                    <a:lnR>
                      <a:noFill/>
                    </a:lnR>
                    <a:lnT>
                      <a:noFill/>
                    </a:lnT>
                    <a:lnB>
                      <a:noFill/>
                    </a:lnB>
                    <a:noFill/>
                  </a:tcPr>
                </a:tc>
                <a:tc>
                  <a:txBody>
                    <a:bodyPr/>
                    <a:lstStyle/>
                    <a:p>
                      <a:pPr algn="r"/>
                      <a:r>
                        <a:rPr lang="en-US" altLang="ja-JP" sz="1200" dirty="0"/>
                        <a:t>1.4428</a:t>
                      </a:r>
                    </a:p>
                  </a:txBody>
                  <a:tcPr marL="59796" marR="59796" marT="29898" marB="29898" anchor="ctr">
                    <a:lnL>
                      <a:noFill/>
                    </a:lnL>
                    <a:lnR>
                      <a:noFill/>
                    </a:lnR>
                    <a:lnT>
                      <a:noFill/>
                    </a:lnT>
                    <a:lnB>
                      <a:noFill/>
                    </a:lnB>
                    <a:noFill/>
                  </a:tcPr>
                </a:tc>
                <a:extLst>
                  <a:ext uri="{0D108BD9-81ED-4DB2-BD59-A6C34878D82A}">
                    <a16:rowId xmlns:a16="http://schemas.microsoft.com/office/drawing/2014/main" val="4063578515"/>
                  </a:ext>
                </a:extLst>
              </a:tr>
              <a:tr h="418571">
                <a:tc>
                  <a:txBody>
                    <a:bodyPr/>
                    <a:lstStyle/>
                    <a:p>
                      <a:r>
                        <a:rPr lang="en-US" altLang="ja-JP" sz="1200" dirty="0"/>
                        <a:t>03:00-06:00</a:t>
                      </a:r>
                    </a:p>
                  </a:txBody>
                  <a:tcPr marL="59796" marR="59796" marT="29898" marB="29898" anchor="ctr">
                    <a:lnL>
                      <a:noFill/>
                    </a:lnL>
                    <a:lnR>
                      <a:noFill/>
                    </a:lnR>
                    <a:lnT>
                      <a:noFill/>
                    </a:lnT>
                    <a:lnB>
                      <a:noFill/>
                    </a:lnB>
                    <a:noFill/>
                  </a:tcPr>
                </a:tc>
                <a:tc>
                  <a:txBody>
                    <a:bodyPr/>
                    <a:lstStyle/>
                    <a:p>
                      <a:pPr algn="r"/>
                      <a:r>
                        <a:rPr lang="en-US" altLang="ja-JP" sz="1200"/>
                        <a:t>-0.74997</a:t>
                      </a:r>
                    </a:p>
                  </a:txBody>
                  <a:tcPr marL="59796" marR="59796" marT="29898" marB="29898" anchor="ctr">
                    <a:lnL>
                      <a:noFill/>
                    </a:lnL>
                    <a:lnR>
                      <a:noFill/>
                    </a:lnR>
                    <a:lnT>
                      <a:noFill/>
                    </a:lnT>
                    <a:lnB>
                      <a:noFill/>
                    </a:lnB>
                    <a:noFill/>
                  </a:tcPr>
                </a:tc>
                <a:tc>
                  <a:txBody>
                    <a:bodyPr/>
                    <a:lstStyle/>
                    <a:p>
                      <a:pPr algn="r"/>
                      <a:r>
                        <a:rPr lang="en-US" altLang="ja-JP" sz="1200" dirty="0"/>
                        <a:t>0.4579</a:t>
                      </a:r>
                    </a:p>
                  </a:txBody>
                  <a:tcPr marL="59796" marR="59796" marT="29898" marB="29898" anchor="ctr">
                    <a:lnL>
                      <a:noFill/>
                    </a:lnL>
                    <a:lnR>
                      <a:noFill/>
                    </a:lnR>
                    <a:lnT>
                      <a:noFill/>
                    </a:lnT>
                    <a:lnB>
                      <a:noFill/>
                    </a:lnB>
                    <a:noFill/>
                  </a:tcPr>
                </a:tc>
                <a:tc>
                  <a:txBody>
                    <a:bodyPr/>
                    <a:lstStyle/>
                    <a:p>
                      <a:pPr algn="r"/>
                      <a:r>
                        <a:rPr lang="en-US" altLang="ja-JP" sz="1200"/>
                        <a:t>-0.74997</a:t>
                      </a:r>
                    </a:p>
                  </a:txBody>
                  <a:tcPr marL="59796" marR="59796" marT="29898" marB="29898" anchor="ctr">
                    <a:lnL>
                      <a:noFill/>
                    </a:lnL>
                    <a:lnR>
                      <a:noFill/>
                    </a:lnR>
                    <a:lnT>
                      <a:noFill/>
                    </a:lnT>
                    <a:lnB>
                      <a:noFill/>
                    </a:lnB>
                    <a:noFill/>
                  </a:tcPr>
                </a:tc>
                <a:tc>
                  <a:txBody>
                    <a:bodyPr/>
                    <a:lstStyle/>
                    <a:p>
                      <a:pPr algn="r"/>
                      <a:r>
                        <a:rPr lang="en-US" altLang="ja-JP" sz="1200"/>
                        <a:t>0.4579</a:t>
                      </a:r>
                    </a:p>
                  </a:txBody>
                  <a:tcPr marL="59796" marR="59796" marT="29898" marB="29898" anchor="ctr">
                    <a:lnL>
                      <a:noFill/>
                    </a:lnL>
                    <a:lnR>
                      <a:noFill/>
                    </a:lnR>
                    <a:lnT>
                      <a:noFill/>
                    </a:lnT>
                    <a:lnB>
                      <a:noFill/>
                    </a:lnB>
                    <a:noFill/>
                  </a:tcPr>
                </a:tc>
                <a:tc>
                  <a:txBody>
                    <a:bodyPr/>
                    <a:lstStyle/>
                    <a:p>
                      <a:pPr algn="r"/>
                      <a:r>
                        <a:rPr lang="en-US" altLang="ja-JP" sz="1200"/>
                        <a:t>-0.5743</a:t>
                      </a:r>
                    </a:p>
                  </a:txBody>
                  <a:tcPr marL="59796" marR="59796" marT="29898" marB="29898" anchor="ctr">
                    <a:lnL>
                      <a:noFill/>
                    </a:lnL>
                    <a:lnR>
                      <a:noFill/>
                    </a:lnR>
                    <a:lnT>
                      <a:noFill/>
                    </a:lnT>
                    <a:lnB>
                      <a:noFill/>
                    </a:lnB>
                    <a:noFill/>
                  </a:tcPr>
                </a:tc>
                <a:tc>
                  <a:txBody>
                    <a:bodyPr/>
                    <a:lstStyle/>
                    <a:p>
                      <a:pPr algn="r"/>
                      <a:r>
                        <a:rPr lang="en-US" altLang="ja-JP" sz="1200"/>
                        <a:t>0.9902</a:t>
                      </a:r>
                    </a:p>
                  </a:txBody>
                  <a:tcPr marL="59796" marR="59796" marT="29898" marB="29898" anchor="ctr">
                    <a:lnL>
                      <a:noFill/>
                    </a:lnL>
                    <a:lnR>
                      <a:noFill/>
                    </a:lnR>
                    <a:lnT>
                      <a:noFill/>
                    </a:lnT>
                    <a:lnB>
                      <a:noFill/>
                    </a:lnB>
                    <a:noFill/>
                  </a:tcPr>
                </a:tc>
                <a:tc>
                  <a:txBody>
                    <a:bodyPr/>
                    <a:lstStyle/>
                    <a:p>
                      <a:pPr algn="r"/>
                      <a:r>
                        <a:rPr lang="en-US" altLang="ja-JP" sz="1200"/>
                        <a:t>-0.5743</a:t>
                      </a:r>
                    </a:p>
                  </a:txBody>
                  <a:tcPr marL="59796" marR="59796" marT="29898" marB="29898" anchor="ctr">
                    <a:lnL>
                      <a:noFill/>
                    </a:lnL>
                    <a:lnR>
                      <a:noFill/>
                    </a:lnR>
                    <a:lnT>
                      <a:noFill/>
                    </a:lnT>
                    <a:lnB>
                      <a:noFill/>
                    </a:lnB>
                    <a:noFill/>
                  </a:tcPr>
                </a:tc>
                <a:tc>
                  <a:txBody>
                    <a:bodyPr/>
                    <a:lstStyle/>
                    <a:p>
                      <a:pPr algn="r"/>
                      <a:r>
                        <a:rPr lang="en-US" altLang="ja-JP" sz="1200"/>
                        <a:t>0.9902</a:t>
                      </a:r>
                    </a:p>
                  </a:txBody>
                  <a:tcPr marL="59796" marR="59796" marT="29898" marB="29898" anchor="ctr">
                    <a:lnL>
                      <a:noFill/>
                    </a:lnL>
                    <a:lnR>
                      <a:noFill/>
                    </a:lnR>
                    <a:lnT>
                      <a:noFill/>
                    </a:lnT>
                    <a:lnB>
                      <a:noFill/>
                    </a:lnB>
                    <a:noFill/>
                  </a:tcPr>
                </a:tc>
                <a:extLst>
                  <a:ext uri="{0D108BD9-81ED-4DB2-BD59-A6C34878D82A}">
                    <a16:rowId xmlns:a16="http://schemas.microsoft.com/office/drawing/2014/main" val="3657286852"/>
                  </a:ext>
                </a:extLst>
              </a:tr>
              <a:tr h="418571">
                <a:tc>
                  <a:txBody>
                    <a:bodyPr/>
                    <a:lstStyle/>
                    <a:p>
                      <a:r>
                        <a:rPr lang="en-US" altLang="ja-JP" sz="1200"/>
                        <a:t>06:00-09:00</a:t>
                      </a:r>
                    </a:p>
                  </a:txBody>
                  <a:tcPr marL="59796" marR="59796" marT="29898" marB="29898" anchor="ctr">
                    <a:lnL>
                      <a:noFill/>
                    </a:lnL>
                    <a:lnR>
                      <a:noFill/>
                    </a:lnR>
                    <a:lnT>
                      <a:noFill/>
                    </a:lnT>
                    <a:lnB>
                      <a:noFill/>
                    </a:lnB>
                    <a:noFill/>
                  </a:tcPr>
                </a:tc>
                <a:tc>
                  <a:txBody>
                    <a:bodyPr/>
                    <a:lstStyle/>
                    <a:p>
                      <a:pPr algn="r"/>
                      <a:r>
                        <a:rPr lang="en-US" altLang="ja-JP" sz="1200"/>
                        <a:t>-0.3887</a:t>
                      </a:r>
                    </a:p>
                  </a:txBody>
                  <a:tcPr marL="59796" marR="59796" marT="29898" marB="29898" anchor="ctr">
                    <a:lnL>
                      <a:noFill/>
                    </a:lnL>
                    <a:lnR>
                      <a:noFill/>
                    </a:lnR>
                    <a:lnT>
                      <a:noFill/>
                    </a:lnT>
                    <a:lnB>
                      <a:noFill/>
                    </a:lnB>
                    <a:noFill/>
                  </a:tcPr>
                </a:tc>
                <a:tc>
                  <a:txBody>
                    <a:bodyPr/>
                    <a:lstStyle/>
                    <a:p>
                      <a:pPr algn="r"/>
                      <a:r>
                        <a:rPr lang="en-US" altLang="ja-JP" sz="1200" dirty="0"/>
                        <a:t>1.5029</a:t>
                      </a:r>
                    </a:p>
                  </a:txBody>
                  <a:tcPr marL="59796" marR="59796" marT="29898" marB="29898" anchor="ctr">
                    <a:lnL>
                      <a:noFill/>
                    </a:lnL>
                    <a:lnR>
                      <a:noFill/>
                    </a:lnR>
                    <a:lnT>
                      <a:noFill/>
                    </a:lnT>
                    <a:lnB>
                      <a:noFill/>
                    </a:lnB>
                    <a:noFill/>
                  </a:tcPr>
                </a:tc>
                <a:tc>
                  <a:txBody>
                    <a:bodyPr/>
                    <a:lstStyle/>
                    <a:p>
                      <a:pPr algn="r"/>
                      <a:r>
                        <a:rPr lang="en-US" altLang="ja-JP" sz="1200"/>
                        <a:t>-0.3887</a:t>
                      </a:r>
                    </a:p>
                  </a:txBody>
                  <a:tcPr marL="59796" marR="59796" marT="29898" marB="29898" anchor="ctr">
                    <a:lnL>
                      <a:noFill/>
                    </a:lnL>
                    <a:lnR>
                      <a:noFill/>
                    </a:lnR>
                    <a:lnT>
                      <a:noFill/>
                    </a:lnT>
                    <a:lnB>
                      <a:noFill/>
                    </a:lnB>
                    <a:noFill/>
                  </a:tcPr>
                </a:tc>
                <a:tc>
                  <a:txBody>
                    <a:bodyPr/>
                    <a:lstStyle/>
                    <a:p>
                      <a:pPr algn="r"/>
                      <a:r>
                        <a:rPr lang="en-US" altLang="ja-JP" sz="1200"/>
                        <a:t>1.5029</a:t>
                      </a:r>
                    </a:p>
                  </a:txBody>
                  <a:tcPr marL="59796" marR="59796" marT="29898" marB="29898" anchor="ctr">
                    <a:lnL>
                      <a:noFill/>
                    </a:lnL>
                    <a:lnR>
                      <a:noFill/>
                    </a:lnR>
                    <a:lnT>
                      <a:noFill/>
                    </a:lnT>
                    <a:lnB>
                      <a:noFill/>
                    </a:lnB>
                    <a:noFill/>
                  </a:tcPr>
                </a:tc>
                <a:tc>
                  <a:txBody>
                    <a:bodyPr/>
                    <a:lstStyle/>
                    <a:p>
                      <a:pPr algn="r"/>
                      <a:r>
                        <a:rPr lang="en-US" altLang="ja-JP" sz="1200"/>
                        <a:t>0.4423</a:t>
                      </a:r>
                    </a:p>
                  </a:txBody>
                  <a:tcPr marL="59796" marR="59796" marT="29898" marB="29898" anchor="ctr">
                    <a:lnL>
                      <a:noFill/>
                    </a:lnL>
                    <a:lnR>
                      <a:noFill/>
                    </a:lnR>
                    <a:lnT>
                      <a:noFill/>
                    </a:lnT>
                    <a:lnB>
                      <a:noFill/>
                    </a:lnB>
                    <a:noFill/>
                  </a:tcPr>
                </a:tc>
                <a:tc>
                  <a:txBody>
                    <a:bodyPr/>
                    <a:lstStyle/>
                    <a:p>
                      <a:pPr algn="r"/>
                      <a:r>
                        <a:rPr lang="en-US" altLang="ja-JP" sz="1200"/>
                        <a:t>1.5680</a:t>
                      </a:r>
                    </a:p>
                  </a:txBody>
                  <a:tcPr marL="59796" marR="59796" marT="29898" marB="29898" anchor="ctr">
                    <a:lnL>
                      <a:noFill/>
                    </a:lnL>
                    <a:lnR>
                      <a:noFill/>
                    </a:lnR>
                    <a:lnT>
                      <a:noFill/>
                    </a:lnT>
                    <a:lnB>
                      <a:noFill/>
                    </a:lnB>
                    <a:noFill/>
                  </a:tcPr>
                </a:tc>
                <a:tc>
                  <a:txBody>
                    <a:bodyPr/>
                    <a:lstStyle/>
                    <a:p>
                      <a:pPr algn="r"/>
                      <a:r>
                        <a:rPr lang="en-US" altLang="ja-JP" sz="1200"/>
                        <a:t>0.4423</a:t>
                      </a:r>
                    </a:p>
                  </a:txBody>
                  <a:tcPr marL="59796" marR="59796" marT="29898" marB="29898" anchor="ctr">
                    <a:lnL>
                      <a:noFill/>
                    </a:lnL>
                    <a:lnR>
                      <a:noFill/>
                    </a:lnR>
                    <a:lnT>
                      <a:noFill/>
                    </a:lnT>
                    <a:lnB>
                      <a:noFill/>
                    </a:lnB>
                    <a:noFill/>
                  </a:tcPr>
                </a:tc>
                <a:tc>
                  <a:txBody>
                    <a:bodyPr/>
                    <a:lstStyle/>
                    <a:p>
                      <a:pPr algn="r"/>
                      <a:r>
                        <a:rPr lang="en-US" altLang="ja-JP" sz="1200"/>
                        <a:t>1.5680</a:t>
                      </a:r>
                    </a:p>
                  </a:txBody>
                  <a:tcPr marL="59796" marR="59796" marT="29898" marB="29898" anchor="ctr">
                    <a:lnL>
                      <a:noFill/>
                    </a:lnL>
                    <a:lnR>
                      <a:noFill/>
                    </a:lnR>
                    <a:lnT>
                      <a:noFill/>
                    </a:lnT>
                    <a:lnB>
                      <a:noFill/>
                    </a:lnB>
                    <a:noFill/>
                  </a:tcPr>
                </a:tc>
                <a:extLst>
                  <a:ext uri="{0D108BD9-81ED-4DB2-BD59-A6C34878D82A}">
                    <a16:rowId xmlns:a16="http://schemas.microsoft.com/office/drawing/2014/main" val="2952795508"/>
                  </a:ext>
                </a:extLst>
              </a:tr>
              <a:tr h="418571">
                <a:tc>
                  <a:txBody>
                    <a:bodyPr/>
                    <a:lstStyle/>
                    <a:p>
                      <a:r>
                        <a:rPr lang="en-US" altLang="ja-JP" sz="1200"/>
                        <a:t>09:00-12:00</a:t>
                      </a:r>
                    </a:p>
                  </a:txBody>
                  <a:tcPr marL="59796" marR="59796" marT="29898" marB="29898" anchor="ctr">
                    <a:lnL>
                      <a:noFill/>
                    </a:lnL>
                    <a:lnR>
                      <a:noFill/>
                    </a:lnR>
                    <a:lnT>
                      <a:noFill/>
                    </a:lnT>
                    <a:lnB>
                      <a:noFill/>
                    </a:lnB>
                    <a:noFill/>
                  </a:tcPr>
                </a:tc>
                <a:tc>
                  <a:txBody>
                    <a:bodyPr/>
                    <a:lstStyle/>
                    <a:p>
                      <a:pPr algn="r"/>
                      <a:r>
                        <a:rPr lang="en-US" altLang="ja-JP" sz="1200"/>
                        <a:t>0.05082</a:t>
                      </a:r>
                    </a:p>
                  </a:txBody>
                  <a:tcPr marL="59796" marR="59796" marT="29898" marB="29898" anchor="ctr">
                    <a:lnL>
                      <a:noFill/>
                    </a:lnL>
                    <a:lnR>
                      <a:noFill/>
                    </a:lnR>
                    <a:lnT>
                      <a:noFill/>
                    </a:lnT>
                    <a:lnB>
                      <a:noFill/>
                    </a:lnB>
                    <a:noFill/>
                  </a:tcPr>
                </a:tc>
                <a:tc>
                  <a:txBody>
                    <a:bodyPr/>
                    <a:lstStyle/>
                    <a:p>
                      <a:pPr algn="r"/>
                      <a:r>
                        <a:rPr lang="en-US" altLang="ja-JP" sz="1200" dirty="0"/>
                        <a:t>1.6673</a:t>
                      </a:r>
                    </a:p>
                  </a:txBody>
                  <a:tcPr marL="59796" marR="59796" marT="29898" marB="29898" anchor="ctr">
                    <a:lnL>
                      <a:noFill/>
                    </a:lnL>
                    <a:lnR>
                      <a:noFill/>
                    </a:lnR>
                    <a:lnT>
                      <a:noFill/>
                    </a:lnT>
                    <a:lnB>
                      <a:noFill/>
                    </a:lnB>
                    <a:noFill/>
                  </a:tcPr>
                </a:tc>
                <a:tc>
                  <a:txBody>
                    <a:bodyPr/>
                    <a:lstStyle/>
                    <a:p>
                      <a:pPr algn="r"/>
                      <a:r>
                        <a:rPr lang="en-US" altLang="ja-JP" sz="1200"/>
                        <a:t>0.05082</a:t>
                      </a:r>
                    </a:p>
                  </a:txBody>
                  <a:tcPr marL="59796" marR="59796" marT="29898" marB="29898" anchor="ctr">
                    <a:lnL>
                      <a:noFill/>
                    </a:lnL>
                    <a:lnR>
                      <a:noFill/>
                    </a:lnR>
                    <a:lnT>
                      <a:noFill/>
                    </a:lnT>
                    <a:lnB>
                      <a:noFill/>
                    </a:lnB>
                    <a:noFill/>
                  </a:tcPr>
                </a:tc>
                <a:tc>
                  <a:txBody>
                    <a:bodyPr/>
                    <a:lstStyle/>
                    <a:p>
                      <a:pPr algn="r"/>
                      <a:r>
                        <a:rPr lang="en-US" altLang="ja-JP" sz="1200"/>
                        <a:t>1.6673</a:t>
                      </a:r>
                    </a:p>
                  </a:txBody>
                  <a:tcPr marL="59796" marR="59796" marT="29898" marB="29898" anchor="ctr">
                    <a:lnL>
                      <a:noFill/>
                    </a:lnL>
                    <a:lnR>
                      <a:noFill/>
                    </a:lnR>
                    <a:lnT>
                      <a:noFill/>
                    </a:lnT>
                    <a:lnB>
                      <a:noFill/>
                    </a:lnB>
                    <a:noFill/>
                  </a:tcPr>
                </a:tc>
                <a:tc>
                  <a:txBody>
                    <a:bodyPr/>
                    <a:lstStyle/>
                    <a:p>
                      <a:pPr algn="r"/>
                      <a:r>
                        <a:rPr lang="en-US" altLang="ja-JP" sz="1200"/>
                        <a:t>0.4314</a:t>
                      </a:r>
                    </a:p>
                  </a:txBody>
                  <a:tcPr marL="59796" marR="59796" marT="29898" marB="29898" anchor="ctr">
                    <a:lnL>
                      <a:noFill/>
                    </a:lnL>
                    <a:lnR>
                      <a:noFill/>
                    </a:lnR>
                    <a:lnT>
                      <a:noFill/>
                    </a:lnT>
                    <a:lnB>
                      <a:noFill/>
                    </a:lnB>
                    <a:noFill/>
                  </a:tcPr>
                </a:tc>
                <a:tc>
                  <a:txBody>
                    <a:bodyPr/>
                    <a:lstStyle/>
                    <a:p>
                      <a:pPr algn="r"/>
                      <a:r>
                        <a:rPr lang="en-US" altLang="ja-JP" sz="1200"/>
                        <a:t>1.7198</a:t>
                      </a:r>
                    </a:p>
                  </a:txBody>
                  <a:tcPr marL="59796" marR="59796" marT="29898" marB="29898" anchor="ctr">
                    <a:lnL>
                      <a:noFill/>
                    </a:lnL>
                    <a:lnR>
                      <a:noFill/>
                    </a:lnR>
                    <a:lnT>
                      <a:noFill/>
                    </a:lnT>
                    <a:lnB>
                      <a:noFill/>
                    </a:lnB>
                    <a:noFill/>
                  </a:tcPr>
                </a:tc>
                <a:tc>
                  <a:txBody>
                    <a:bodyPr/>
                    <a:lstStyle/>
                    <a:p>
                      <a:pPr algn="r"/>
                      <a:r>
                        <a:rPr lang="en-US" altLang="ja-JP" sz="1200"/>
                        <a:t>0.4314</a:t>
                      </a:r>
                    </a:p>
                  </a:txBody>
                  <a:tcPr marL="59796" marR="59796" marT="29898" marB="29898" anchor="ctr">
                    <a:lnL>
                      <a:noFill/>
                    </a:lnL>
                    <a:lnR>
                      <a:noFill/>
                    </a:lnR>
                    <a:lnT>
                      <a:noFill/>
                    </a:lnT>
                    <a:lnB>
                      <a:noFill/>
                    </a:lnB>
                    <a:noFill/>
                  </a:tcPr>
                </a:tc>
                <a:tc>
                  <a:txBody>
                    <a:bodyPr/>
                    <a:lstStyle/>
                    <a:p>
                      <a:pPr algn="r"/>
                      <a:r>
                        <a:rPr lang="en-US" altLang="ja-JP" sz="1200"/>
                        <a:t>1.7198</a:t>
                      </a:r>
                    </a:p>
                  </a:txBody>
                  <a:tcPr marL="59796" marR="59796" marT="29898" marB="29898" anchor="ctr">
                    <a:lnL>
                      <a:noFill/>
                    </a:lnL>
                    <a:lnR>
                      <a:noFill/>
                    </a:lnR>
                    <a:lnT>
                      <a:noFill/>
                    </a:lnT>
                    <a:lnB>
                      <a:noFill/>
                    </a:lnB>
                    <a:noFill/>
                  </a:tcPr>
                </a:tc>
                <a:extLst>
                  <a:ext uri="{0D108BD9-81ED-4DB2-BD59-A6C34878D82A}">
                    <a16:rowId xmlns:a16="http://schemas.microsoft.com/office/drawing/2014/main" val="3940994896"/>
                  </a:ext>
                </a:extLst>
              </a:tr>
              <a:tr h="418571">
                <a:tc>
                  <a:txBody>
                    <a:bodyPr/>
                    <a:lstStyle/>
                    <a:p>
                      <a:r>
                        <a:rPr lang="en-US" altLang="ja-JP" sz="1200"/>
                        <a:t>12:00-15:00</a:t>
                      </a:r>
                    </a:p>
                  </a:txBody>
                  <a:tcPr marL="59796" marR="59796" marT="29898" marB="29898" anchor="ctr">
                    <a:lnL>
                      <a:noFill/>
                    </a:lnL>
                    <a:lnR>
                      <a:noFill/>
                    </a:lnR>
                    <a:lnT>
                      <a:noFill/>
                    </a:lnT>
                    <a:lnB>
                      <a:noFill/>
                    </a:lnB>
                    <a:noFill/>
                  </a:tcPr>
                </a:tc>
                <a:tc>
                  <a:txBody>
                    <a:bodyPr/>
                    <a:lstStyle/>
                    <a:p>
                      <a:pPr algn="r"/>
                      <a:r>
                        <a:rPr lang="en-US" altLang="ja-JP" sz="1200"/>
                        <a:t>-0.01037</a:t>
                      </a:r>
                    </a:p>
                  </a:txBody>
                  <a:tcPr marL="59796" marR="59796" marT="29898" marB="29898" anchor="ctr">
                    <a:lnL>
                      <a:noFill/>
                    </a:lnL>
                    <a:lnR>
                      <a:noFill/>
                    </a:lnR>
                    <a:lnT>
                      <a:noFill/>
                    </a:lnT>
                    <a:lnB>
                      <a:noFill/>
                    </a:lnB>
                    <a:noFill/>
                  </a:tcPr>
                </a:tc>
                <a:tc>
                  <a:txBody>
                    <a:bodyPr/>
                    <a:lstStyle/>
                    <a:p>
                      <a:pPr algn="r"/>
                      <a:r>
                        <a:rPr lang="en-US" altLang="ja-JP" sz="1200" dirty="0"/>
                        <a:t>1.7242</a:t>
                      </a:r>
                    </a:p>
                  </a:txBody>
                  <a:tcPr marL="59796" marR="59796" marT="29898" marB="29898" anchor="ctr">
                    <a:lnL>
                      <a:noFill/>
                    </a:lnL>
                    <a:lnR>
                      <a:noFill/>
                    </a:lnR>
                    <a:lnT>
                      <a:noFill/>
                    </a:lnT>
                    <a:lnB>
                      <a:noFill/>
                    </a:lnB>
                    <a:noFill/>
                  </a:tcPr>
                </a:tc>
                <a:tc>
                  <a:txBody>
                    <a:bodyPr/>
                    <a:lstStyle/>
                    <a:p>
                      <a:pPr algn="r"/>
                      <a:r>
                        <a:rPr lang="en-US" altLang="ja-JP" sz="1200"/>
                        <a:t>-0.01037</a:t>
                      </a:r>
                    </a:p>
                  </a:txBody>
                  <a:tcPr marL="59796" marR="59796" marT="29898" marB="29898" anchor="ctr">
                    <a:lnL>
                      <a:noFill/>
                    </a:lnL>
                    <a:lnR>
                      <a:noFill/>
                    </a:lnR>
                    <a:lnT>
                      <a:noFill/>
                    </a:lnT>
                    <a:lnB>
                      <a:noFill/>
                    </a:lnB>
                    <a:noFill/>
                  </a:tcPr>
                </a:tc>
                <a:tc>
                  <a:txBody>
                    <a:bodyPr/>
                    <a:lstStyle/>
                    <a:p>
                      <a:pPr algn="r"/>
                      <a:r>
                        <a:rPr lang="en-US" altLang="ja-JP" sz="1200"/>
                        <a:t>1.7242</a:t>
                      </a:r>
                    </a:p>
                  </a:txBody>
                  <a:tcPr marL="59796" marR="59796" marT="29898" marB="29898" anchor="ctr">
                    <a:lnL>
                      <a:noFill/>
                    </a:lnL>
                    <a:lnR>
                      <a:noFill/>
                    </a:lnR>
                    <a:lnT>
                      <a:noFill/>
                    </a:lnT>
                    <a:lnB>
                      <a:noFill/>
                    </a:lnB>
                    <a:noFill/>
                  </a:tcPr>
                </a:tc>
                <a:tc>
                  <a:txBody>
                    <a:bodyPr/>
                    <a:lstStyle/>
                    <a:p>
                      <a:pPr algn="r"/>
                      <a:r>
                        <a:rPr lang="en-US" altLang="ja-JP" sz="1200"/>
                        <a:t>0.7057</a:t>
                      </a:r>
                    </a:p>
                  </a:txBody>
                  <a:tcPr marL="59796" marR="59796" marT="29898" marB="29898" anchor="ctr">
                    <a:lnL>
                      <a:noFill/>
                    </a:lnL>
                    <a:lnR>
                      <a:noFill/>
                    </a:lnR>
                    <a:lnT>
                      <a:noFill/>
                    </a:lnT>
                    <a:lnB>
                      <a:noFill/>
                    </a:lnB>
                    <a:noFill/>
                  </a:tcPr>
                </a:tc>
                <a:tc>
                  <a:txBody>
                    <a:bodyPr/>
                    <a:lstStyle/>
                    <a:p>
                      <a:pPr algn="r"/>
                      <a:r>
                        <a:rPr lang="en-US" altLang="ja-JP" sz="1200"/>
                        <a:t>1.7305</a:t>
                      </a:r>
                    </a:p>
                  </a:txBody>
                  <a:tcPr marL="59796" marR="59796" marT="29898" marB="29898" anchor="ctr">
                    <a:lnL>
                      <a:noFill/>
                    </a:lnL>
                    <a:lnR>
                      <a:noFill/>
                    </a:lnR>
                    <a:lnT>
                      <a:noFill/>
                    </a:lnT>
                    <a:lnB>
                      <a:noFill/>
                    </a:lnB>
                    <a:noFill/>
                  </a:tcPr>
                </a:tc>
                <a:tc>
                  <a:txBody>
                    <a:bodyPr/>
                    <a:lstStyle/>
                    <a:p>
                      <a:pPr algn="r"/>
                      <a:r>
                        <a:rPr lang="en-US" altLang="ja-JP" sz="1200"/>
                        <a:t>0.7057</a:t>
                      </a:r>
                    </a:p>
                  </a:txBody>
                  <a:tcPr marL="59796" marR="59796" marT="29898" marB="29898" anchor="ctr">
                    <a:lnL>
                      <a:noFill/>
                    </a:lnL>
                    <a:lnR>
                      <a:noFill/>
                    </a:lnR>
                    <a:lnT>
                      <a:noFill/>
                    </a:lnT>
                    <a:lnB>
                      <a:noFill/>
                    </a:lnB>
                    <a:noFill/>
                  </a:tcPr>
                </a:tc>
                <a:tc>
                  <a:txBody>
                    <a:bodyPr/>
                    <a:lstStyle/>
                    <a:p>
                      <a:pPr algn="r"/>
                      <a:r>
                        <a:rPr lang="en-US" altLang="ja-JP" sz="1200"/>
                        <a:t>1.7305</a:t>
                      </a:r>
                    </a:p>
                  </a:txBody>
                  <a:tcPr marL="59796" marR="59796" marT="29898" marB="29898" anchor="ctr">
                    <a:lnL>
                      <a:noFill/>
                    </a:lnL>
                    <a:lnR>
                      <a:noFill/>
                    </a:lnR>
                    <a:lnT>
                      <a:noFill/>
                    </a:lnT>
                    <a:lnB>
                      <a:noFill/>
                    </a:lnB>
                    <a:noFill/>
                  </a:tcPr>
                </a:tc>
                <a:extLst>
                  <a:ext uri="{0D108BD9-81ED-4DB2-BD59-A6C34878D82A}">
                    <a16:rowId xmlns:a16="http://schemas.microsoft.com/office/drawing/2014/main" val="199969161"/>
                  </a:ext>
                </a:extLst>
              </a:tr>
              <a:tr h="418571">
                <a:tc>
                  <a:txBody>
                    <a:bodyPr/>
                    <a:lstStyle/>
                    <a:p>
                      <a:r>
                        <a:rPr lang="en-US" altLang="ja-JP" sz="1200"/>
                        <a:t>15:00-18:00</a:t>
                      </a:r>
                    </a:p>
                  </a:txBody>
                  <a:tcPr marL="59796" marR="59796" marT="29898" marB="29898" anchor="ctr">
                    <a:lnL>
                      <a:noFill/>
                    </a:lnL>
                    <a:lnR>
                      <a:noFill/>
                    </a:lnR>
                    <a:lnT>
                      <a:noFill/>
                    </a:lnT>
                    <a:lnB>
                      <a:noFill/>
                    </a:lnB>
                    <a:noFill/>
                  </a:tcPr>
                </a:tc>
                <a:tc>
                  <a:txBody>
                    <a:bodyPr/>
                    <a:lstStyle/>
                    <a:p>
                      <a:pPr algn="r"/>
                      <a:r>
                        <a:rPr lang="en-US" altLang="ja-JP" sz="1200"/>
                        <a:t>0.05076</a:t>
                      </a:r>
                    </a:p>
                  </a:txBody>
                  <a:tcPr marL="59796" marR="59796" marT="29898" marB="29898" anchor="ctr">
                    <a:lnL>
                      <a:noFill/>
                    </a:lnL>
                    <a:lnR>
                      <a:noFill/>
                    </a:lnR>
                    <a:lnT>
                      <a:noFill/>
                    </a:lnT>
                    <a:lnB>
                      <a:noFill/>
                    </a:lnB>
                    <a:noFill/>
                  </a:tcPr>
                </a:tc>
                <a:tc>
                  <a:txBody>
                    <a:bodyPr/>
                    <a:lstStyle/>
                    <a:p>
                      <a:pPr algn="r"/>
                      <a:r>
                        <a:rPr lang="en-US" altLang="ja-JP" sz="1200" dirty="0"/>
                        <a:t>1.7562</a:t>
                      </a:r>
                    </a:p>
                  </a:txBody>
                  <a:tcPr marL="59796" marR="59796" marT="29898" marB="29898" anchor="ctr">
                    <a:lnL>
                      <a:noFill/>
                    </a:lnL>
                    <a:lnR>
                      <a:noFill/>
                    </a:lnR>
                    <a:lnT>
                      <a:noFill/>
                    </a:lnT>
                    <a:lnB>
                      <a:noFill/>
                    </a:lnB>
                    <a:noFill/>
                  </a:tcPr>
                </a:tc>
                <a:tc>
                  <a:txBody>
                    <a:bodyPr/>
                    <a:lstStyle/>
                    <a:p>
                      <a:pPr algn="r"/>
                      <a:r>
                        <a:rPr lang="en-US" altLang="ja-JP" sz="1200" dirty="0"/>
                        <a:t>0.05076</a:t>
                      </a:r>
                    </a:p>
                  </a:txBody>
                  <a:tcPr marL="59796" marR="59796" marT="29898" marB="29898" anchor="ctr">
                    <a:lnL>
                      <a:noFill/>
                    </a:lnL>
                    <a:lnR>
                      <a:noFill/>
                    </a:lnR>
                    <a:lnT>
                      <a:noFill/>
                    </a:lnT>
                    <a:lnB>
                      <a:noFill/>
                    </a:lnB>
                    <a:noFill/>
                  </a:tcPr>
                </a:tc>
                <a:tc>
                  <a:txBody>
                    <a:bodyPr/>
                    <a:lstStyle/>
                    <a:p>
                      <a:pPr algn="r"/>
                      <a:r>
                        <a:rPr lang="en-US" altLang="ja-JP" sz="1200"/>
                        <a:t>1.7562</a:t>
                      </a:r>
                    </a:p>
                  </a:txBody>
                  <a:tcPr marL="59796" marR="59796" marT="29898" marB="29898" anchor="ctr">
                    <a:lnL>
                      <a:noFill/>
                    </a:lnL>
                    <a:lnR>
                      <a:noFill/>
                    </a:lnR>
                    <a:lnT>
                      <a:noFill/>
                    </a:lnT>
                    <a:lnB>
                      <a:noFill/>
                    </a:lnB>
                    <a:noFill/>
                  </a:tcPr>
                </a:tc>
                <a:tc>
                  <a:txBody>
                    <a:bodyPr/>
                    <a:lstStyle/>
                    <a:p>
                      <a:pPr algn="r"/>
                      <a:r>
                        <a:rPr lang="en-US" altLang="ja-JP" sz="1200"/>
                        <a:t>0.5316</a:t>
                      </a:r>
                    </a:p>
                  </a:txBody>
                  <a:tcPr marL="59796" marR="59796" marT="29898" marB="29898" anchor="ctr">
                    <a:lnL>
                      <a:noFill/>
                    </a:lnL>
                    <a:lnR>
                      <a:noFill/>
                    </a:lnR>
                    <a:lnT>
                      <a:noFill/>
                    </a:lnT>
                    <a:lnB>
                      <a:noFill/>
                    </a:lnB>
                    <a:noFill/>
                  </a:tcPr>
                </a:tc>
                <a:tc>
                  <a:txBody>
                    <a:bodyPr/>
                    <a:lstStyle/>
                    <a:p>
                      <a:pPr algn="r"/>
                      <a:r>
                        <a:rPr lang="en-US" altLang="ja-JP" sz="1200"/>
                        <a:t>1.7680</a:t>
                      </a:r>
                    </a:p>
                  </a:txBody>
                  <a:tcPr marL="59796" marR="59796" marT="29898" marB="29898" anchor="ctr">
                    <a:lnL>
                      <a:noFill/>
                    </a:lnL>
                    <a:lnR>
                      <a:noFill/>
                    </a:lnR>
                    <a:lnT>
                      <a:noFill/>
                    </a:lnT>
                    <a:lnB>
                      <a:noFill/>
                    </a:lnB>
                    <a:noFill/>
                  </a:tcPr>
                </a:tc>
                <a:tc>
                  <a:txBody>
                    <a:bodyPr/>
                    <a:lstStyle/>
                    <a:p>
                      <a:pPr algn="r"/>
                      <a:r>
                        <a:rPr lang="en-US" altLang="ja-JP" sz="1200"/>
                        <a:t>0.5316</a:t>
                      </a:r>
                    </a:p>
                  </a:txBody>
                  <a:tcPr marL="59796" marR="59796" marT="29898" marB="29898" anchor="ctr">
                    <a:lnL>
                      <a:noFill/>
                    </a:lnL>
                    <a:lnR>
                      <a:noFill/>
                    </a:lnR>
                    <a:lnT>
                      <a:noFill/>
                    </a:lnT>
                    <a:lnB>
                      <a:noFill/>
                    </a:lnB>
                    <a:noFill/>
                  </a:tcPr>
                </a:tc>
                <a:tc>
                  <a:txBody>
                    <a:bodyPr/>
                    <a:lstStyle/>
                    <a:p>
                      <a:pPr algn="r"/>
                      <a:r>
                        <a:rPr lang="en-US" altLang="ja-JP" sz="1200"/>
                        <a:t>1.7680</a:t>
                      </a:r>
                    </a:p>
                  </a:txBody>
                  <a:tcPr marL="59796" marR="59796" marT="29898" marB="29898" anchor="ctr">
                    <a:lnL>
                      <a:noFill/>
                    </a:lnL>
                    <a:lnR>
                      <a:noFill/>
                    </a:lnR>
                    <a:lnT>
                      <a:noFill/>
                    </a:lnT>
                    <a:lnB>
                      <a:noFill/>
                    </a:lnB>
                    <a:noFill/>
                  </a:tcPr>
                </a:tc>
                <a:extLst>
                  <a:ext uri="{0D108BD9-81ED-4DB2-BD59-A6C34878D82A}">
                    <a16:rowId xmlns:a16="http://schemas.microsoft.com/office/drawing/2014/main" val="4234143415"/>
                  </a:ext>
                </a:extLst>
              </a:tr>
              <a:tr h="418571">
                <a:tc>
                  <a:txBody>
                    <a:bodyPr/>
                    <a:lstStyle/>
                    <a:p>
                      <a:r>
                        <a:rPr lang="en-US" altLang="ja-JP" sz="1200"/>
                        <a:t>18:00-21:00</a:t>
                      </a:r>
                    </a:p>
                  </a:txBody>
                  <a:tcPr marL="59796" marR="59796" marT="29898" marB="29898" anchor="ctr">
                    <a:lnL>
                      <a:noFill/>
                    </a:lnL>
                    <a:lnR>
                      <a:noFill/>
                    </a:lnR>
                    <a:lnT>
                      <a:noFill/>
                    </a:lnT>
                    <a:lnB>
                      <a:noFill/>
                    </a:lnB>
                    <a:noFill/>
                  </a:tcPr>
                </a:tc>
                <a:tc>
                  <a:txBody>
                    <a:bodyPr/>
                    <a:lstStyle/>
                    <a:p>
                      <a:pPr algn="r"/>
                      <a:r>
                        <a:rPr lang="en-US" altLang="ja-JP" sz="1200"/>
                        <a:t>-0.1881</a:t>
                      </a:r>
                    </a:p>
                  </a:txBody>
                  <a:tcPr marL="59796" marR="59796" marT="29898" marB="29898" anchor="ctr">
                    <a:lnL>
                      <a:noFill/>
                    </a:lnL>
                    <a:lnR>
                      <a:noFill/>
                    </a:lnR>
                    <a:lnT>
                      <a:noFill/>
                    </a:lnT>
                    <a:lnB>
                      <a:noFill/>
                    </a:lnB>
                    <a:noFill/>
                  </a:tcPr>
                </a:tc>
                <a:tc>
                  <a:txBody>
                    <a:bodyPr/>
                    <a:lstStyle/>
                    <a:p>
                      <a:pPr algn="r"/>
                      <a:r>
                        <a:rPr lang="en-US" altLang="ja-JP" sz="1200" dirty="0"/>
                        <a:t>1.7815</a:t>
                      </a:r>
                    </a:p>
                  </a:txBody>
                  <a:tcPr marL="59796" marR="59796" marT="29898" marB="29898" anchor="ctr">
                    <a:lnL>
                      <a:noFill/>
                    </a:lnL>
                    <a:lnR>
                      <a:noFill/>
                    </a:lnR>
                    <a:lnT>
                      <a:noFill/>
                    </a:lnT>
                    <a:lnB>
                      <a:noFill/>
                    </a:lnB>
                    <a:noFill/>
                  </a:tcPr>
                </a:tc>
                <a:tc>
                  <a:txBody>
                    <a:bodyPr/>
                    <a:lstStyle/>
                    <a:p>
                      <a:pPr algn="r"/>
                      <a:r>
                        <a:rPr lang="en-US" altLang="ja-JP" sz="1200" dirty="0"/>
                        <a:t>-0.1881</a:t>
                      </a:r>
                    </a:p>
                  </a:txBody>
                  <a:tcPr marL="59796" marR="59796" marT="29898" marB="29898" anchor="ctr">
                    <a:lnL>
                      <a:noFill/>
                    </a:lnL>
                    <a:lnR>
                      <a:noFill/>
                    </a:lnR>
                    <a:lnT>
                      <a:noFill/>
                    </a:lnT>
                    <a:lnB>
                      <a:noFill/>
                    </a:lnB>
                    <a:noFill/>
                  </a:tcPr>
                </a:tc>
                <a:tc>
                  <a:txBody>
                    <a:bodyPr/>
                    <a:lstStyle/>
                    <a:p>
                      <a:pPr algn="r"/>
                      <a:r>
                        <a:rPr lang="en-US" altLang="ja-JP" sz="1200"/>
                        <a:t>1.7815</a:t>
                      </a:r>
                    </a:p>
                  </a:txBody>
                  <a:tcPr marL="59796" marR="59796" marT="29898" marB="29898" anchor="ctr">
                    <a:lnL>
                      <a:noFill/>
                    </a:lnL>
                    <a:lnR>
                      <a:noFill/>
                    </a:lnR>
                    <a:lnT>
                      <a:noFill/>
                    </a:lnT>
                    <a:lnB>
                      <a:noFill/>
                    </a:lnB>
                    <a:noFill/>
                  </a:tcPr>
                </a:tc>
                <a:tc>
                  <a:txBody>
                    <a:bodyPr/>
                    <a:lstStyle/>
                    <a:p>
                      <a:pPr algn="r"/>
                      <a:r>
                        <a:rPr lang="en-US" altLang="ja-JP" sz="1200"/>
                        <a:t>0.9787</a:t>
                      </a:r>
                    </a:p>
                  </a:txBody>
                  <a:tcPr marL="59796" marR="59796" marT="29898" marB="29898" anchor="ctr">
                    <a:lnL>
                      <a:noFill/>
                    </a:lnL>
                    <a:lnR>
                      <a:noFill/>
                    </a:lnR>
                    <a:lnT>
                      <a:noFill/>
                    </a:lnT>
                    <a:lnB>
                      <a:noFill/>
                    </a:lnB>
                    <a:noFill/>
                  </a:tcPr>
                </a:tc>
                <a:tc>
                  <a:txBody>
                    <a:bodyPr/>
                    <a:lstStyle/>
                    <a:p>
                      <a:pPr algn="r"/>
                      <a:r>
                        <a:rPr lang="en-US" altLang="ja-JP" sz="1200"/>
                        <a:t>1.7864</a:t>
                      </a:r>
                    </a:p>
                  </a:txBody>
                  <a:tcPr marL="59796" marR="59796" marT="29898" marB="29898" anchor="ctr">
                    <a:lnL>
                      <a:noFill/>
                    </a:lnL>
                    <a:lnR>
                      <a:noFill/>
                    </a:lnR>
                    <a:lnT>
                      <a:noFill/>
                    </a:lnT>
                    <a:lnB>
                      <a:noFill/>
                    </a:lnB>
                    <a:noFill/>
                  </a:tcPr>
                </a:tc>
                <a:tc>
                  <a:txBody>
                    <a:bodyPr/>
                    <a:lstStyle/>
                    <a:p>
                      <a:pPr algn="r"/>
                      <a:r>
                        <a:rPr lang="en-US" altLang="ja-JP" sz="1200"/>
                        <a:t>0.9787</a:t>
                      </a:r>
                    </a:p>
                  </a:txBody>
                  <a:tcPr marL="59796" marR="59796" marT="29898" marB="29898" anchor="ctr">
                    <a:lnL>
                      <a:noFill/>
                    </a:lnL>
                    <a:lnR>
                      <a:noFill/>
                    </a:lnR>
                    <a:lnT>
                      <a:noFill/>
                    </a:lnT>
                    <a:lnB>
                      <a:noFill/>
                    </a:lnB>
                    <a:noFill/>
                  </a:tcPr>
                </a:tc>
                <a:tc>
                  <a:txBody>
                    <a:bodyPr/>
                    <a:lstStyle/>
                    <a:p>
                      <a:pPr algn="r"/>
                      <a:r>
                        <a:rPr lang="en-US" altLang="ja-JP" sz="1200"/>
                        <a:t>1.7864</a:t>
                      </a:r>
                    </a:p>
                  </a:txBody>
                  <a:tcPr marL="59796" marR="59796" marT="29898" marB="29898" anchor="ctr">
                    <a:lnL>
                      <a:noFill/>
                    </a:lnL>
                    <a:lnR>
                      <a:noFill/>
                    </a:lnR>
                    <a:lnT>
                      <a:noFill/>
                    </a:lnT>
                    <a:lnB>
                      <a:noFill/>
                    </a:lnB>
                    <a:noFill/>
                  </a:tcPr>
                </a:tc>
                <a:extLst>
                  <a:ext uri="{0D108BD9-81ED-4DB2-BD59-A6C34878D82A}">
                    <a16:rowId xmlns:a16="http://schemas.microsoft.com/office/drawing/2014/main" val="2506822019"/>
                  </a:ext>
                </a:extLst>
              </a:tr>
              <a:tr h="418571">
                <a:tc>
                  <a:txBody>
                    <a:bodyPr/>
                    <a:lstStyle/>
                    <a:p>
                      <a:r>
                        <a:rPr lang="en-US" altLang="ja-JP" sz="1200"/>
                        <a:t>21:00-00:00</a:t>
                      </a:r>
                    </a:p>
                  </a:txBody>
                  <a:tcPr marL="59796" marR="59796" marT="29898" marB="29898" anchor="ctr">
                    <a:lnL>
                      <a:noFill/>
                    </a:lnL>
                    <a:lnR>
                      <a:noFill/>
                    </a:lnR>
                    <a:lnT>
                      <a:noFill/>
                    </a:lnT>
                    <a:lnB>
                      <a:noFill/>
                    </a:lnB>
                    <a:noFill/>
                  </a:tcPr>
                </a:tc>
                <a:tc>
                  <a:txBody>
                    <a:bodyPr/>
                    <a:lstStyle/>
                    <a:p>
                      <a:pPr algn="r"/>
                      <a:r>
                        <a:rPr lang="en-US" altLang="ja-JP" sz="1200"/>
                        <a:t>-0.5686</a:t>
                      </a:r>
                    </a:p>
                  </a:txBody>
                  <a:tcPr marL="59796" marR="59796" marT="29898" marB="29898" anchor="ctr">
                    <a:lnL>
                      <a:noFill/>
                    </a:lnL>
                    <a:lnR>
                      <a:noFill/>
                    </a:lnR>
                    <a:lnT>
                      <a:noFill/>
                    </a:lnT>
                    <a:lnB>
                      <a:noFill/>
                    </a:lnB>
                    <a:noFill/>
                  </a:tcPr>
                </a:tc>
                <a:tc>
                  <a:txBody>
                    <a:bodyPr/>
                    <a:lstStyle/>
                    <a:p>
                      <a:pPr algn="r"/>
                      <a:r>
                        <a:rPr lang="en-US" altLang="ja-JP" sz="1200" dirty="0"/>
                        <a:t>1.8260</a:t>
                      </a:r>
                    </a:p>
                  </a:txBody>
                  <a:tcPr marL="59796" marR="59796" marT="29898" marB="29898" anchor="ctr">
                    <a:lnL>
                      <a:noFill/>
                    </a:lnL>
                    <a:lnR>
                      <a:noFill/>
                    </a:lnR>
                    <a:lnT>
                      <a:noFill/>
                    </a:lnT>
                    <a:lnB>
                      <a:noFill/>
                    </a:lnB>
                    <a:noFill/>
                  </a:tcPr>
                </a:tc>
                <a:tc>
                  <a:txBody>
                    <a:bodyPr/>
                    <a:lstStyle/>
                    <a:p>
                      <a:pPr algn="r"/>
                      <a:r>
                        <a:rPr lang="en-US" altLang="ja-JP" sz="1200"/>
                        <a:t>-0.5686</a:t>
                      </a:r>
                    </a:p>
                  </a:txBody>
                  <a:tcPr marL="59796" marR="59796" marT="29898" marB="29898" anchor="ctr">
                    <a:lnL>
                      <a:noFill/>
                    </a:lnL>
                    <a:lnR>
                      <a:noFill/>
                    </a:lnR>
                    <a:lnT>
                      <a:noFill/>
                    </a:lnT>
                    <a:lnB>
                      <a:noFill/>
                    </a:lnB>
                    <a:noFill/>
                  </a:tcPr>
                </a:tc>
                <a:tc>
                  <a:txBody>
                    <a:bodyPr/>
                    <a:lstStyle/>
                    <a:p>
                      <a:pPr algn="r"/>
                      <a:r>
                        <a:rPr lang="en-US" altLang="ja-JP" sz="1200"/>
                        <a:t>1.8260</a:t>
                      </a:r>
                    </a:p>
                  </a:txBody>
                  <a:tcPr marL="59796" marR="59796" marT="29898" marB="29898" anchor="ctr">
                    <a:lnL>
                      <a:noFill/>
                    </a:lnL>
                    <a:lnR>
                      <a:noFill/>
                    </a:lnR>
                    <a:lnT>
                      <a:noFill/>
                    </a:lnT>
                    <a:lnB>
                      <a:noFill/>
                    </a:lnB>
                    <a:noFill/>
                  </a:tcPr>
                </a:tc>
                <a:tc>
                  <a:txBody>
                    <a:bodyPr/>
                    <a:lstStyle/>
                    <a:p>
                      <a:pPr algn="r"/>
                      <a:r>
                        <a:rPr lang="en-US" altLang="ja-JP" sz="1200"/>
                        <a:t>0.8755</a:t>
                      </a:r>
                    </a:p>
                  </a:txBody>
                  <a:tcPr marL="59796" marR="59796" marT="29898" marB="29898" anchor="ctr">
                    <a:lnL>
                      <a:noFill/>
                    </a:lnL>
                    <a:lnR>
                      <a:noFill/>
                    </a:lnR>
                    <a:lnT>
                      <a:noFill/>
                    </a:lnT>
                    <a:lnB>
                      <a:noFill/>
                    </a:lnB>
                    <a:noFill/>
                  </a:tcPr>
                </a:tc>
                <a:tc>
                  <a:txBody>
                    <a:bodyPr/>
                    <a:lstStyle/>
                    <a:p>
                      <a:pPr algn="r"/>
                      <a:r>
                        <a:rPr lang="en-US" altLang="ja-JP" sz="1200"/>
                        <a:t>1.7294</a:t>
                      </a:r>
                    </a:p>
                  </a:txBody>
                  <a:tcPr marL="59796" marR="59796" marT="29898" marB="29898" anchor="ctr">
                    <a:lnL>
                      <a:noFill/>
                    </a:lnL>
                    <a:lnR>
                      <a:noFill/>
                    </a:lnR>
                    <a:lnT>
                      <a:noFill/>
                    </a:lnT>
                    <a:lnB>
                      <a:noFill/>
                    </a:lnB>
                    <a:noFill/>
                  </a:tcPr>
                </a:tc>
                <a:tc>
                  <a:txBody>
                    <a:bodyPr/>
                    <a:lstStyle/>
                    <a:p>
                      <a:pPr algn="r"/>
                      <a:r>
                        <a:rPr lang="en-US" altLang="ja-JP" sz="1200"/>
                        <a:t>0.8755</a:t>
                      </a:r>
                    </a:p>
                  </a:txBody>
                  <a:tcPr marL="59796" marR="59796" marT="29898" marB="29898" anchor="ctr">
                    <a:lnL>
                      <a:noFill/>
                    </a:lnL>
                    <a:lnR>
                      <a:noFill/>
                    </a:lnR>
                    <a:lnT>
                      <a:noFill/>
                    </a:lnT>
                    <a:lnB>
                      <a:noFill/>
                    </a:lnB>
                    <a:noFill/>
                  </a:tcPr>
                </a:tc>
                <a:tc>
                  <a:txBody>
                    <a:bodyPr/>
                    <a:lstStyle/>
                    <a:p>
                      <a:pPr algn="r"/>
                      <a:r>
                        <a:rPr lang="en-US" altLang="ja-JP" sz="1200" dirty="0"/>
                        <a:t>1.7294</a:t>
                      </a:r>
                    </a:p>
                  </a:txBody>
                  <a:tcPr marL="59796" marR="59796" marT="29898" marB="29898" anchor="ctr">
                    <a:lnL>
                      <a:noFill/>
                    </a:lnL>
                    <a:lnR>
                      <a:noFill/>
                    </a:lnR>
                    <a:lnT>
                      <a:noFill/>
                    </a:lnT>
                    <a:lnB>
                      <a:noFill/>
                    </a:lnB>
                    <a:noFill/>
                  </a:tcPr>
                </a:tc>
                <a:extLst>
                  <a:ext uri="{0D108BD9-81ED-4DB2-BD59-A6C34878D82A}">
                    <a16:rowId xmlns:a16="http://schemas.microsoft.com/office/drawing/2014/main" val="3151597903"/>
                  </a:ext>
                </a:extLst>
              </a:tr>
            </a:tbl>
          </a:graphicData>
        </a:graphic>
      </p:graphicFrame>
    </p:spTree>
    <p:extLst>
      <p:ext uri="{BB962C8B-B14F-4D97-AF65-F5344CB8AC3E}">
        <p14:creationId xmlns:p14="http://schemas.microsoft.com/office/powerpoint/2010/main" val="2405028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12276-58BF-6136-6CBC-9F1ABF5888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335D3B7-B2C6-4799-E6BD-1A9DE6E8A0F4}"/>
              </a:ext>
            </a:extLst>
          </p:cNvPr>
          <p:cNvSpPr>
            <a:spLocks noGrp="1"/>
          </p:cNvSpPr>
          <p:nvPr>
            <p:ph type="title"/>
          </p:nvPr>
        </p:nvSpPr>
        <p:spPr>
          <a:xfrm>
            <a:off x="521207" y="978408"/>
            <a:ext cx="3615401" cy="659006"/>
          </a:xfrm>
        </p:spPr>
        <p:txBody>
          <a:bodyPr anchor="b">
            <a:normAutofit fontScale="90000"/>
          </a:bodyPr>
          <a:lstStyle/>
          <a:p>
            <a:r>
              <a:rPr kumimoji="1" lang="ja-JP" altLang="en-US" sz="3600" dirty="0"/>
              <a:t>感情スコアの分布</a:t>
            </a:r>
          </a:p>
        </p:txBody>
      </p:sp>
      <p:sp>
        <p:nvSpPr>
          <p:cNvPr id="3" name="コンテンツ プレースホルダー 2">
            <a:extLst>
              <a:ext uri="{FF2B5EF4-FFF2-40B4-BE49-F238E27FC236}">
                <a16:creationId xmlns:a16="http://schemas.microsoft.com/office/drawing/2014/main" id="{13728C8C-C67B-FD7B-A553-50FD3FAED251}"/>
              </a:ext>
            </a:extLst>
          </p:cNvPr>
          <p:cNvSpPr>
            <a:spLocks noGrp="1"/>
          </p:cNvSpPr>
          <p:nvPr>
            <p:ph idx="1"/>
          </p:nvPr>
        </p:nvSpPr>
        <p:spPr>
          <a:xfrm>
            <a:off x="521207" y="2333549"/>
            <a:ext cx="4461694" cy="4021531"/>
          </a:xfrm>
        </p:spPr>
        <p:txBody>
          <a:bodyPr>
            <a:normAutofit/>
          </a:bodyPr>
          <a:lstStyle/>
          <a:p>
            <a:pPr marL="0" indent="0">
              <a:buNone/>
            </a:pPr>
            <a:r>
              <a:rPr kumimoji="1" lang="ja-JP" altLang="en-US" dirty="0"/>
              <a:t>全タームの感情スコアを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6" name="図 5">
            <a:extLst>
              <a:ext uri="{FF2B5EF4-FFF2-40B4-BE49-F238E27FC236}">
                <a16:creationId xmlns:a16="http://schemas.microsoft.com/office/drawing/2014/main" id="{B59654DE-341B-D63A-7447-CD7C909496FB}"/>
              </a:ext>
            </a:extLst>
          </p:cNvPr>
          <p:cNvPicPr>
            <a:picLocks noChangeAspect="1"/>
          </p:cNvPicPr>
          <p:nvPr/>
        </p:nvPicPr>
        <p:blipFill>
          <a:blip r:embed="rId2"/>
          <a:stretch>
            <a:fillRect/>
          </a:stretch>
        </p:blipFill>
        <p:spPr>
          <a:xfrm>
            <a:off x="5974437" y="1325738"/>
            <a:ext cx="6073581" cy="4858865"/>
          </a:xfrm>
          <a:prstGeom prst="rect">
            <a:avLst/>
          </a:prstGeom>
        </p:spPr>
      </p:pic>
    </p:spTree>
    <p:extLst>
      <p:ext uri="{BB962C8B-B14F-4D97-AF65-F5344CB8AC3E}">
        <p14:creationId xmlns:p14="http://schemas.microsoft.com/office/powerpoint/2010/main" val="2251079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CCBD3-FD7B-7261-60D6-49D41B36B76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F4D550-15D3-880F-DE3E-1698E2F14A74}"/>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07B94D1A-A7E5-7A72-A6A3-433E024B97F1}"/>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0:00</a:t>
            </a:r>
            <a:r>
              <a:rPr kumimoji="1" lang="ja-JP" altLang="en-US" dirty="0"/>
              <a:t>～</a:t>
            </a:r>
            <a:r>
              <a:rPr kumimoji="1" lang="en-US" altLang="ja-JP" dirty="0"/>
              <a:t>3:00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E6A88D7E-649D-B0C0-C9FB-049129A3498E}"/>
              </a:ext>
            </a:extLst>
          </p:cNvPr>
          <p:cNvPicPr>
            <a:picLocks noChangeAspect="1"/>
          </p:cNvPicPr>
          <p:nvPr/>
        </p:nvPicPr>
        <p:blipFill>
          <a:blip r:embed="rId2"/>
          <a:stretch>
            <a:fillRect/>
          </a:stretch>
        </p:blipFill>
        <p:spPr>
          <a:xfrm>
            <a:off x="6224476" y="1307911"/>
            <a:ext cx="5967524" cy="4774019"/>
          </a:xfrm>
          <a:prstGeom prst="rect">
            <a:avLst/>
          </a:prstGeom>
        </p:spPr>
      </p:pic>
    </p:spTree>
    <p:extLst>
      <p:ext uri="{BB962C8B-B14F-4D97-AF65-F5344CB8AC3E}">
        <p14:creationId xmlns:p14="http://schemas.microsoft.com/office/powerpoint/2010/main" val="126540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EDF35-842C-BFB8-5713-D97A28918A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C7ACF8-BC2F-CB5E-4A7D-2F066B1B6D23}"/>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61FC8E75-6FDE-96A1-5664-A1E092988943}"/>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3:00</a:t>
            </a:r>
            <a:r>
              <a:rPr kumimoji="1" lang="ja-JP" altLang="en-US" dirty="0"/>
              <a:t>～</a:t>
            </a:r>
            <a:r>
              <a:rPr kumimoji="1" lang="en-US" altLang="ja-JP" dirty="0"/>
              <a:t>6:00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6" name="図 5">
            <a:extLst>
              <a:ext uri="{FF2B5EF4-FFF2-40B4-BE49-F238E27FC236}">
                <a16:creationId xmlns:a16="http://schemas.microsoft.com/office/drawing/2014/main" id="{25E9D713-756E-90E3-E1EB-4F625CC810F4}"/>
              </a:ext>
            </a:extLst>
          </p:cNvPr>
          <p:cNvPicPr>
            <a:picLocks noChangeAspect="1"/>
          </p:cNvPicPr>
          <p:nvPr/>
        </p:nvPicPr>
        <p:blipFill>
          <a:blip r:embed="rId2"/>
          <a:stretch>
            <a:fillRect/>
          </a:stretch>
        </p:blipFill>
        <p:spPr>
          <a:xfrm>
            <a:off x="6224476" y="1307911"/>
            <a:ext cx="5967524" cy="4774019"/>
          </a:xfrm>
          <a:prstGeom prst="rect">
            <a:avLst/>
          </a:prstGeom>
        </p:spPr>
      </p:pic>
    </p:spTree>
    <p:extLst>
      <p:ext uri="{BB962C8B-B14F-4D97-AF65-F5344CB8AC3E}">
        <p14:creationId xmlns:p14="http://schemas.microsoft.com/office/powerpoint/2010/main" val="2579772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F2D35-A4E9-0C1C-D39C-B24BC52776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1FBE277-CC54-919C-31E7-0DCF84F4EE3E}"/>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08A1385E-912E-3CC5-5D3A-CB9AF8C14DFB}"/>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6:00</a:t>
            </a:r>
            <a:r>
              <a:rPr kumimoji="1" lang="ja-JP" altLang="en-US" dirty="0"/>
              <a:t>～</a:t>
            </a:r>
            <a:r>
              <a:rPr kumimoji="1" lang="en-US" altLang="ja-JP" dirty="0"/>
              <a:t>9:00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5C9EEE41-C514-4E92-270B-31A4CC37EAE4}"/>
              </a:ext>
            </a:extLst>
          </p:cNvPr>
          <p:cNvPicPr>
            <a:picLocks noChangeAspect="1"/>
          </p:cNvPicPr>
          <p:nvPr/>
        </p:nvPicPr>
        <p:blipFill>
          <a:blip r:embed="rId2"/>
          <a:stretch>
            <a:fillRect/>
          </a:stretch>
        </p:blipFill>
        <p:spPr>
          <a:xfrm>
            <a:off x="6096000" y="1307911"/>
            <a:ext cx="5967525" cy="4774020"/>
          </a:xfrm>
          <a:prstGeom prst="rect">
            <a:avLst/>
          </a:prstGeom>
        </p:spPr>
      </p:pic>
    </p:spTree>
    <p:extLst>
      <p:ext uri="{BB962C8B-B14F-4D97-AF65-F5344CB8AC3E}">
        <p14:creationId xmlns:p14="http://schemas.microsoft.com/office/powerpoint/2010/main" val="414987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C2C2A-93AB-C54A-83D0-58B4786CB7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470A2D-F7FD-0A1E-1D94-3700FF9D4096}"/>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1E59ED94-4B14-C163-B5EC-EB2F011402CB}"/>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9:00</a:t>
            </a:r>
            <a:r>
              <a:rPr kumimoji="1" lang="ja-JP" altLang="en-US" dirty="0"/>
              <a:t>～</a:t>
            </a:r>
            <a:r>
              <a:rPr kumimoji="1" lang="en-US" altLang="ja-JP" dirty="0"/>
              <a:t>12:00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02119D34-5E89-54F1-AC66-32266D7670D9}"/>
              </a:ext>
            </a:extLst>
          </p:cNvPr>
          <p:cNvPicPr>
            <a:picLocks noChangeAspect="1"/>
          </p:cNvPicPr>
          <p:nvPr/>
        </p:nvPicPr>
        <p:blipFill>
          <a:blip r:embed="rId2"/>
          <a:stretch>
            <a:fillRect/>
          </a:stretch>
        </p:blipFill>
        <p:spPr>
          <a:xfrm>
            <a:off x="6166574" y="1258291"/>
            <a:ext cx="5967524" cy="4774019"/>
          </a:xfrm>
          <a:prstGeom prst="rect">
            <a:avLst/>
          </a:prstGeom>
        </p:spPr>
      </p:pic>
    </p:spTree>
    <p:extLst>
      <p:ext uri="{BB962C8B-B14F-4D97-AF65-F5344CB8AC3E}">
        <p14:creationId xmlns:p14="http://schemas.microsoft.com/office/powerpoint/2010/main" val="3590005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F7ABD-516B-2DD3-A171-576268A7EF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845D14E-377D-5BC9-210B-B0FC26F6402C}"/>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10CF8671-47E2-DE77-9427-E7300A3FC2E0}"/>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12:00</a:t>
            </a:r>
            <a:r>
              <a:rPr kumimoji="1" lang="ja-JP" altLang="en-US" dirty="0"/>
              <a:t>～</a:t>
            </a:r>
            <a:r>
              <a:rPr kumimoji="1" lang="en-US" altLang="ja-JP" dirty="0"/>
              <a:t>15:00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B87D4D99-40A9-9C9D-ADDF-74879AA37B1A}"/>
              </a:ext>
            </a:extLst>
          </p:cNvPr>
          <p:cNvPicPr>
            <a:picLocks noChangeAspect="1"/>
          </p:cNvPicPr>
          <p:nvPr/>
        </p:nvPicPr>
        <p:blipFill>
          <a:blip r:embed="rId2"/>
          <a:stretch>
            <a:fillRect/>
          </a:stretch>
        </p:blipFill>
        <p:spPr>
          <a:xfrm>
            <a:off x="6224475" y="1307911"/>
            <a:ext cx="5967525" cy="4774020"/>
          </a:xfrm>
          <a:prstGeom prst="rect">
            <a:avLst/>
          </a:prstGeom>
        </p:spPr>
      </p:pic>
    </p:spTree>
    <p:extLst>
      <p:ext uri="{BB962C8B-B14F-4D97-AF65-F5344CB8AC3E}">
        <p14:creationId xmlns:p14="http://schemas.microsoft.com/office/powerpoint/2010/main" val="2638131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632F5-CA2E-745D-67D8-A5924C622C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62E3C8-EFF0-C52D-3FBA-B6842E003EA8}"/>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8E3D4C9D-5AD1-6878-D6B1-F6BB151A969C}"/>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15:00</a:t>
            </a:r>
            <a:r>
              <a:rPr kumimoji="1" lang="ja-JP" altLang="en-US" dirty="0"/>
              <a:t>～</a:t>
            </a:r>
            <a:r>
              <a:rPr kumimoji="1" lang="en-US" altLang="ja-JP" dirty="0"/>
              <a:t>18:00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F1A6E2D7-6B08-E681-942A-39E55E203956}"/>
              </a:ext>
            </a:extLst>
          </p:cNvPr>
          <p:cNvPicPr>
            <a:picLocks noChangeAspect="1"/>
          </p:cNvPicPr>
          <p:nvPr/>
        </p:nvPicPr>
        <p:blipFill>
          <a:blip r:embed="rId2"/>
          <a:stretch>
            <a:fillRect/>
          </a:stretch>
        </p:blipFill>
        <p:spPr>
          <a:xfrm>
            <a:off x="6096000" y="1307911"/>
            <a:ext cx="5967524" cy="4774019"/>
          </a:xfrm>
          <a:prstGeom prst="rect">
            <a:avLst/>
          </a:prstGeom>
        </p:spPr>
      </p:pic>
    </p:spTree>
    <p:extLst>
      <p:ext uri="{BB962C8B-B14F-4D97-AF65-F5344CB8AC3E}">
        <p14:creationId xmlns:p14="http://schemas.microsoft.com/office/powerpoint/2010/main" val="159374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79CC4-87E8-6139-BC82-14A0813FBD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16F9F-89DC-6C9C-D283-8D26180EE730}"/>
              </a:ext>
            </a:extLst>
          </p:cNvPr>
          <p:cNvSpPr>
            <a:spLocks noGrp="1"/>
          </p:cNvSpPr>
          <p:nvPr>
            <p:ph type="title"/>
          </p:nvPr>
        </p:nvSpPr>
        <p:spPr>
          <a:xfrm>
            <a:off x="518160" y="660062"/>
            <a:ext cx="11155680" cy="640419"/>
          </a:xfrm>
        </p:spPr>
        <p:txBody>
          <a:bodyPr/>
          <a:lstStyle/>
          <a:p>
            <a:r>
              <a:rPr kumimoji="1" lang="ja-JP" altLang="en-US" sz="3200" dirty="0"/>
              <a:t>②</a:t>
            </a:r>
            <a:r>
              <a:rPr kumimoji="1" lang="en-US" altLang="ja-JP" sz="3200" dirty="0"/>
              <a:t>:</a:t>
            </a:r>
            <a:r>
              <a:rPr kumimoji="1" lang="ja-JP" altLang="en-US" sz="3200" dirty="0"/>
              <a:t> 感情データ</a:t>
            </a:r>
            <a:br>
              <a:rPr kumimoji="1" lang="en-US" altLang="ja-JP" sz="3200" dirty="0"/>
            </a:br>
            <a:endParaRPr kumimoji="1" lang="ja-JP" altLang="en-US" sz="3200" dirty="0"/>
          </a:p>
        </p:txBody>
      </p:sp>
      <p:sp>
        <p:nvSpPr>
          <p:cNvPr id="3" name="コンテンツ プレースホルダー 2">
            <a:extLst>
              <a:ext uri="{FF2B5EF4-FFF2-40B4-BE49-F238E27FC236}">
                <a16:creationId xmlns:a16="http://schemas.microsoft.com/office/drawing/2014/main" id="{38BB3621-2D1A-E9BE-D246-38718C8993DF}"/>
              </a:ext>
            </a:extLst>
          </p:cNvPr>
          <p:cNvSpPr>
            <a:spLocks noGrp="1"/>
          </p:cNvSpPr>
          <p:nvPr>
            <p:ph idx="1"/>
          </p:nvPr>
        </p:nvSpPr>
        <p:spPr>
          <a:xfrm>
            <a:off x="521208" y="1874181"/>
            <a:ext cx="11000232" cy="4682406"/>
          </a:xfrm>
        </p:spPr>
        <p:txBody>
          <a:bodyPr/>
          <a:lstStyle/>
          <a:p>
            <a:pPr marL="0" indent="0">
              <a:buNone/>
            </a:pPr>
            <a:r>
              <a:rPr kumimoji="1" lang="en-US" altLang="ja-JP" dirty="0"/>
              <a:t>2</a:t>
            </a:r>
            <a:r>
              <a:rPr kumimoji="1" lang="ja-JP" altLang="en-US" dirty="0"/>
              <a:t>週間程度の計測期間中、各被験者は寝る時間以外は常に計測を行っている。</a:t>
            </a:r>
            <a:endParaRPr kumimoji="1" lang="en-US" altLang="ja-JP" dirty="0"/>
          </a:p>
          <a:p>
            <a:pPr marL="0" indent="0">
              <a:buNone/>
            </a:pPr>
            <a:r>
              <a:rPr kumimoji="1" lang="ja-JP" altLang="en-US" dirty="0"/>
              <a:t>無作為なタイミングで専用アプリから通知が届き、被験者は感情状態を入力する</a:t>
            </a:r>
            <a:endParaRPr kumimoji="1" lang="en-US" altLang="ja-JP" dirty="0"/>
          </a:p>
          <a:p>
            <a:pPr marL="0" indent="0">
              <a:buNone/>
            </a:pPr>
            <a:r>
              <a:rPr kumimoji="1" lang="ja-JP" altLang="en-US" dirty="0"/>
              <a:t>感情入力を行う直前</a:t>
            </a:r>
            <a:r>
              <a:rPr kumimoji="1" lang="en-US" altLang="ja-JP" dirty="0"/>
              <a:t>15</a:t>
            </a:r>
            <a:r>
              <a:rPr kumimoji="1" lang="ja-JP" altLang="en-US" dirty="0"/>
              <a:t>分間の生体計測データを切り出し、感情データとセットで保存。</a:t>
            </a:r>
            <a:endParaRPr kumimoji="1" lang="en-US" altLang="ja-JP" dirty="0"/>
          </a:p>
          <a:p>
            <a:pPr marL="0" indent="0">
              <a:buNone/>
            </a:pPr>
            <a:endParaRPr kumimoji="1" lang="en-US" altLang="ja-JP" dirty="0"/>
          </a:p>
          <a:p>
            <a:pPr marL="0" indent="0">
              <a:buNone/>
            </a:pPr>
            <a:r>
              <a:rPr kumimoji="1" lang="ja-JP" altLang="en-US" dirty="0"/>
              <a:t>感情データは、</a:t>
            </a:r>
            <a:r>
              <a:rPr kumimoji="1" lang="en-US" altLang="ja-JP" dirty="0"/>
              <a:t>Valence(9</a:t>
            </a:r>
            <a:r>
              <a:rPr kumimoji="1" lang="ja-JP" altLang="en-US" dirty="0"/>
              <a:t>段階</a:t>
            </a:r>
            <a:r>
              <a:rPr kumimoji="1" lang="en-US" altLang="ja-JP" dirty="0"/>
              <a:t>)×Arousal(9</a:t>
            </a:r>
            <a:r>
              <a:rPr kumimoji="1" lang="ja-JP" altLang="en-US" dirty="0"/>
              <a:t>段階</a:t>
            </a:r>
            <a:r>
              <a:rPr kumimoji="1" lang="en-US" altLang="ja-JP" dirty="0"/>
              <a:t>) = 81</a:t>
            </a:r>
            <a:r>
              <a:rPr kumimoji="1" lang="ja-JP" altLang="en-US" dirty="0"/>
              <a:t>パターン　の離散的な指標を用いる</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感情データは、生体計測データ</a:t>
            </a:r>
            <a:r>
              <a:rPr kumimoji="1" lang="en-US" altLang="ja-JP" dirty="0"/>
              <a:t>15</a:t>
            </a:r>
            <a:r>
              <a:rPr kumimoji="1" lang="ja-JP" altLang="en-US" dirty="0"/>
              <a:t>分間分に</a:t>
            </a:r>
            <a:r>
              <a:rPr kumimoji="1" lang="en-US" altLang="ja-JP" dirty="0"/>
              <a:t>1</a:t>
            </a:r>
            <a:r>
              <a:rPr kumimoji="1" lang="ja-JP" altLang="en-US" dirty="0"/>
              <a:t>対</a:t>
            </a:r>
            <a:r>
              <a:rPr kumimoji="1" lang="en-US" altLang="ja-JP" dirty="0"/>
              <a:t>1</a:t>
            </a:r>
            <a:r>
              <a:rPr kumimoji="1" lang="ja-JP" altLang="en-US" dirty="0"/>
              <a:t>で対応している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4138362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E5AD6-4EAB-7088-9D49-819BCB366C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304205-3D0B-E7F1-0CA7-D60594F52065}"/>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A2DF1B9E-FC7E-D9E7-71DA-4DA55E8C5668}"/>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18:00</a:t>
            </a:r>
            <a:r>
              <a:rPr kumimoji="1" lang="ja-JP" altLang="en-US" dirty="0"/>
              <a:t>～</a:t>
            </a:r>
            <a:r>
              <a:rPr kumimoji="1" lang="en-US" altLang="ja-JP" dirty="0"/>
              <a:t>21:00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BD315AC7-62E8-454E-F27E-11513FB9A4A7}"/>
              </a:ext>
            </a:extLst>
          </p:cNvPr>
          <p:cNvPicPr>
            <a:picLocks noChangeAspect="1"/>
          </p:cNvPicPr>
          <p:nvPr/>
        </p:nvPicPr>
        <p:blipFill>
          <a:blip r:embed="rId2"/>
          <a:stretch>
            <a:fillRect/>
          </a:stretch>
        </p:blipFill>
        <p:spPr>
          <a:xfrm>
            <a:off x="6159486" y="1307911"/>
            <a:ext cx="5967524" cy="4774019"/>
          </a:xfrm>
          <a:prstGeom prst="rect">
            <a:avLst/>
          </a:prstGeom>
        </p:spPr>
      </p:pic>
    </p:spTree>
    <p:extLst>
      <p:ext uri="{BB962C8B-B14F-4D97-AF65-F5344CB8AC3E}">
        <p14:creationId xmlns:p14="http://schemas.microsoft.com/office/powerpoint/2010/main" val="2340619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814C6-2777-3C7C-AD94-575862A53D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D6B5F3-56A8-73CB-6A64-ADAA739702AE}"/>
              </a:ext>
            </a:extLst>
          </p:cNvPr>
          <p:cNvSpPr>
            <a:spLocks noGrp="1"/>
          </p:cNvSpPr>
          <p:nvPr>
            <p:ph type="title"/>
          </p:nvPr>
        </p:nvSpPr>
        <p:spPr>
          <a:xfrm>
            <a:off x="521207" y="978408"/>
            <a:ext cx="5705973" cy="659006"/>
          </a:xfrm>
        </p:spPr>
        <p:txBody>
          <a:bodyPr anchor="b">
            <a:normAutofit fontScale="90000"/>
          </a:bodyPr>
          <a:lstStyle/>
          <a:p>
            <a:r>
              <a:rPr kumimoji="1" lang="ja-JP" altLang="en-US" sz="3600" dirty="0"/>
              <a:t>感情スコアの分布</a:t>
            </a:r>
            <a:r>
              <a:rPr kumimoji="1" lang="en-US" altLang="ja-JP" sz="3600" dirty="0"/>
              <a:t>(</a:t>
            </a:r>
            <a:r>
              <a:rPr kumimoji="1" lang="ja-JP" altLang="en-US" sz="3600" dirty="0"/>
              <a:t>時間ごと</a:t>
            </a:r>
            <a:r>
              <a:rPr kumimoji="1" lang="en-US" altLang="ja-JP" sz="3600" dirty="0"/>
              <a:t>)</a:t>
            </a:r>
            <a:endParaRPr kumimoji="1" lang="ja-JP" altLang="en-US" sz="3600" dirty="0"/>
          </a:p>
        </p:txBody>
      </p:sp>
      <p:sp>
        <p:nvSpPr>
          <p:cNvPr id="3" name="コンテンツ プレースホルダー 2">
            <a:extLst>
              <a:ext uri="{FF2B5EF4-FFF2-40B4-BE49-F238E27FC236}">
                <a16:creationId xmlns:a16="http://schemas.microsoft.com/office/drawing/2014/main" id="{BD1CE8DB-3DFC-0A09-30D8-B719A5ABA400}"/>
              </a:ext>
            </a:extLst>
          </p:cNvPr>
          <p:cNvSpPr>
            <a:spLocks noGrp="1"/>
          </p:cNvSpPr>
          <p:nvPr>
            <p:ph idx="1"/>
          </p:nvPr>
        </p:nvSpPr>
        <p:spPr>
          <a:xfrm>
            <a:off x="521206" y="2333549"/>
            <a:ext cx="5184933" cy="4021531"/>
          </a:xfrm>
        </p:spPr>
        <p:txBody>
          <a:bodyPr>
            <a:normAutofit/>
          </a:bodyPr>
          <a:lstStyle/>
          <a:p>
            <a:pPr marL="0" indent="0">
              <a:buNone/>
            </a:pPr>
            <a:r>
              <a:rPr kumimoji="1" lang="ja-JP" altLang="en-US" dirty="0"/>
              <a:t>特定の時間帯に計測された感情スコアを</a:t>
            </a:r>
            <a:br>
              <a:rPr kumimoji="1" lang="en-US" altLang="ja-JP" dirty="0"/>
            </a:br>
            <a:r>
              <a:rPr kumimoji="1" lang="ja-JP" altLang="en-US" dirty="0"/>
              <a:t>プロットした。</a:t>
            </a:r>
            <a:endParaRPr kumimoji="1" lang="en-US" altLang="ja-JP" dirty="0"/>
          </a:p>
          <a:p>
            <a:pPr marL="0" indent="0">
              <a:buNone/>
            </a:pPr>
            <a:r>
              <a:rPr kumimoji="1" lang="ja-JP" altLang="en-US" dirty="0"/>
              <a:t>横軸は</a:t>
            </a:r>
            <a:r>
              <a:rPr kumimoji="1" lang="en-US" altLang="ja-JP" dirty="0"/>
              <a:t>Arousal(</a:t>
            </a:r>
            <a:r>
              <a:rPr kumimoji="1" lang="ja-JP" altLang="en-US" dirty="0"/>
              <a:t>覚醒度</a:t>
            </a:r>
            <a:r>
              <a:rPr kumimoji="1" lang="en-US" altLang="ja-JP" dirty="0"/>
              <a:t>)</a:t>
            </a:r>
            <a:br>
              <a:rPr kumimoji="1" lang="en-US" altLang="ja-JP" dirty="0"/>
            </a:br>
            <a:r>
              <a:rPr kumimoji="1" lang="ja-JP" altLang="en-US" dirty="0"/>
              <a:t>縦軸は</a:t>
            </a:r>
            <a:r>
              <a:rPr kumimoji="1" lang="en-US" altLang="ja-JP" dirty="0"/>
              <a:t>Valence(</a:t>
            </a:r>
            <a:r>
              <a:rPr lang="ja-JP" altLang="en-US" dirty="0"/>
              <a:t>感情価</a:t>
            </a:r>
            <a:r>
              <a:rPr kumimoji="1" lang="en-US" altLang="ja-JP" dirty="0"/>
              <a:t>)</a:t>
            </a:r>
            <a:br>
              <a:rPr kumimoji="1" lang="en-US" altLang="ja-JP" dirty="0"/>
            </a:br>
            <a:r>
              <a:rPr kumimoji="1" lang="ja-JP" altLang="en-US" dirty="0"/>
              <a:t>各点の面積と色で度数を表す。</a:t>
            </a:r>
            <a:endParaRPr kumimoji="1" lang="en-US" altLang="ja-JP" dirty="0"/>
          </a:p>
          <a:p>
            <a:pPr marL="0" indent="0">
              <a:buNone/>
            </a:pPr>
            <a:endParaRPr kumimoji="1" lang="en-US" altLang="ja-JP" dirty="0"/>
          </a:p>
          <a:p>
            <a:pPr marL="0" indent="0">
              <a:buNone/>
            </a:pPr>
            <a:r>
              <a:rPr kumimoji="1" lang="en-US" altLang="ja-JP" dirty="0"/>
              <a:t>【</a:t>
            </a:r>
            <a:r>
              <a:rPr kumimoji="1" lang="ja-JP" altLang="en-US" dirty="0"/>
              <a:t>時間帯：</a:t>
            </a:r>
            <a:r>
              <a:rPr kumimoji="1" lang="en-US" altLang="ja-JP" dirty="0"/>
              <a:t>21:00</a:t>
            </a:r>
            <a:r>
              <a:rPr kumimoji="1" lang="ja-JP" altLang="en-US" dirty="0"/>
              <a:t>～</a:t>
            </a:r>
            <a:r>
              <a:rPr kumimoji="1" lang="en-US" altLang="ja-JP" dirty="0"/>
              <a:t>24:00 】</a:t>
            </a:r>
          </a:p>
          <a:p>
            <a:pPr marL="0" indent="0">
              <a:buNone/>
            </a:pPr>
            <a:endParaRPr kumimoji="1" lang="en-US" altLang="ja-JP" dirty="0"/>
          </a:p>
          <a:p>
            <a:pPr marL="0" indent="0">
              <a:buNone/>
            </a:pPr>
            <a:endParaRPr kumimoji="1" lang="en-US" altLang="ja-JP" dirty="0"/>
          </a:p>
          <a:p>
            <a:pPr marL="0" indent="0">
              <a:buNone/>
            </a:pPr>
            <a:endParaRPr lang="ja-JP" altLang="ja-JP" dirty="0"/>
          </a:p>
          <a:p>
            <a:pPr marL="0" indent="0">
              <a:buNone/>
            </a:pPr>
            <a:endParaRPr kumimoji="1" lang="en-US" altLang="ja-JP" dirty="0"/>
          </a:p>
        </p:txBody>
      </p:sp>
      <p:pic>
        <p:nvPicPr>
          <p:cNvPr id="5" name="図 4">
            <a:extLst>
              <a:ext uri="{FF2B5EF4-FFF2-40B4-BE49-F238E27FC236}">
                <a16:creationId xmlns:a16="http://schemas.microsoft.com/office/drawing/2014/main" id="{4B777DC2-C77A-4CCE-B082-69DC9C35539B}"/>
              </a:ext>
            </a:extLst>
          </p:cNvPr>
          <p:cNvPicPr>
            <a:picLocks noChangeAspect="1"/>
          </p:cNvPicPr>
          <p:nvPr/>
        </p:nvPicPr>
        <p:blipFill>
          <a:blip r:embed="rId2"/>
          <a:stretch>
            <a:fillRect/>
          </a:stretch>
        </p:blipFill>
        <p:spPr>
          <a:xfrm>
            <a:off x="6096000" y="1307911"/>
            <a:ext cx="5967524" cy="4774019"/>
          </a:xfrm>
          <a:prstGeom prst="rect">
            <a:avLst/>
          </a:prstGeom>
        </p:spPr>
      </p:pic>
    </p:spTree>
    <p:extLst>
      <p:ext uri="{BB962C8B-B14F-4D97-AF65-F5344CB8AC3E}">
        <p14:creationId xmlns:p14="http://schemas.microsoft.com/office/powerpoint/2010/main" val="93827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2CD95-82D4-1BA6-A50A-4E31A9927BD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4BFE6D-FF00-15E3-93CC-240215F2F91A}"/>
              </a:ext>
            </a:extLst>
          </p:cNvPr>
          <p:cNvSpPr>
            <a:spLocks noGrp="1"/>
          </p:cNvSpPr>
          <p:nvPr>
            <p:ph type="title"/>
          </p:nvPr>
        </p:nvSpPr>
        <p:spPr>
          <a:xfrm>
            <a:off x="518160" y="660062"/>
            <a:ext cx="11155680" cy="640419"/>
          </a:xfrm>
        </p:spPr>
        <p:txBody>
          <a:bodyPr/>
          <a:lstStyle/>
          <a:p>
            <a:r>
              <a:rPr kumimoji="1" lang="ja-JP" altLang="en-US" sz="3200" dirty="0"/>
              <a:t>③</a:t>
            </a:r>
            <a:r>
              <a:rPr kumimoji="1" lang="en-US" altLang="ja-JP" sz="3200" dirty="0"/>
              <a:t>:</a:t>
            </a:r>
            <a:r>
              <a:rPr kumimoji="1" lang="ja-JP" altLang="en-US" sz="3200" dirty="0"/>
              <a:t> 事前データ</a:t>
            </a:r>
            <a:br>
              <a:rPr kumimoji="1" lang="en-US" altLang="ja-JP" sz="3200" dirty="0"/>
            </a:br>
            <a:endParaRPr kumimoji="1" lang="ja-JP" altLang="en-US" sz="3200" dirty="0"/>
          </a:p>
        </p:txBody>
      </p:sp>
      <p:sp>
        <p:nvSpPr>
          <p:cNvPr id="3" name="コンテンツ プレースホルダー 2">
            <a:extLst>
              <a:ext uri="{FF2B5EF4-FFF2-40B4-BE49-F238E27FC236}">
                <a16:creationId xmlns:a16="http://schemas.microsoft.com/office/drawing/2014/main" id="{690C71CE-7F99-4153-2F13-96653A829783}"/>
              </a:ext>
            </a:extLst>
          </p:cNvPr>
          <p:cNvSpPr>
            <a:spLocks noGrp="1"/>
          </p:cNvSpPr>
          <p:nvPr>
            <p:ph idx="1"/>
          </p:nvPr>
        </p:nvSpPr>
        <p:spPr>
          <a:xfrm>
            <a:off x="521208" y="1874181"/>
            <a:ext cx="11000232" cy="4682406"/>
          </a:xfrm>
        </p:spPr>
        <p:txBody>
          <a:bodyPr/>
          <a:lstStyle/>
          <a:p>
            <a:pPr marL="0" indent="0">
              <a:buNone/>
            </a:pPr>
            <a:r>
              <a:rPr kumimoji="1" lang="ja-JP" altLang="en-US" dirty="0"/>
              <a:t>各被験者の性別・年齢・心理アンケートの結果を、事前データとして用いる</a:t>
            </a:r>
            <a:endParaRPr kumimoji="1" lang="en-US" altLang="ja-JP" dirty="0"/>
          </a:p>
          <a:p>
            <a:pPr marL="0" indent="0">
              <a:buNone/>
            </a:pPr>
            <a:endParaRPr kumimoji="1" lang="en-US" altLang="ja-JP" dirty="0"/>
          </a:p>
          <a:p>
            <a:pPr marL="0" indent="0">
              <a:buNone/>
            </a:pPr>
            <a:r>
              <a:rPr kumimoji="1" lang="ja-JP" altLang="en-US" dirty="0"/>
              <a:t>心理アンケートは全</a:t>
            </a:r>
            <a:r>
              <a:rPr kumimoji="1" lang="en-US" altLang="ja-JP" dirty="0"/>
              <a:t>20</a:t>
            </a:r>
            <a:r>
              <a:rPr kumimoji="1" lang="ja-JP" altLang="en-US" dirty="0"/>
              <a:t>問で、</a:t>
            </a:r>
            <a:r>
              <a:rPr kumimoji="1" lang="en-US" altLang="ja-JP" dirty="0"/>
              <a:t>1~4 (</a:t>
            </a:r>
            <a:r>
              <a:rPr kumimoji="1" lang="ja-JP" altLang="en-US" dirty="0"/>
              <a:t>全く当てはまらない～よく当てはまる</a:t>
            </a:r>
            <a:r>
              <a:rPr kumimoji="1" lang="en-US" altLang="ja-JP" dirty="0"/>
              <a:t>)</a:t>
            </a:r>
            <a:r>
              <a:rPr kumimoji="1" lang="ja-JP" altLang="en-US" dirty="0"/>
              <a:t>の</a:t>
            </a:r>
            <a:r>
              <a:rPr kumimoji="1" lang="en-US" altLang="ja-JP" dirty="0"/>
              <a:t>4</a:t>
            </a:r>
            <a:r>
              <a:rPr kumimoji="1" lang="ja-JP" altLang="en-US" dirty="0"/>
              <a:t>段階</a:t>
            </a:r>
            <a:endParaRPr kumimoji="1" lang="en-US" altLang="ja-JP" dirty="0"/>
          </a:p>
          <a:p>
            <a:pPr marL="0" indent="0">
              <a:buNone/>
            </a:pPr>
            <a:endParaRPr kumimoji="1" lang="en-US" altLang="ja-JP" dirty="0"/>
          </a:p>
          <a:p>
            <a:pPr marL="0" indent="0">
              <a:buNone/>
            </a:pPr>
            <a:r>
              <a:rPr kumimoji="1" lang="ja-JP" altLang="en-US" dirty="0"/>
              <a:t>悲観的・楽観的な性質の問いが</a:t>
            </a:r>
            <a:r>
              <a:rPr kumimoji="1" lang="en-US" altLang="ja-JP" dirty="0"/>
              <a:t>10</a:t>
            </a:r>
            <a:r>
              <a:rPr kumimoji="1" lang="ja-JP" altLang="en-US" dirty="0"/>
              <a:t>問ずつあり、悲観・楽観それぞれの総得点も指標として用いる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238144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DEEED-8877-D3BC-C87A-FFD3499111FB}"/>
              </a:ext>
            </a:extLst>
          </p:cNvPr>
          <p:cNvSpPr>
            <a:spLocks noGrp="1"/>
          </p:cNvSpPr>
          <p:nvPr>
            <p:ph type="title"/>
          </p:nvPr>
        </p:nvSpPr>
        <p:spPr>
          <a:xfrm>
            <a:off x="518160" y="660062"/>
            <a:ext cx="11155680" cy="640419"/>
          </a:xfrm>
        </p:spPr>
        <p:txBody>
          <a:bodyPr/>
          <a:lstStyle/>
          <a:p>
            <a:r>
              <a:rPr lang="ja-JP" altLang="en-US" sz="3200" dirty="0"/>
              <a:t>被験者の人数</a:t>
            </a:r>
            <a:br>
              <a:rPr kumimoji="1" lang="en-US" altLang="ja-JP" sz="3200" dirty="0"/>
            </a:br>
            <a:endParaRPr kumimoji="1" lang="ja-JP" altLang="en-US" sz="3200" dirty="0"/>
          </a:p>
        </p:txBody>
      </p:sp>
      <p:sp>
        <p:nvSpPr>
          <p:cNvPr id="3" name="コンテンツ プレースホルダー 2">
            <a:extLst>
              <a:ext uri="{FF2B5EF4-FFF2-40B4-BE49-F238E27FC236}">
                <a16:creationId xmlns:a16="http://schemas.microsoft.com/office/drawing/2014/main" id="{CBB2CD39-3B39-0A7F-184A-B144D4BB61D4}"/>
              </a:ext>
            </a:extLst>
          </p:cNvPr>
          <p:cNvSpPr>
            <a:spLocks noGrp="1"/>
          </p:cNvSpPr>
          <p:nvPr>
            <p:ph idx="1"/>
          </p:nvPr>
        </p:nvSpPr>
        <p:spPr>
          <a:xfrm>
            <a:off x="521208" y="1874181"/>
            <a:ext cx="11670792" cy="3767328"/>
          </a:xfrm>
        </p:spPr>
        <p:txBody>
          <a:bodyPr/>
          <a:lstStyle/>
          <a:p>
            <a:pPr marL="0" indent="0">
              <a:buNone/>
            </a:pPr>
            <a:r>
              <a:rPr kumimoji="1" lang="ja-JP" altLang="en-US" dirty="0"/>
              <a:t>計測は</a:t>
            </a:r>
            <a:r>
              <a:rPr kumimoji="1" lang="en-US" altLang="ja-JP" dirty="0"/>
              <a:t>3</a:t>
            </a:r>
            <a:r>
              <a:rPr kumimoji="1" lang="ja-JP" altLang="en-US" dirty="0"/>
              <a:t>タームに分けてすべて同じプロトコルで行われた。</a:t>
            </a:r>
            <a:endParaRPr kumimoji="1" lang="en-US" altLang="ja-JP" dirty="0"/>
          </a:p>
          <a:p>
            <a:pPr marL="0" indent="0">
              <a:buNone/>
            </a:pPr>
            <a:r>
              <a:rPr kumimoji="1" lang="en-US" altLang="ja-JP" dirty="0"/>
              <a:t>term1</a:t>
            </a:r>
            <a:r>
              <a:rPr kumimoji="1" lang="ja-JP" altLang="en-US" dirty="0"/>
              <a:t>では</a:t>
            </a:r>
            <a:r>
              <a:rPr kumimoji="1" lang="en-US" altLang="ja-JP" dirty="0"/>
              <a:t>52</a:t>
            </a:r>
            <a:r>
              <a:rPr kumimoji="1" lang="ja-JP" altLang="en-US" dirty="0"/>
              <a:t>人、</a:t>
            </a:r>
            <a:r>
              <a:rPr kumimoji="1" lang="en-US" altLang="ja-JP" dirty="0"/>
              <a:t>term2</a:t>
            </a:r>
            <a:r>
              <a:rPr kumimoji="1" lang="ja-JP" altLang="en-US" dirty="0"/>
              <a:t>では</a:t>
            </a:r>
            <a:r>
              <a:rPr kumimoji="1" lang="en-US" altLang="ja-JP" dirty="0"/>
              <a:t>55</a:t>
            </a:r>
            <a:r>
              <a:rPr kumimoji="1" lang="ja-JP" altLang="en-US" dirty="0"/>
              <a:t>人、</a:t>
            </a:r>
            <a:r>
              <a:rPr kumimoji="1" lang="en-US" altLang="ja-JP" dirty="0"/>
              <a:t>term3</a:t>
            </a:r>
            <a:r>
              <a:rPr kumimoji="1" lang="ja-JP" altLang="en-US" dirty="0"/>
              <a:t>では</a:t>
            </a:r>
            <a:r>
              <a:rPr kumimoji="1" lang="en-US" altLang="ja-JP" dirty="0"/>
              <a:t>57</a:t>
            </a:r>
            <a:r>
              <a:rPr kumimoji="1" lang="ja-JP" altLang="en-US" dirty="0"/>
              <a:t>人の計測を行った。</a:t>
            </a:r>
          </a:p>
        </p:txBody>
      </p:sp>
      <p:graphicFrame>
        <p:nvGraphicFramePr>
          <p:cNvPr id="4" name="表 3">
            <a:extLst>
              <a:ext uri="{FF2B5EF4-FFF2-40B4-BE49-F238E27FC236}">
                <a16:creationId xmlns:a16="http://schemas.microsoft.com/office/drawing/2014/main" id="{38FB37E8-372E-E299-AF3E-EA1FE896A3ED}"/>
              </a:ext>
            </a:extLst>
          </p:cNvPr>
          <p:cNvGraphicFramePr>
            <a:graphicFrameLocks noGrp="1"/>
          </p:cNvGraphicFramePr>
          <p:nvPr>
            <p:extLst>
              <p:ext uri="{D42A27DB-BD31-4B8C-83A1-F6EECF244321}">
                <p14:modId xmlns:p14="http://schemas.microsoft.com/office/powerpoint/2010/main" val="2087707841"/>
              </p:ext>
            </p:extLst>
          </p:nvPr>
        </p:nvGraphicFramePr>
        <p:xfrm>
          <a:off x="616373" y="3706705"/>
          <a:ext cx="8710508" cy="1854200"/>
        </p:xfrm>
        <a:graphic>
          <a:graphicData uri="http://schemas.openxmlformats.org/drawingml/2006/table">
            <a:tbl>
              <a:tblPr firstRow="1" bandRow="1">
                <a:tableStyleId>{073A0DAA-6AF3-43AB-8588-CEC1D06C72B9}</a:tableStyleId>
              </a:tblPr>
              <a:tblGrid>
                <a:gridCol w="2177627">
                  <a:extLst>
                    <a:ext uri="{9D8B030D-6E8A-4147-A177-3AD203B41FA5}">
                      <a16:colId xmlns:a16="http://schemas.microsoft.com/office/drawing/2014/main" val="2355891251"/>
                    </a:ext>
                  </a:extLst>
                </a:gridCol>
                <a:gridCol w="2766907">
                  <a:extLst>
                    <a:ext uri="{9D8B030D-6E8A-4147-A177-3AD203B41FA5}">
                      <a16:colId xmlns:a16="http://schemas.microsoft.com/office/drawing/2014/main" val="1372433314"/>
                    </a:ext>
                  </a:extLst>
                </a:gridCol>
                <a:gridCol w="1588347">
                  <a:extLst>
                    <a:ext uri="{9D8B030D-6E8A-4147-A177-3AD203B41FA5}">
                      <a16:colId xmlns:a16="http://schemas.microsoft.com/office/drawing/2014/main" val="2721809022"/>
                    </a:ext>
                  </a:extLst>
                </a:gridCol>
                <a:gridCol w="2177627">
                  <a:extLst>
                    <a:ext uri="{9D8B030D-6E8A-4147-A177-3AD203B41FA5}">
                      <a16:colId xmlns:a16="http://schemas.microsoft.com/office/drawing/2014/main" val="2151934426"/>
                    </a:ext>
                  </a:extLst>
                </a:gridCol>
              </a:tblGrid>
              <a:tr h="370840">
                <a:tc>
                  <a:txBody>
                    <a:bodyPr/>
                    <a:lstStyle/>
                    <a:p>
                      <a:endParaRPr kumimoji="1" lang="ja-JP" altLang="en-US" dirty="0"/>
                    </a:p>
                  </a:txBody>
                  <a:tcPr/>
                </a:tc>
                <a:tc>
                  <a:txBody>
                    <a:bodyPr/>
                    <a:lstStyle/>
                    <a:p>
                      <a:r>
                        <a:rPr kumimoji="1" lang="en-US" altLang="ja-JP" dirty="0"/>
                        <a:t>Number of subjects</a:t>
                      </a:r>
                      <a:endParaRPr kumimoji="1" lang="ja-JP" altLang="en-US" dirty="0"/>
                    </a:p>
                  </a:txBody>
                  <a:tcPr/>
                </a:tc>
                <a:tc>
                  <a:txBody>
                    <a:bodyPr/>
                    <a:lstStyle/>
                    <a:p>
                      <a:r>
                        <a:rPr kumimoji="1" lang="en-US" altLang="ja-JP" dirty="0"/>
                        <a:t>Start at</a:t>
                      </a:r>
                      <a:endParaRPr kumimoji="1" lang="ja-JP" altLang="en-US" dirty="0"/>
                    </a:p>
                  </a:txBody>
                  <a:tcPr/>
                </a:tc>
                <a:tc>
                  <a:txBody>
                    <a:bodyPr/>
                    <a:lstStyle/>
                    <a:p>
                      <a:r>
                        <a:rPr kumimoji="1" lang="en-US" altLang="ja-JP" dirty="0"/>
                        <a:t>End at</a:t>
                      </a:r>
                      <a:endParaRPr kumimoji="1" lang="ja-JP" altLang="en-US" dirty="0"/>
                    </a:p>
                  </a:txBody>
                  <a:tcPr/>
                </a:tc>
                <a:extLst>
                  <a:ext uri="{0D108BD9-81ED-4DB2-BD59-A6C34878D82A}">
                    <a16:rowId xmlns:a16="http://schemas.microsoft.com/office/drawing/2014/main" val="1748831554"/>
                  </a:ext>
                </a:extLst>
              </a:tr>
              <a:tr h="370840">
                <a:tc>
                  <a:txBody>
                    <a:bodyPr/>
                    <a:lstStyle/>
                    <a:p>
                      <a:r>
                        <a:rPr kumimoji="1" lang="en-US" altLang="ja-JP" dirty="0"/>
                        <a:t>Term 1</a:t>
                      </a:r>
                    </a:p>
                  </a:txBody>
                  <a:tcPr/>
                </a:tc>
                <a:tc>
                  <a:txBody>
                    <a:bodyPr/>
                    <a:lstStyle/>
                    <a:p>
                      <a:r>
                        <a:rPr kumimoji="1" lang="en-US" altLang="ja-JP" dirty="0"/>
                        <a:t>52</a:t>
                      </a:r>
                      <a:endParaRPr kumimoji="1" lang="ja-JP" altLang="en-US" dirty="0"/>
                    </a:p>
                  </a:txBody>
                  <a:tcPr/>
                </a:tc>
                <a:tc>
                  <a:txBody>
                    <a:bodyPr/>
                    <a:lstStyle/>
                    <a:p>
                      <a:r>
                        <a:rPr kumimoji="1" lang="en-US" altLang="ja-JP" dirty="0"/>
                        <a:t>2022/10/10</a:t>
                      </a:r>
                      <a:endParaRPr kumimoji="1" lang="ja-JP" altLang="en-US" dirty="0"/>
                    </a:p>
                  </a:txBody>
                  <a:tcPr/>
                </a:tc>
                <a:tc>
                  <a:txBody>
                    <a:bodyPr/>
                    <a:lstStyle/>
                    <a:p>
                      <a:r>
                        <a:rPr kumimoji="1" lang="en-US" altLang="ja-JP" dirty="0"/>
                        <a:t>2022/10/26</a:t>
                      </a:r>
                      <a:endParaRPr kumimoji="1" lang="ja-JP" altLang="en-US" dirty="0"/>
                    </a:p>
                  </a:txBody>
                  <a:tcPr/>
                </a:tc>
                <a:extLst>
                  <a:ext uri="{0D108BD9-81ED-4DB2-BD59-A6C34878D82A}">
                    <a16:rowId xmlns:a16="http://schemas.microsoft.com/office/drawing/2014/main" val="4188828638"/>
                  </a:ext>
                </a:extLst>
              </a:tr>
              <a:tr h="370840">
                <a:tc>
                  <a:txBody>
                    <a:bodyPr/>
                    <a:lstStyle/>
                    <a:p>
                      <a:r>
                        <a:rPr kumimoji="1" lang="en-US" altLang="ja-JP" dirty="0"/>
                        <a:t>Term 2</a:t>
                      </a:r>
                    </a:p>
                  </a:txBody>
                  <a:tcPr/>
                </a:tc>
                <a:tc>
                  <a:txBody>
                    <a:bodyPr/>
                    <a:lstStyle/>
                    <a:p>
                      <a:r>
                        <a:rPr kumimoji="1" lang="en-US" altLang="ja-JP" dirty="0"/>
                        <a:t>55</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2022/11/14</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2022/11/30</a:t>
                      </a:r>
                      <a:endParaRPr kumimoji="1" lang="ja-JP" altLang="en-US" dirty="0"/>
                    </a:p>
                  </a:txBody>
                  <a:tcPr/>
                </a:tc>
                <a:extLst>
                  <a:ext uri="{0D108BD9-81ED-4DB2-BD59-A6C34878D82A}">
                    <a16:rowId xmlns:a16="http://schemas.microsoft.com/office/drawing/2014/main" val="1270686887"/>
                  </a:ext>
                </a:extLst>
              </a:tr>
              <a:tr h="370840">
                <a:tc>
                  <a:txBody>
                    <a:bodyPr/>
                    <a:lstStyle/>
                    <a:p>
                      <a:r>
                        <a:rPr kumimoji="1" lang="en-US" altLang="ja-JP" dirty="0"/>
                        <a:t>Term 3</a:t>
                      </a:r>
                    </a:p>
                  </a:txBody>
                  <a:tcPr/>
                </a:tc>
                <a:tc>
                  <a:txBody>
                    <a:bodyPr/>
                    <a:lstStyle/>
                    <a:p>
                      <a:r>
                        <a:rPr kumimoji="1" lang="en-US" altLang="ja-JP" dirty="0"/>
                        <a:t>57</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2023/03/06</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2023/03/22</a:t>
                      </a:r>
                      <a:endParaRPr kumimoji="1" lang="ja-JP" altLang="en-US" dirty="0"/>
                    </a:p>
                  </a:txBody>
                  <a:tcPr/>
                </a:tc>
                <a:extLst>
                  <a:ext uri="{0D108BD9-81ED-4DB2-BD59-A6C34878D82A}">
                    <a16:rowId xmlns:a16="http://schemas.microsoft.com/office/drawing/2014/main" val="1967485371"/>
                  </a:ext>
                </a:extLst>
              </a:tr>
              <a:tr h="370840">
                <a:tc>
                  <a:txBody>
                    <a:bodyPr/>
                    <a:lstStyle/>
                    <a:p>
                      <a:r>
                        <a:rPr kumimoji="1" lang="en-US" altLang="ja-JP" dirty="0"/>
                        <a:t>Total</a:t>
                      </a:r>
                    </a:p>
                  </a:txBody>
                  <a:tcPr/>
                </a:tc>
                <a:tc>
                  <a:txBody>
                    <a:bodyPr/>
                    <a:lstStyle/>
                    <a:p>
                      <a:r>
                        <a:rPr kumimoji="1" lang="en-US" altLang="ja-JP" dirty="0"/>
                        <a:t>164</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val="2197816132"/>
                  </a:ext>
                </a:extLst>
              </a:tr>
            </a:tbl>
          </a:graphicData>
        </a:graphic>
      </p:graphicFrame>
    </p:spTree>
    <p:extLst>
      <p:ext uri="{BB962C8B-B14F-4D97-AF65-F5344CB8AC3E}">
        <p14:creationId xmlns:p14="http://schemas.microsoft.com/office/powerpoint/2010/main" val="3970653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A3C3AF-F20C-E323-1408-58212498E92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3" name="Freeform: Shape 12">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コンテンツ プレースホルダー 2">
            <a:extLst>
              <a:ext uri="{FF2B5EF4-FFF2-40B4-BE49-F238E27FC236}">
                <a16:creationId xmlns:a16="http://schemas.microsoft.com/office/drawing/2014/main" id="{7E424FF4-3674-B8BE-8B9A-02C58EEEE24B}"/>
              </a:ext>
            </a:extLst>
          </p:cNvPr>
          <p:cNvSpPr>
            <a:spLocks noGrp="1"/>
          </p:cNvSpPr>
          <p:nvPr>
            <p:ph idx="1"/>
          </p:nvPr>
        </p:nvSpPr>
        <p:spPr>
          <a:xfrm>
            <a:off x="517869" y="1746916"/>
            <a:ext cx="3407054"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被験者ごとに計測数が変わる。</a:t>
            </a:r>
            <a:endParaRPr kumimoji="1" lang="en-US" altLang="ja-JP" dirty="0"/>
          </a:p>
          <a:p>
            <a:pPr marL="0" indent="0">
              <a:buNone/>
            </a:pPr>
            <a:r>
              <a:rPr kumimoji="1" lang="ja-JP" altLang="en-US" dirty="0"/>
              <a:t>被験者ごとに計測数を</a:t>
            </a:r>
            <a:br>
              <a:rPr kumimoji="1" lang="en-US" altLang="ja-JP" dirty="0"/>
            </a:br>
            <a:r>
              <a:rPr kumimoji="1" lang="ja-JP" altLang="en-US" dirty="0"/>
              <a:t>カウントしたものを</a:t>
            </a:r>
            <a:br>
              <a:rPr kumimoji="1" lang="en-US" altLang="ja-JP" dirty="0"/>
            </a:br>
            <a:r>
              <a:rPr kumimoji="1" lang="ja-JP" altLang="en-US" dirty="0"/>
              <a:t>タームごとに図示した。</a:t>
            </a:r>
            <a:endParaRPr kumimoji="1" lang="en-US" altLang="ja-JP" dirty="0"/>
          </a:p>
        </p:txBody>
      </p:sp>
      <p:pic>
        <p:nvPicPr>
          <p:cNvPr id="8" name="図 7">
            <a:extLst>
              <a:ext uri="{FF2B5EF4-FFF2-40B4-BE49-F238E27FC236}">
                <a16:creationId xmlns:a16="http://schemas.microsoft.com/office/drawing/2014/main" id="{74CCEAF0-68DC-00A7-AB02-91411734EE92}"/>
              </a:ext>
            </a:extLst>
          </p:cNvPr>
          <p:cNvPicPr>
            <a:picLocks noChangeAspect="1"/>
          </p:cNvPicPr>
          <p:nvPr/>
        </p:nvPicPr>
        <p:blipFill>
          <a:blip r:embed="rId2"/>
          <a:stretch>
            <a:fillRect/>
          </a:stretch>
        </p:blipFill>
        <p:spPr>
          <a:xfrm>
            <a:off x="4136608" y="974834"/>
            <a:ext cx="8062613" cy="5375076"/>
          </a:xfrm>
          <a:prstGeom prst="rect">
            <a:avLst/>
          </a:prstGeom>
        </p:spPr>
      </p:pic>
      <p:sp>
        <p:nvSpPr>
          <p:cNvPr id="4" name="コンテンツ プレースホルダー 2">
            <a:extLst>
              <a:ext uri="{FF2B5EF4-FFF2-40B4-BE49-F238E27FC236}">
                <a16:creationId xmlns:a16="http://schemas.microsoft.com/office/drawing/2014/main" id="{4F2798B5-EE05-A16F-46FF-0089DB413449}"/>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Term1 :</a:t>
            </a:r>
            <a:br>
              <a:rPr lang="en-US" altLang="ja-JP" dirty="0"/>
            </a:br>
            <a:r>
              <a:rPr lang="ja-JP" altLang="en-US" dirty="0"/>
              <a:t>被験者数：</a:t>
            </a:r>
            <a:r>
              <a:rPr lang="en-US" altLang="ja-JP" dirty="0"/>
              <a:t>52</a:t>
            </a:r>
            <a:r>
              <a:rPr lang="ja-JP" altLang="en-US" dirty="0"/>
              <a:t>人</a:t>
            </a:r>
            <a:br>
              <a:rPr lang="en-US" altLang="ja-JP" dirty="0"/>
            </a:br>
            <a:r>
              <a:rPr lang="ja-JP" altLang="en-US" dirty="0"/>
              <a:t>平均：</a:t>
            </a:r>
            <a:r>
              <a:rPr lang="en-US" altLang="ja-JP" dirty="0"/>
              <a:t>41.825</a:t>
            </a:r>
            <a:br>
              <a:rPr lang="en-US" altLang="ja-JP" dirty="0"/>
            </a:br>
            <a:r>
              <a:rPr lang="ja-JP" altLang="en-US" dirty="0"/>
              <a:t>標準偏差：</a:t>
            </a:r>
            <a:r>
              <a:rPr lang="en-US" altLang="ja-JP" dirty="0"/>
              <a:t>84.162</a:t>
            </a:r>
          </a:p>
        </p:txBody>
      </p:sp>
      <p:sp>
        <p:nvSpPr>
          <p:cNvPr id="5" name="タイトル 1">
            <a:extLst>
              <a:ext uri="{FF2B5EF4-FFF2-40B4-BE49-F238E27FC236}">
                <a16:creationId xmlns:a16="http://schemas.microsoft.com/office/drawing/2014/main" id="{2D08B600-286D-CB83-B501-663C23CBBB60}"/>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計測回数の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14234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71107-7714-E8E2-2C3A-C331C6CC853F}"/>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CDF7327-F57D-CD34-6281-615420A8A5FB}"/>
              </a:ext>
            </a:extLst>
          </p:cNvPr>
          <p:cNvSpPr>
            <a:spLocks noGrp="1"/>
          </p:cNvSpPr>
          <p:nvPr>
            <p:ph idx="1"/>
          </p:nvPr>
        </p:nvSpPr>
        <p:spPr>
          <a:xfrm>
            <a:off x="521207" y="1792224"/>
            <a:ext cx="3407054"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被験者ごとに計測数が変わる。</a:t>
            </a:r>
            <a:endParaRPr kumimoji="1" lang="en-US" altLang="ja-JP" dirty="0"/>
          </a:p>
          <a:p>
            <a:pPr marL="0" indent="0">
              <a:buNone/>
            </a:pPr>
            <a:r>
              <a:rPr kumimoji="1" lang="ja-JP" altLang="en-US" dirty="0"/>
              <a:t>被験者ごとに計測数を</a:t>
            </a:r>
            <a:br>
              <a:rPr kumimoji="1" lang="en-US" altLang="ja-JP" dirty="0"/>
            </a:br>
            <a:r>
              <a:rPr kumimoji="1" lang="ja-JP" altLang="en-US" dirty="0"/>
              <a:t>カウントしたものを</a:t>
            </a:r>
            <a:br>
              <a:rPr kumimoji="1" lang="en-US" altLang="ja-JP" dirty="0"/>
            </a:br>
            <a:r>
              <a:rPr kumimoji="1" lang="ja-JP" altLang="en-US" dirty="0"/>
              <a:t>タームごとに図示した。</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CBB01C12-55FD-875A-DA95-178405C502E3}"/>
              </a:ext>
            </a:extLst>
          </p:cNvPr>
          <p:cNvPicPr>
            <a:picLocks noChangeAspect="1"/>
          </p:cNvPicPr>
          <p:nvPr/>
        </p:nvPicPr>
        <p:blipFill>
          <a:blip r:embed="rId3"/>
          <a:stretch>
            <a:fillRect/>
          </a:stretch>
        </p:blipFill>
        <p:spPr>
          <a:xfrm>
            <a:off x="4075293" y="978408"/>
            <a:ext cx="8062614" cy="5375076"/>
          </a:xfrm>
          <a:prstGeom prst="rect">
            <a:avLst/>
          </a:prstGeom>
        </p:spPr>
      </p:pic>
      <p:sp>
        <p:nvSpPr>
          <p:cNvPr id="4" name="コンテンツ プレースホルダー 2">
            <a:extLst>
              <a:ext uri="{FF2B5EF4-FFF2-40B4-BE49-F238E27FC236}">
                <a16:creationId xmlns:a16="http://schemas.microsoft.com/office/drawing/2014/main" id="{1E724108-EB41-BCEA-25CD-8F19891888E6}"/>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Term2 :</a:t>
            </a:r>
            <a:br>
              <a:rPr lang="en-US" altLang="ja-JP" dirty="0"/>
            </a:br>
            <a:r>
              <a:rPr lang="ja-JP" altLang="en-US" dirty="0"/>
              <a:t>被験者数：</a:t>
            </a:r>
            <a:r>
              <a:rPr lang="en-US" altLang="ja-JP" dirty="0"/>
              <a:t>55</a:t>
            </a:r>
            <a:r>
              <a:rPr lang="ja-JP" altLang="en-US" dirty="0"/>
              <a:t>人</a:t>
            </a:r>
            <a:br>
              <a:rPr lang="en-US" altLang="ja-JP" dirty="0"/>
            </a:br>
            <a:r>
              <a:rPr lang="ja-JP" altLang="en-US" dirty="0"/>
              <a:t>平均：</a:t>
            </a:r>
            <a:r>
              <a:rPr lang="en-US" altLang="ja-JP" dirty="0"/>
              <a:t>45.395</a:t>
            </a:r>
            <a:br>
              <a:rPr lang="en-US" altLang="ja-JP" dirty="0"/>
            </a:br>
            <a:r>
              <a:rPr lang="ja-JP" altLang="en-US" dirty="0"/>
              <a:t>標準偏差：</a:t>
            </a:r>
            <a:r>
              <a:rPr lang="en-US" altLang="ja-JP" dirty="0"/>
              <a:t>91.934</a:t>
            </a:r>
          </a:p>
        </p:txBody>
      </p:sp>
      <p:sp>
        <p:nvSpPr>
          <p:cNvPr id="6" name="タイトル 1">
            <a:extLst>
              <a:ext uri="{FF2B5EF4-FFF2-40B4-BE49-F238E27FC236}">
                <a16:creationId xmlns:a16="http://schemas.microsoft.com/office/drawing/2014/main" id="{DD060FA1-51EE-4A1F-04F6-FBAF4EFF2535}"/>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計測回数の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18268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B2FF2-FF22-9A71-A0F1-4C131636ACE9}"/>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CE947A0-3B44-5CF5-BF1E-806A154E7477}"/>
              </a:ext>
            </a:extLst>
          </p:cNvPr>
          <p:cNvSpPr>
            <a:spLocks noGrp="1"/>
          </p:cNvSpPr>
          <p:nvPr>
            <p:ph idx="1"/>
          </p:nvPr>
        </p:nvSpPr>
        <p:spPr>
          <a:xfrm>
            <a:off x="517869" y="1802631"/>
            <a:ext cx="3407054"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被験者ごとに計測数が変わる。</a:t>
            </a:r>
            <a:endParaRPr kumimoji="1" lang="en-US" altLang="ja-JP" dirty="0"/>
          </a:p>
          <a:p>
            <a:pPr marL="0" indent="0">
              <a:buNone/>
            </a:pPr>
            <a:r>
              <a:rPr kumimoji="1" lang="ja-JP" altLang="en-US" dirty="0"/>
              <a:t>被験者ごとに計測数を</a:t>
            </a:r>
            <a:br>
              <a:rPr kumimoji="1" lang="en-US" altLang="ja-JP" dirty="0"/>
            </a:br>
            <a:r>
              <a:rPr kumimoji="1" lang="ja-JP" altLang="en-US" dirty="0"/>
              <a:t>カウントしたものを</a:t>
            </a:r>
            <a:br>
              <a:rPr kumimoji="1" lang="en-US" altLang="ja-JP" dirty="0"/>
            </a:br>
            <a:r>
              <a:rPr kumimoji="1" lang="ja-JP" altLang="en-US" dirty="0"/>
              <a:t>タームごとに図示した。</a:t>
            </a:r>
            <a:endParaRPr kumimoji="1" lang="en-US" altLang="ja-JP" dirty="0"/>
          </a:p>
          <a:p>
            <a:pPr marL="0" indent="0">
              <a:buNone/>
            </a:pPr>
            <a:endParaRPr kumimoji="1" lang="ja-JP" altLang="en-US" dirty="0"/>
          </a:p>
        </p:txBody>
      </p:sp>
      <p:pic>
        <p:nvPicPr>
          <p:cNvPr id="6" name="図 5">
            <a:extLst>
              <a:ext uri="{FF2B5EF4-FFF2-40B4-BE49-F238E27FC236}">
                <a16:creationId xmlns:a16="http://schemas.microsoft.com/office/drawing/2014/main" id="{6CD5D4DE-C051-2558-AB54-5265E4414D6F}"/>
              </a:ext>
            </a:extLst>
          </p:cNvPr>
          <p:cNvPicPr>
            <a:picLocks noChangeAspect="1"/>
          </p:cNvPicPr>
          <p:nvPr/>
        </p:nvPicPr>
        <p:blipFill>
          <a:blip r:embed="rId2"/>
          <a:stretch>
            <a:fillRect/>
          </a:stretch>
        </p:blipFill>
        <p:spPr>
          <a:xfrm>
            <a:off x="4136608" y="980004"/>
            <a:ext cx="8062614" cy="5375076"/>
          </a:xfrm>
          <a:prstGeom prst="rect">
            <a:avLst/>
          </a:prstGeom>
        </p:spPr>
      </p:pic>
      <p:sp>
        <p:nvSpPr>
          <p:cNvPr id="4" name="コンテンツ プレースホルダー 2">
            <a:extLst>
              <a:ext uri="{FF2B5EF4-FFF2-40B4-BE49-F238E27FC236}">
                <a16:creationId xmlns:a16="http://schemas.microsoft.com/office/drawing/2014/main" id="{76E72E1D-8483-EDD8-F736-2A06CE3BAB3A}"/>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dirty="0"/>
              <a:t>Term3 :</a:t>
            </a:r>
            <a:br>
              <a:rPr lang="en-US" altLang="ja-JP" dirty="0"/>
            </a:br>
            <a:r>
              <a:rPr lang="ja-JP" altLang="en-US" dirty="0"/>
              <a:t>被験者数：</a:t>
            </a:r>
            <a:r>
              <a:rPr lang="en-US" altLang="ja-JP" dirty="0"/>
              <a:t>57</a:t>
            </a:r>
            <a:r>
              <a:rPr lang="ja-JP" altLang="en-US" dirty="0"/>
              <a:t>人</a:t>
            </a:r>
            <a:br>
              <a:rPr lang="en-US" altLang="ja-JP" dirty="0"/>
            </a:br>
            <a:r>
              <a:rPr lang="ja-JP" altLang="en-US" dirty="0"/>
              <a:t>平均：</a:t>
            </a:r>
            <a:r>
              <a:rPr lang="en-US" altLang="ja-JP" dirty="0"/>
              <a:t>58.065</a:t>
            </a:r>
            <a:br>
              <a:rPr lang="en-US" altLang="ja-JP" dirty="0"/>
            </a:br>
            <a:r>
              <a:rPr lang="ja-JP" altLang="en-US" dirty="0"/>
              <a:t>標準偏差：</a:t>
            </a:r>
            <a:r>
              <a:rPr lang="en-US" altLang="ja-JP" dirty="0"/>
              <a:t>111.574</a:t>
            </a:r>
          </a:p>
        </p:txBody>
      </p:sp>
      <p:sp>
        <p:nvSpPr>
          <p:cNvPr id="5" name="タイトル 1">
            <a:extLst>
              <a:ext uri="{FF2B5EF4-FFF2-40B4-BE49-F238E27FC236}">
                <a16:creationId xmlns:a16="http://schemas.microsoft.com/office/drawing/2014/main" id="{16F9CB6F-6F12-4CA5-5164-43E02826326C}"/>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計測回数の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293601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3589A-0DB7-300D-2036-BED43506BA33}"/>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8833FA-3F1B-2054-4B92-B592869A4DB8}"/>
              </a:ext>
            </a:extLst>
          </p:cNvPr>
          <p:cNvSpPr>
            <a:spLocks noGrp="1"/>
          </p:cNvSpPr>
          <p:nvPr>
            <p:ph idx="1"/>
          </p:nvPr>
        </p:nvSpPr>
        <p:spPr>
          <a:xfrm>
            <a:off x="521207" y="1792224"/>
            <a:ext cx="3407054" cy="4021531"/>
          </a:xfrm>
        </p:spPr>
        <p:txBody>
          <a:bodyPr>
            <a:normAutofit/>
          </a:bodyPr>
          <a:lstStyle/>
          <a:p>
            <a:pPr marL="0" indent="0">
              <a:buNone/>
            </a:pPr>
            <a:r>
              <a:rPr kumimoji="1" lang="ja-JP" altLang="en-US" dirty="0"/>
              <a:t>このデータの性質上、</a:t>
            </a:r>
            <a:br>
              <a:rPr kumimoji="1" lang="en-US" altLang="ja-JP" dirty="0"/>
            </a:br>
            <a:r>
              <a:rPr kumimoji="1" lang="ja-JP" altLang="en-US" dirty="0"/>
              <a:t>被験者ごとに計測数が変わる。</a:t>
            </a:r>
            <a:endParaRPr kumimoji="1" lang="en-US" altLang="ja-JP" dirty="0"/>
          </a:p>
          <a:p>
            <a:pPr marL="0" indent="0">
              <a:buNone/>
            </a:pPr>
            <a:r>
              <a:rPr kumimoji="1" lang="ja-JP" altLang="en-US" dirty="0"/>
              <a:t>被験者ごとに計測数を</a:t>
            </a:r>
            <a:br>
              <a:rPr kumimoji="1" lang="en-US" altLang="ja-JP" dirty="0"/>
            </a:br>
            <a:r>
              <a:rPr kumimoji="1" lang="ja-JP" altLang="en-US" dirty="0"/>
              <a:t>カウントしたものを</a:t>
            </a:r>
            <a:br>
              <a:rPr kumimoji="1" lang="en-US" altLang="ja-JP" dirty="0"/>
            </a:br>
            <a:r>
              <a:rPr kumimoji="1" lang="ja-JP" altLang="en-US" dirty="0"/>
              <a:t>タームごとに図示した。</a:t>
            </a: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2BCEFFEC-7B60-BE69-9835-EDD9515717E0}"/>
              </a:ext>
            </a:extLst>
          </p:cNvPr>
          <p:cNvSpPr txBox="1">
            <a:spLocks/>
          </p:cNvSpPr>
          <p:nvPr/>
        </p:nvSpPr>
        <p:spPr>
          <a:xfrm>
            <a:off x="517869" y="4521317"/>
            <a:ext cx="3407054" cy="1828593"/>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8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8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8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dirty="0"/>
              <a:t>全体</a:t>
            </a:r>
            <a:r>
              <a:rPr lang="en-US" altLang="ja-JP" dirty="0"/>
              <a:t> :</a:t>
            </a:r>
            <a:br>
              <a:rPr lang="en-US" altLang="ja-JP" dirty="0"/>
            </a:br>
            <a:r>
              <a:rPr lang="ja-JP" altLang="en-US" dirty="0"/>
              <a:t>被験者数：</a:t>
            </a:r>
            <a:r>
              <a:rPr lang="en-US" altLang="ja-JP" dirty="0"/>
              <a:t>164</a:t>
            </a:r>
            <a:r>
              <a:rPr lang="ja-JP" altLang="en-US" dirty="0"/>
              <a:t>人</a:t>
            </a:r>
            <a:br>
              <a:rPr lang="en-US" altLang="ja-JP" dirty="0"/>
            </a:br>
            <a:r>
              <a:rPr lang="ja-JP" altLang="en-US" dirty="0"/>
              <a:t>平均：</a:t>
            </a:r>
            <a:r>
              <a:rPr lang="en-US" altLang="ja-JP" dirty="0"/>
              <a:t> 48.428</a:t>
            </a:r>
            <a:br>
              <a:rPr lang="en-US" altLang="ja-JP" dirty="0"/>
            </a:br>
            <a:r>
              <a:rPr lang="ja-JP" altLang="en-US" dirty="0"/>
              <a:t>標準偏差：</a:t>
            </a:r>
            <a:r>
              <a:rPr lang="en-US" altLang="ja-JP" dirty="0"/>
              <a:t> 96.832</a:t>
            </a:r>
          </a:p>
        </p:txBody>
      </p:sp>
      <p:pic>
        <p:nvPicPr>
          <p:cNvPr id="7" name="図 6">
            <a:extLst>
              <a:ext uri="{FF2B5EF4-FFF2-40B4-BE49-F238E27FC236}">
                <a16:creationId xmlns:a16="http://schemas.microsoft.com/office/drawing/2014/main" id="{F8ADFF8B-4129-5A41-5F67-7E2F4085CFC3}"/>
              </a:ext>
            </a:extLst>
          </p:cNvPr>
          <p:cNvPicPr>
            <a:picLocks noChangeAspect="1"/>
          </p:cNvPicPr>
          <p:nvPr/>
        </p:nvPicPr>
        <p:blipFill>
          <a:blip r:embed="rId2"/>
          <a:stretch>
            <a:fillRect/>
          </a:stretch>
        </p:blipFill>
        <p:spPr>
          <a:xfrm>
            <a:off x="4129386" y="974834"/>
            <a:ext cx="8062614" cy="5375076"/>
          </a:xfrm>
          <a:prstGeom prst="rect">
            <a:avLst/>
          </a:prstGeom>
        </p:spPr>
      </p:pic>
      <p:sp>
        <p:nvSpPr>
          <p:cNvPr id="8" name="タイトル 1">
            <a:extLst>
              <a:ext uri="{FF2B5EF4-FFF2-40B4-BE49-F238E27FC236}">
                <a16:creationId xmlns:a16="http://schemas.microsoft.com/office/drawing/2014/main" id="{47C5A68D-50F1-3057-E7DA-52E28C6B4C02}"/>
              </a:ext>
            </a:extLst>
          </p:cNvPr>
          <p:cNvSpPr txBox="1">
            <a:spLocks/>
          </p:cNvSpPr>
          <p:nvPr/>
        </p:nvSpPr>
        <p:spPr>
          <a:xfrm>
            <a:off x="521206" y="1168924"/>
            <a:ext cx="4060221" cy="623300"/>
          </a:xfrm>
          <a:prstGeom prst="rect">
            <a:avLst/>
          </a:prstGeom>
        </p:spPr>
        <p:txBody>
          <a:bodyPr lIns="109728" tIns="109728" rIns="109728" bIns="91440" anchor="b">
            <a:noAutofit/>
          </a:bodyPr>
          <a:lstStyle>
            <a:lvl1pPr algn="l" defTabSz="914400" rtl="0" eaLnBrk="1" latinLnBrk="0" hangingPunct="1">
              <a:lnSpc>
                <a:spcPct val="113000"/>
              </a:lnSpc>
              <a:spcBef>
                <a:spcPct val="0"/>
              </a:spcBef>
              <a:buNone/>
              <a:defRPr sz="5400" b="1" kern="1200" spc="130">
                <a:solidFill>
                  <a:schemeClr val="tx1"/>
                </a:solidFill>
                <a:latin typeface="+mj-lt"/>
                <a:ea typeface="+mj-ea"/>
                <a:cs typeface="+mj-cs"/>
              </a:defRPr>
            </a:lvl1pPr>
          </a:lstStyle>
          <a:p>
            <a:r>
              <a:rPr kumimoji="1" lang="ja-JP" altLang="en-US" sz="2800" dirty="0"/>
              <a:t>計測回数の</a:t>
            </a:r>
            <a:r>
              <a:rPr kumimoji="0" lang="ja-JP" altLang="en-US" sz="2800" dirty="0"/>
              <a:t>ばらつき</a:t>
            </a:r>
            <a:endParaRPr kumimoji="1" lang="ja-JP" altLang="en-US" sz="2800" dirty="0"/>
          </a:p>
        </p:txBody>
      </p:sp>
    </p:spTree>
    <p:extLst>
      <p:ext uri="{BB962C8B-B14F-4D97-AF65-F5344CB8AC3E}">
        <p14:creationId xmlns:p14="http://schemas.microsoft.com/office/powerpoint/2010/main" val="269561766"/>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1080</TotalTime>
  <Words>2007</Words>
  <Application>Microsoft Office PowerPoint</Application>
  <PresentationFormat>ワイド画面</PresentationFormat>
  <Paragraphs>342</Paragraphs>
  <Slides>31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游ゴシック</vt:lpstr>
      <vt:lpstr>游ゴシック</vt:lpstr>
      <vt:lpstr>Yu Gothic Medium</vt:lpstr>
      <vt:lpstr>Arial</vt:lpstr>
      <vt:lpstr>Bierstadt</vt:lpstr>
      <vt:lpstr>GestaltVTI</vt:lpstr>
      <vt:lpstr>①: 生体計測データ </vt:lpstr>
      <vt:lpstr>①: 生体計測データ </vt:lpstr>
      <vt:lpstr>②: 感情データ </vt:lpstr>
      <vt:lpstr>③: 事前データ </vt:lpstr>
      <vt:lpstr>被験者の人数 </vt:lpstr>
      <vt:lpstr>PowerPoint プレゼンテーション</vt:lpstr>
      <vt:lpstr>PowerPoint プレゼンテーション</vt:lpstr>
      <vt:lpstr>PowerPoint プレゼンテーション</vt:lpstr>
      <vt:lpstr>PowerPoint プレゼンテーション</vt:lpstr>
      <vt:lpstr>計測回数の要約統計</vt:lpstr>
      <vt:lpstr>計測時刻のばらつき</vt:lpstr>
      <vt:lpstr>PowerPoint プレゼンテーション</vt:lpstr>
      <vt:lpstr>PowerPoint プレゼンテーション</vt:lpstr>
      <vt:lpstr>PowerPoint プレゼンテーション</vt:lpstr>
      <vt:lpstr>計測時刻の要約統計</vt:lpstr>
      <vt:lpstr>感情スコア平均の時間変化</vt:lpstr>
      <vt:lpstr>感情スコア平均の時間変化</vt:lpstr>
      <vt:lpstr>感情スコア平均の時間変化</vt:lpstr>
      <vt:lpstr>個人間要因除去後の感情スコアの時間変化</vt:lpstr>
      <vt:lpstr>個人間要因除去後の感情スコアの時間変化</vt:lpstr>
      <vt:lpstr>個人間要因除去後の感情スコアの時間変化</vt:lpstr>
      <vt:lpstr>個人間要因除去後の感情スコアの時間変化</vt:lpstr>
      <vt:lpstr>感情スコアの分布</vt:lpstr>
      <vt:lpstr>感情スコアの分布(時間ごと)</vt:lpstr>
      <vt:lpstr>感情スコアの分布(時間ごと)</vt:lpstr>
      <vt:lpstr>感情スコアの分布(時間ごと)</vt:lpstr>
      <vt:lpstr>感情スコアの分布(時間ごと)</vt:lpstr>
      <vt:lpstr>感情スコアの分布(時間ごと)</vt:lpstr>
      <vt:lpstr>感情スコアの分布(時間ごと)</vt:lpstr>
      <vt:lpstr>感情スコアの分布(時間ごと)</vt:lpstr>
      <vt:lpstr>感情スコアの分布(時間ごと)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雄大 森</dc:creator>
  <cp:lastModifiedBy>雄大 森</cp:lastModifiedBy>
  <cp:revision>1</cp:revision>
  <dcterms:created xsi:type="dcterms:W3CDTF">2025-07-10T05:07:20Z</dcterms:created>
  <dcterms:modified xsi:type="dcterms:W3CDTF">2025-07-25T00:21:18Z</dcterms:modified>
</cp:coreProperties>
</file>