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926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悠大 中山" userId="8d540fcd33209090" providerId="LiveId" clId="{2654F3F8-E71E-4DA4-860D-7F4D21AFB0D9}"/>
    <pc:docChg chg="custSel modSld">
      <pc:chgData name="悠大 中山" userId="8d540fcd33209090" providerId="LiveId" clId="{2654F3F8-E71E-4DA4-860D-7F4D21AFB0D9}" dt="2023-09-16T09:33:17.684" v="170" actId="12789"/>
      <pc:docMkLst>
        <pc:docMk/>
      </pc:docMkLst>
      <pc:sldChg chg="addSp delSp modSp mod">
        <pc:chgData name="悠大 中山" userId="8d540fcd33209090" providerId="LiveId" clId="{2654F3F8-E71E-4DA4-860D-7F4D21AFB0D9}" dt="2023-09-16T09:33:17.684" v="170" actId="12789"/>
        <pc:sldMkLst>
          <pc:docMk/>
          <pc:sldMk cId="3287141978" sldId="256"/>
        </pc:sldMkLst>
        <pc:spChg chg="add del mod">
          <ac:chgData name="悠大 中山" userId="8d540fcd33209090" providerId="LiveId" clId="{2654F3F8-E71E-4DA4-860D-7F4D21AFB0D9}" dt="2023-09-15T08:50:56.208" v="14" actId="478"/>
          <ac:spMkLst>
            <pc:docMk/>
            <pc:sldMk cId="3287141978" sldId="256"/>
            <ac:spMk id="2" creationId="{9C3EFF70-6E4C-9A73-77B0-49C72DB944FA}"/>
          </ac:spMkLst>
        </pc:spChg>
        <pc:spChg chg="del">
          <ac:chgData name="悠大 中山" userId="8d540fcd33209090" providerId="LiveId" clId="{2654F3F8-E71E-4DA4-860D-7F4D21AFB0D9}" dt="2023-09-15T08:41:03.073" v="0" actId="478"/>
          <ac:spMkLst>
            <pc:docMk/>
            <pc:sldMk cId="3287141978" sldId="256"/>
            <ac:spMk id="10" creationId="{E8A8F10A-49F2-DCCA-7750-199ED494947E}"/>
          </ac:spMkLst>
        </pc:spChg>
        <pc:picChg chg="add del mod">
          <ac:chgData name="悠大 中山" userId="8d540fcd33209090" providerId="LiveId" clId="{2654F3F8-E71E-4DA4-860D-7F4D21AFB0D9}" dt="2023-09-16T08:48:16.056" v="30" actId="478"/>
          <ac:picMkLst>
            <pc:docMk/>
            <pc:sldMk cId="3287141978" sldId="256"/>
            <ac:picMk id="2" creationId="{1EF88F9E-0D3A-2F43-326E-EC9CD082957B}"/>
          </ac:picMkLst>
        </pc:picChg>
        <pc:picChg chg="del">
          <ac:chgData name="悠大 中山" userId="8d540fcd33209090" providerId="LiveId" clId="{2654F3F8-E71E-4DA4-860D-7F4D21AFB0D9}" dt="2023-09-15T08:41:06.876" v="1" actId="478"/>
          <ac:picMkLst>
            <pc:docMk/>
            <pc:sldMk cId="3287141978" sldId="256"/>
            <ac:picMk id="12" creationId="{7331ED47-2CA5-647C-B298-3638EF6A7DB4}"/>
          </ac:picMkLst>
        </pc:picChg>
        <pc:picChg chg="add del mod">
          <ac:chgData name="悠大 中山" userId="8d540fcd33209090" providerId="LiveId" clId="{2654F3F8-E71E-4DA4-860D-7F4D21AFB0D9}" dt="2023-09-15T08:50:12.614" v="7"/>
          <ac:picMkLst>
            <pc:docMk/>
            <pc:sldMk cId="3287141978" sldId="256"/>
            <ac:picMk id="1026" creationId="{3AD04EEC-91F7-45A3-3BC1-CA23AFF2D075}"/>
          </ac:picMkLst>
        </pc:picChg>
        <pc:picChg chg="add del mod">
          <ac:chgData name="悠大 中山" userId="8d540fcd33209090" providerId="LiveId" clId="{2654F3F8-E71E-4DA4-860D-7F4D21AFB0D9}" dt="2023-09-16T08:47:11.256" v="26" actId="478"/>
          <ac:picMkLst>
            <pc:docMk/>
            <pc:sldMk cId="3287141978" sldId="256"/>
            <ac:picMk id="1026" creationId="{8C255C9E-A8EC-3E62-04F6-EBC1A1C60A36}"/>
          </ac:picMkLst>
        </pc:picChg>
        <pc:picChg chg="add del mod">
          <ac:chgData name="悠大 中山" userId="8d540fcd33209090" providerId="LiveId" clId="{2654F3F8-E71E-4DA4-860D-7F4D21AFB0D9}" dt="2023-09-16T08:41:58.472" v="16" actId="478"/>
          <ac:picMkLst>
            <pc:docMk/>
            <pc:sldMk cId="3287141978" sldId="256"/>
            <ac:picMk id="1028" creationId="{C1D551DF-F8F2-EE8D-9F37-4BE8F272C119}"/>
          </ac:picMkLst>
        </pc:picChg>
        <pc:picChg chg="add del mod">
          <ac:chgData name="悠大 中山" userId="8d540fcd33209090" providerId="LiveId" clId="{2654F3F8-E71E-4DA4-860D-7F4D21AFB0D9}" dt="2023-09-16T08:50:56.774" v="37" actId="478"/>
          <ac:picMkLst>
            <pc:docMk/>
            <pc:sldMk cId="3287141978" sldId="256"/>
            <ac:picMk id="1030" creationId="{86133B74-780A-837F-C80C-9E29DCE25902}"/>
          </ac:picMkLst>
        </pc:picChg>
        <pc:picChg chg="add del mod">
          <ac:chgData name="悠大 中山" userId="8d540fcd33209090" providerId="LiveId" clId="{2654F3F8-E71E-4DA4-860D-7F4D21AFB0D9}" dt="2023-09-16T08:52:03.287" v="44" actId="478"/>
          <ac:picMkLst>
            <pc:docMk/>
            <pc:sldMk cId="3287141978" sldId="256"/>
            <ac:picMk id="1032" creationId="{A8177684-80E6-08F4-C9F6-839AD599B3A0}"/>
          </ac:picMkLst>
        </pc:picChg>
        <pc:picChg chg="add del">
          <ac:chgData name="悠大 中山" userId="8d540fcd33209090" providerId="LiveId" clId="{2654F3F8-E71E-4DA4-860D-7F4D21AFB0D9}" dt="2023-09-16T08:52:02.941" v="43"/>
          <ac:picMkLst>
            <pc:docMk/>
            <pc:sldMk cId="3287141978" sldId="256"/>
            <ac:picMk id="1034" creationId="{53248251-0C8E-7C9D-1A1E-119EF9D0353E}"/>
          </ac:picMkLst>
        </pc:picChg>
        <pc:picChg chg="add del mod">
          <ac:chgData name="悠大 中山" userId="8d540fcd33209090" providerId="LiveId" clId="{2654F3F8-E71E-4DA4-860D-7F4D21AFB0D9}" dt="2023-09-16T08:53:01.978" v="49" actId="478"/>
          <ac:picMkLst>
            <pc:docMk/>
            <pc:sldMk cId="3287141978" sldId="256"/>
            <ac:picMk id="1036" creationId="{521EF10F-90F7-29ED-C8E0-028F428FF14A}"/>
          </ac:picMkLst>
        </pc:picChg>
        <pc:picChg chg="add del mod">
          <ac:chgData name="悠大 中山" userId="8d540fcd33209090" providerId="LiveId" clId="{2654F3F8-E71E-4DA4-860D-7F4D21AFB0D9}" dt="2023-09-16T08:53:55.765" v="54" actId="478"/>
          <ac:picMkLst>
            <pc:docMk/>
            <pc:sldMk cId="3287141978" sldId="256"/>
            <ac:picMk id="1038" creationId="{8E159543-6EF7-59E1-6D60-CEC5E1FBB533}"/>
          </ac:picMkLst>
        </pc:picChg>
        <pc:picChg chg="add del mod">
          <ac:chgData name="悠大 中山" userId="8d540fcd33209090" providerId="LiveId" clId="{2654F3F8-E71E-4DA4-860D-7F4D21AFB0D9}" dt="2023-09-16T08:54:47.953" v="59" actId="478"/>
          <ac:picMkLst>
            <pc:docMk/>
            <pc:sldMk cId="3287141978" sldId="256"/>
            <ac:picMk id="1040" creationId="{A44F6EDA-AFA1-07EC-F7EC-CE658CBEC68F}"/>
          </ac:picMkLst>
        </pc:picChg>
        <pc:picChg chg="add del mod">
          <ac:chgData name="悠大 中山" userId="8d540fcd33209090" providerId="LiveId" clId="{2654F3F8-E71E-4DA4-860D-7F4D21AFB0D9}" dt="2023-09-16T08:55:31.990" v="64" actId="478"/>
          <ac:picMkLst>
            <pc:docMk/>
            <pc:sldMk cId="3287141978" sldId="256"/>
            <ac:picMk id="1042" creationId="{1DF2963C-C7FE-3DFF-523C-698BA883DDFB}"/>
          </ac:picMkLst>
        </pc:picChg>
        <pc:picChg chg="add del mod">
          <ac:chgData name="悠大 中山" userId="8d540fcd33209090" providerId="LiveId" clId="{2654F3F8-E71E-4DA4-860D-7F4D21AFB0D9}" dt="2023-09-16T08:56:17.866" v="69" actId="478"/>
          <ac:picMkLst>
            <pc:docMk/>
            <pc:sldMk cId="3287141978" sldId="256"/>
            <ac:picMk id="1044" creationId="{6BEFD852-B246-4E4E-F5BF-FA4CC3A4B427}"/>
          </ac:picMkLst>
        </pc:picChg>
        <pc:picChg chg="add del mod">
          <ac:chgData name="悠大 中山" userId="8d540fcd33209090" providerId="LiveId" clId="{2654F3F8-E71E-4DA4-860D-7F4D21AFB0D9}" dt="2023-09-16T09:21:09.268" v="74" actId="478"/>
          <ac:picMkLst>
            <pc:docMk/>
            <pc:sldMk cId="3287141978" sldId="256"/>
            <ac:picMk id="1046" creationId="{86CB6C80-886D-E7C5-67EF-04CE5433D0EB}"/>
          </ac:picMkLst>
        </pc:picChg>
        <pc:picChg chg="add del mod">
          <ac:chgData name="悠大 中山" userId="8d540fcd33209090" providerId="LiveId" clId="{2654F3F8-E71E-4DA4-860D-7F4D21AFB0D9}" dt="2023-09-16T09:21:50.556" v="79" actId="478"/>
          <ac:picMkLst>
            <pc:docMk/>
            <pc:sldMk cId="3287141978" sldId="256"/>
            <ac:picMk id="1048" creationId="{E014D5A5-8AAE-736E-5722-850818940F09}"/>
          </ac:picMkLst>
        </pc:picChg>
        <pc:picChg chg="add del mod">
          <ac:chgData name="悠大 中山" userId="8d540fcd33209090" providerId="LiveId" clId="{2654F3F8-E71E-4DA4-860D-7F4D21AFB0D9}" dt="2023-09-16T09:22:31.448" v="84" actId="478"/>
          <ac:picMkLst>
            <pc:docMk/>
            <pc:sldMk cId="3287141978" sldId="256"/>
            <ac:picMk id="1050" creationId="{85C95E90-653E-64E7-C634-8349201B41D8}"/>
          </ac:picMkLst>
        </pc:picChg>
        <pc:picChg chg="add del mod">
          <ac:chgData name="悠大 中山" userId="8d540fcd33209090" providerId="LiveId" clId="{2654F3F8-E71E-4DA4-860D-7F4D21AFB0D9}" dt="2023-09-16T09:23:32.814" v="96" actId="478"/>
          <ac:picMkLst>
            <pc:docMk/>
            <pc:sldMk cId="3287141978" sldId="256"/>
            <ac:picMk id="1052" creationId="{182A7B15-D4F5-B610-76B3-404F2EB27C47}"/>
          </ac:picMkLst>
        </pc:picChg>
        <pc:picChg chg="add del mod">
          <ac:chgData name="悠大 中山" userId="8d540fcd33209090" providerId="LiveId" clId="{2654F3F8-E71E-4DA4-860D-7F4D21AFB0D9}" dt="2023-09-16T09:24:34.630" v="101" actId="478"/>
          <ac:picMkLst>
            <pc:docMk/>
            <pc:sldMk cId="3287141978" sldId="256"/>
            <ac:picMk id="1054" creationId="{ABFCCF4C-FD97-9101-1888-4AD120E2A63F}"/>
          </ac:picMkLst>
        </pc:picChg>
        <pc:picChg chg="add del mod">
          <ac:chgData name="悠大 中山" userId="8d540fcd33209090" providerId="LiveId" clId="{2654F3F8-E71E-4DA4-860D-7F4D21AFB0D9}" dt="2023-09-16T09:25:11.255" v="106" actId="478"/>
          <ac:picMkLst>
            <pc:docMk/>
            <pc:sldMk cId="3287141978" sldId="256"/>
            <ac:picMk id="1056" creationId="{6AE2F7DE-4CF2-CABE-62FE-96F196C3486A}"/>
          </ac:picMkLst>
        </pc:picChg>
        <pc:picChg chg="add del mod">
          <ac:chgData name="悠大 中山" userId="8d540fcd33209090" providerId="LiveId" clId="{2654F3F8-E71E-4DA4-860D-7F4D21AFB0D9}" dt="2023-09-16T09:25:47.960" v="111" actId="478"/>
          <ac:picMkLst>
            <pc:docMk/>
            <pc:sldMk cId="3287141978" sldId="256"/>
            <ac:picMk id="1058" creationId="{2DFE3421-7334-AFAB-36DA-52904ED58104}"/>
          </ac:picMkLst>
        </pc:picChg>
        <pc:picChg chg="add del mod">
          <ac:chgData name="悠大 中山" userId="8d540fcd33209090" providerId="LiveId" clId="{2654F3F8-E71E-4DA4-860D-7F4D21AFB0D9}" dt="2023-09-16T09:26:29.902" v="116" actId="478"/>
          <ac:picMkLst>
            <pc:docMk/>
            <pc:sldMk cId="3287141978" sldId="256"/>
            <ac:picMk id="1060" creationId="{09AAA816-03E2-9F20-ECD7-ECB0F15B8E86}"/>
          </ac:picMkLst>
        </pc:picChg>
        <pc:picChg chg="add del mod">
          <ac:chgData name="悠大 中山" userId="8d540fcd33209090" providerId="LiveId" clId="{2654F3F8-E71E-4DA4-860D-7F4D21AFB0D9}" dt="2023-09-16T09:27:14.787" v="121" actId="478"/>
          <ac:picMkLst>
            <pc:docMk/>
            <pc:sldMk cId="3287141978" sldId="256"/>
            <ac:picMk id="1062" creationId="{81500985-0666-3665-DF8D-1C76A0A450FD}"/>
          </ac:picMkLst>
        </pc:picChg>
        <pc:picChg chg="add del mod">
          <ac:chgData name="悠大 中山" userId="8d540fcd33209090" providerId="LiveId" clId="{2654F3F8-E71E-4DA4-860D-7F4D21AFB0D9}" dt="2023-09-16T09:27:49.477" v="126" actId="478"/>
          <ac:picMkLst>
            <pc:docMk/>
            <pc:sldMk cId="3287141978" sldId="256"/>
            <ac:picMk id="1064" creationId="{1E1A49E4-E98B-1D21-0499-2DFFB7B91DFF}"/>
          </ac:picMkLst>
        </pc:picChg>
        <pc:picChg chg="add del mod">
          <ac:chgData name="悠大 中山" userId="8d540fcd33209090" providerId="LiveId" clId="{2654F3F8-E71E-4DA4-860D-7F4D21AFB0D9}" dt="2023-09-16T09:28:28.739" v="131" actId="478"/>
          <ac:picMkLst>
            <pc:docMk/>
            <pc:sldMk cId="3287141978" sldId="256"/>
            <ac:picMk id="1066" creationId="{E1DFA263-AD9B-817F-257F-842EF3740E99}"/>
          </ac:picMkLst>
        </pc:picChg>
        <pc:picChg chg="add del mod">
          <ac:chgData name="悠大 中山" userId="8d540fcd33209090" providerId="LiveId" clId="{2654F3F8-E71E-4DA4-860D-7F4D21AFB0D9}" dt="2023-09-16T09:29:09.577" v="136" actId="478"/>
          <ac:picMkLst>
            <pc:docMk/>
            <pc:sldMk cId="3287141978" sldId="256"/>
            <ac:picMk id="1068" creationId="{0269475F-961D-44A4-3A05-7D3A89142739}"/>
          </ac:picMkLst>
        </pc:picChg>
        <pc:picChg chg="add del mod">
          <ac:chgData name="悠大 中山" userId="8d540fcd33209090" providerId="LiveId" clId="{2654F3F8-E71E-4DA4-860D-7F4D21AFB0D9}" dt="2023-09-16T09:29:43.442" v="141" actId="478"/>
          <ac:picMkLst>
            <pc:docMk/>
            <pc:sldMk cId="3287141978" sldId="256"/>
            <ac:picMk id="1070" creationId="{C8CFBF7E-A7A3-DFE8-B9C1-47A1C9A99878}"/>
          </ac:picMkLst>
        </pc:picChg>
        <pc:picChg chg="add del mod">
          <ac:chgData name="悠大 中山" userId="8d540fcd33209090" providerId="LiveId" clId="{2654F3F8-E71E-4DA4-860D-7F4D21AFB0D9}" dt="2023-09-16T09:30:21.103" v="146" actId="478"/>
          <ac:picMkLst>
            <pc:docMk/>
            <pc:sldMk cId="3287141978" sldId="256"/>
            <ac:picMk id="1072" creationId="{4A420E61-692A-F18F-CF49-F32FEE89A8D1}"/>
          </ac:picMkLst>
        </pc:picChg>
        <pc:picChg chg="add del mod">
          <ac:chgData name="悠大 中山" userId="8d540fcd33209090" providerId="LiveId" clId="{2654F3F8-E71E-4DA4-860D-7F4D21AFB0D9}" dt="2023-09-16T09:31:13.543" v="151" actId="478"/>
          <ac:picMkLst>
            <pc:docMk/>
            <pc:sldMk cId="3287141978" sldId="256"/>
            <ac:picMk id="1074" creationId="{9D0ADEC3-281C-B92F-793B-F0210C91AE68}"/>
          </ac:picMkLst>
        </pc:picChg>
        <pc:picChg chg="add del mod">
          <ac:chgData name="悠大 中山" userId="8d540fcd33209090" providerId="LiveId" clId="{2654F3F8-E71E-4DA4-860D-7F4D21AFB0D9}" dt="2023-09-16T09:31:52.120" v="156" actId="478"/>
          <ac:picMkLst>
            <pc:docMk/>
            <pc:sldMk cId="3287141978" sldId="256"/>
            <ac:picMk id="1076" creationId="{FDE5B06F-B63B-AC46-3206-114D6CEB5E2D}"/>
          </ac:picMkLst>
        </pc:picChg>
        <pc:picChg chg="add del mod">
          <ac:chgData name="悠大 中山" userId="8d540fcd33209090" providerId="LiveId" clId="{2654F3F8-E71E-4DA4-860D-7F4D21AFB0D9}" dt="2023-09-16T09:32:32.966" v="161" actId="478"/>
          <ac:picMkLst>
            <pc:docMk/>
            <pc:sldMk cId="3287141978" sldId="256"/>
            <ac:picMk id="1078" creationId="{D09B5E2E-1544-2225-A5D4-DCFC6D29945B}"/>
          </ac:picMkLst>
        </pc:picChg>
        <pc:picChg chg="add del mod">
          <ac:chgData name="悠大 中山" userId="8d540fcd33209090" providerId="LiveId" clId="{2654F3F8-E71E-4DA4-860D-7F4D21AFB0D9}" dt="2023-09-16T09:33:07.844" v="166" actId="478"/>
          <ac:picMkLst>
            <pc:docMk/>
            <pc:sldMk cId="3287141978" sldId="256"/>
            <ac:picMk id="1080" creationId="{47D10FF2-CC2C-1549-39C2-497E22F990D4}"/>
          </ac:picMkLst>
        </pc:picChg>
        <pc:picChg chg="add mod">
          <ac:chgData name="悠大 中山" userId="8d540fcd33209090" providerId="LiveId" clId="{2654F3F8-E71E-4DA4-860D-7F4D21AFB0D9}" dt="2023-09-16T09:33:17.684" v="170" actId="12789"/>
          <ac:picMkLst>
            <pc:docMk/>
            <pc:sldMk cId="3287141978" sldId="256"/>
            <ac:picMk id="1082" creationId="{57509346-CBF3-2CC0-78E8-5500FDF2AA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52" y="1122363"/>
            <a:ext cx="4243785" cy="2387600"/>
          </a:xfrm>
        </p:spPr>
        <p:txBody>
          <a:bodyPr anchor="b"/>
          <a:lstStyle>
            <a:lvl1pPr algn="ctr">
              <a:defRPr sz="32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086" y="3602038"/>
            <a:ext cx="3744516" cy="1655762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631" indent="0" algn="ctr">
              <a:buNone/>
              <a:defRPr sz="1092"/>
            </a:lvl2pPr>
            <a:lvl3pPr marL="499262" indent="0" algn="ctr">
              <a:buNone/>
              <a:defRPr sz="983"/>
            </a:lvl3pPr>
            <a:lvl4pPr marL="748894" indent="0" algn="ctr">
              <a:buNone/>
              <a:defRPr sz="874"/>
            </a:lvl4pPr>
            <a:lvl5pPr marL="998525" indent="0" algn="ctr">
              <a:buNone/>
              <a:defRPr sz="874"/>
            </a:lvl5pPr>
            <a:lvl6pPr marL="1248156" indent="0" algn="ctr">
              <a:buNone/>
              <a:defRPr sz="874"/>
            </a:lvl6pPr>
            <a:lvl7pPr marL="1497787" indent="0" algn="ctr">
              <a:buNone/>
              <a:defRPr sz="874"/>
            </a:lvl7pPr>
            <a:lvl8pPr marL="1747418" indent="0" algn="ctr">
              <a:buNone/>
              <a:defRPr sz="874"/>
            </a:lvl8pPr>
            <a:lvl9pPr marL="1997050" indent="0" algn="ctr">
              <a:buNone/>
              <a:defRPr sz="87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1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2893" y="365125"/>
            <a:ext cx="1076548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3248" y="365125"/>
            <a:ext cx="316723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7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47" y="1709740"/>
            <a:ext cx="4306193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47" y="4589465"/>
            <a:ext cx="4306193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/>
                </a:solidFill>
              </a:defRPr>
            </a:lvl1pPr>
            <a:lvl2pPr marL="24963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62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3pPr>
            <a:lvl4pPr marL="748894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52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5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87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41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705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1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248" y="1825625"/>
            <a:ext cx="212189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7549" y="1825625"/>
            <a:ext cx="212189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365127"/>
            <a:ext cx="4306193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8" y="1681163"/>
            <a:ext cx="211214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8" y="2505075"/>
            <a:ext cx="211214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7548" y="1681163"/>
            <a:ext cx="2122543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27548" y="2505075"/>
            <a:ext cx="212254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4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457200"/>
            <a:ext cx="1610272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543" y="987427"/>
            <a:ext cx="2527548" cy="4873625"/>
          </a:xfrm>
        </p:spPr>
        <p:txBody>
          <a:bodyPr/>
          <a:lstStyle>
            <a:lvl1pPr>
              <a:defRPr sz="1747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2057400"/>
            <a:ext cx="1610272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4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457200"/>
            <a:ext cx="1610272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2543" y="987427"/>
            <a:ext cx="2527548" cy="4873625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631" indent="0">
              <a:buNone/>
              <a:defRPr sz="1529"/>
            </a:lvl2pPr>
            <a:lvl3pPr marL="499262" indent="0">
              <a:buNone/>
              <a:defRPr sz="1310"/>
            </a:lvl3pPr>
            <a:lvl4pPr marL="748894" indent="0">
              <a:buNone/>
              <a:defRPr sz="1092"/>
            </a:lvl4pPr>
            <a:lvl5pPr marL="998525" indent="0">
              <a:buNone/>
              <a:defRPr sz="1092"/>
            </a:lvl5pPr>
            <a:lvl6pPr marL="1248156" indent="0">
              <a:buNone/>
              <a:defRPr sz="1092"/>
            </a:lvl6pPr>
            <a:lvl7pPr marL="1497787" indent="0">
              <a:buNone/>
              <a:defRPr sz="1092"/>
            </a:lvl7pPr>
            <a:lvl8pPr marL="1747418" indent="0">
              <a:buNone/>
              <a:defRPr sz="1092"/>
            </a:lvl8pPr>
            <a:lvl9pPr marL="1997050" indent="0">
              <a:buNone/>
              <a:defRPr sz="109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2057400"/>
            <a:ext cx="1610272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89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248" y="365127"/>
            <a:ext cx="43061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248" y="1825625"/>
            <a:ext cx="4306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247" y="6356352"/>
            <a:ext cx="1123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A8F9-D53A-41C8-8711-632064284B53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3828" y="6356352"/>
            <a:ext cx="1685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6086" y="6356352"/>
            <a:ext cx="1123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B506-0B74-4A90-8A4D-9565DEB14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9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9262" rtl="0" eaLnBrk="1" latinLnBrk="0" hangingPunct="1">
        <a:lnSpc>
          <a:spcPct val="90000"/>
        </a:lnSpc>
        <a:spcBef>
          <a:spcPct val="0"/>
        </a:spcBef>
        <a:buNone/>
        <a:defRPr kumimoji="1"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16" indent="-124816" algn="l" defTabSz="49926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kumimoji="1"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447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4078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709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340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2972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603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65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31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94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525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56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418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7050" algn="l" defTabSz="499262" rtl="0" eaLnBrk="1" latinLnBrk="0" hangingPunct="1">
        <a:defRPr kumimoji="1"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Picture 58" descr="福井県のキャラクター">
            <a:extLst>
              <a:ext uri="{FF2B5EF4-FFF2-40B4-BE49-F238E27FC236}">
                <a16:creationId xmlns:a16="http://schemas.microsoft.com/office/drawing/2014/main" id="{57509346-CBF3-2CC0-78E8-5500FDF2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4" y="1765800"/>
            <a:ext cx="3326400" cy="33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4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 悠大</dc:creator>
  <cp:lastModifiedBy>悠大 中山</cp:lastModifiedBy>
  <cp:revision>1</cp:revision>
  <dcterms:created xsi:type="dcterms:W3CDTF">2023-09-13T13:18:14Z</dcterms:created>
  <dcterms:modified xsi:type="dcterms:W3CDTF">2023-09-16T09:33:19Z</dcterms:modified>
</cp:coreProperties>
</file>