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CAA534-1BAA-CEDC-EC1D-D68B4323E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B97A7D-6BF3-8596-CF66-5C9DFD049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95EC51-814F-DEB4-383F-DC40A30F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85F2-07C0-43A1-9599-5A1DE5A47F68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72D724-7951-24ED-A102-246DD045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6DC733-6FA1-28C4-2734-883342BC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EE72-5E5E-49E8-A376-8E9085EFF4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7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7B856-C45B-FB1F-67FB-B32FD090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77FE14-8B78-2055-3940-97933594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FD3A00-24E0-ECB3-76EF-20723B22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85F2-07C0-43A1-9599-5A1DE5A47F68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9690B2-1AD0-14AA-3769-393E5CD1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004870-8284-327D-2F81-5A1E96F0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EE72-5E5E-49E8-A376-8E9085EFF4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21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06C18E-AEFB-966A-7298-98BB84DD2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D91B0E-554C-937D-5E23-8D744940D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6315C9-C8E1-ACF8-4340-BD96D849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85F2-07C0-43A1-9599-5A1DE5A47F68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76FC72-573F-B026-AC5F-71C308AD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7FAA14-8F0F-4FD6-0E12-D2CFE3A9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EE72-5E5E-49E8-A376-8E9085EFF4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05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113AA-AC3C-FF9C-B3CD-72C19482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2E5FCF-4E88-2FD8-24C3-EEC1414E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E94982-7D04-FB97-060F-AEBCCE1E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85F2-07C0-43A1-9599-5A1DE5A47F68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87AFDD-4515-9974-F22B-0BDB4261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57732-6515-8530-B0A1-0D5DC8F2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EE72-5E5E-49E8-A376-8E9085EFF4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38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B1FF6-7D29-5FF5-0BD1-44DF8ED9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FA1B0C-EEBB-23BD-5072-D4466D29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1F829B-DA82-DF75-0B08-6FA2A0B0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85F2-07C0-43A1-9599-5A1DE5A47F68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209900-9A58-CE88-E746-573F3F2C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E64799-F4A2-CD3B-EF16-04F5C883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EE72-5E5E-49E8-A376-8E9085EFF4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3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04288-74AD-D009-23E3-AF8FCB97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D12077-F10B-866F-B4B8-6FDF5A182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0A3F0A-8DD7-671C-83AE-D607D0818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F92B2B-4F0B-51AF-792D-C867C143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85F2-07C0-43A1-9599-5A1DE5A47F68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F68CD2-7D4F-245D-46B3-AE102504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3F89BC-A61B-7E97-A942-8B1370AF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EE72-5E5E-49E8-A376-8E9085EFF4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6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F6FEEC-1184-EE3A-98A3-08E2C8F2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82A71C-F3A0-66E8-188D-499B51FE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FBA368-55A5-7CDB-C7E7-02D6BBC3A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C6B000-5E01-7991-6A05-AFDE9BC9C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FC8F959-3501-09F3-75A0-70C1ABC39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3D0613-6F31-9CE1-C895-E607EB57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85F2-07C0-43A1-9599-5A1DE5A47F68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108773-6C7D-4585-D872-955C35CE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284812-3EFA-E803-E0CC-D41684C8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EE72-5E5E-49E8-A376-8E9085EFF4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4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EBF75E-75EF-C48A-0BDF-3EB6D546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7F39FB-9014-EB1D-4997-58B10A81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85F2-07C0-43A1-9599-5A1DE5A47F68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8CEFD2-A8C7-3441-77FC-8B0E74D8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1BC4D4-8437-DAB4-13B9-FACDB838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EE72-5E5E-49E8-A376-8E9085EFF4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80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E7F256-3BBC-08C0-FA91-53C9245A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85F2-07C0-43A1-9599-5A1DE5A47F68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EAA7A3-C1B1-CC94-0DE9-B52EA08B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F91C37-7708-D268-C54A-4A04B386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EE72-5E5E-49E8-A376-8E9085EFF4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29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212DA-AEBA-EE77-A223-38307350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1573EF-2EA5-5383-D78E-98089CD43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B8C0B3-580B-CDAC-2B6E-D5F0C6A04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0DD101-D977-EB16-70E6-E2339454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85F2-07C0-43A1-9599-5A1DE5A47F68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39D357-9FE2-3FE1-9EAC-C87CCF00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B80CAD-B329-3EEE-9D49-FEDF1473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EE72-5E5E-49E8-A376-8E9085EFF4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4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C047AB-DE6A-332E-BC40-261A247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27418F-4131-9766-C6EB-0E3B054DB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886214-6659-257B-783D-67220A688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A387EC-32C0-7D6E-143C-D696B2C4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85F2-07C0-43A1-9599-5A1DE5A47F68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6C3F59-FA46-326B-466B-8BA5070B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3BB387-ED29-E8FD-48B9-41A070A4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EE72-5E5E-49E8-A376-8E9085EFF4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57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21D519-B5A4-B308-E85C-40B29C9D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7E5EB6-8390-D97F-3193-FA395B7E0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99C174-0B9A-49DB-9DA9-BAFB4C530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6085F2-07C0-43A1-9599-5A1DE5A47F68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DD013B-701F-A1E8-5D26-1FB8A79EE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260010-EF89-43EC-3524-04DF13C6C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9EE72-5E5E-49E8-A376-8E9085EFF4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05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AD5B34-6D68-A27E-CBF9-059568773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A4542C-C4EA-268A-5134-14BEDD6D1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41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yudai mori</dc:creator>
  <cp:lastModifiedBy>yudai mori</cp:lastModifiedBy>
  <cp:revision>1</cp:revision>
  <dcterms:created xsi:type="dcterms:W3CDTF">2024-07-14T00:38:58Z</dcterms:created>
  <dcterms:modified xsi:type="dcterms:W3CDTF">2024-07-14T00:39:33Z</dcterms:modified>
</cp:coreProperties>
</file>