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3"/>
  </p:notesMasterIdLst>
  <p:sldIdLst>
    <p:sldId id="256" r:id="rId2"/>
    <p:sldId id="261" r:id="rId3"/>
    <p:sldId id="265" r:id="rId4"/>
    <p:sldId id="262" r:id="rId5"/>
    <p:sldId id="266" r:id="rId6"/>
    <p:sldId id="263" r:id="rId7"/>
    <p:sldId id="264" r:id="rId8"/>
    <p:sldId id="257" r:id="rId9"/>
    <p:sldId id="258" r:id="rId10"/>
    <p:sldId id="259" r:id="rId11"/>
    <p:sldId id="260" r:id="rId1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FF66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5479" autoAdjust="0"/>
  </p:normalViewPr>
  <p:slideViewPr>
    <p:cSldViewPr>
      <p:cViewPr varScale="1">
        <p:scale>
          <a:sx n="92" d="100"/>
          <a:sy n="92" d="100"/>
        </p:scale>
        <p:origin x="-786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8FF43E-AE23-43CE-A924-80F2EE0ABA73}" type="doc">
      <dgm:prSet loTypeId="urn:microsoft.com/office/officeart/2005/8/layout/orgChart1" loCatId="hierarchy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FF9D804-3DED-4570-919B-C5D249F463D0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项目经理       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D5569496-3974-4E7C-9BE1-B54C0B21C6FF}" type="parTrans" cxnId="{4C9B0539-F499-4B59-ACE5-E415BF73DF67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ADB2D770-F383-4CC5-9A34-EBF133FA2252}" type="sibTrans" cxnId="{4C9B0539-F499-4B59-ACE5-E415BF73DF67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7604058B-63ED-4770-A57B-4BED46883662}" type="asst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策划（兼）    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6CA8223A-A266-4B81-9545-E374FB418D2F}" type="parTrans" cxnId="{8F833FE4-F874-4C9A-A45B-B365358C9305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CF52D731-7CC5-484C-8559-E9612BD3552F}" type="sibTrans" cxnId="{8F833FE4-F874-4C9A-A45B-B365358C9305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4E04EA90-9AAB-4167-9CA8-13A32CDA6175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文案   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49732279-5DE3-4417-AC54-7CF541C0424C}" type="parTrans" cxnId="{001D0FDF-42F3-42AD-8389-AEE1DA939F32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355FF7D2-2DB6-4D11-9E1F-D92CC605EE61}" type="sibTrans" cxnId="{001D0FDF-42F3-42AD-8389-AEE1DA939F32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E8951063-1137-4B43-882E-E50B198EB19C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设计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B8B549DD-640D-47DA-B134-2DA8DF3A9539}" type="parTrans" cxnId="{B5499812-4124-45D0-A50A-CF5176717253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27B95ADB-4FF6-42A5-8ECD-0887C9091FC1}" type="sibTrans" cxnId="{B5499812-4124-45D0-A50A-CF5176717253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2308CD19-893B-405D-9337-EF828FBCA56E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媒体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ED88804A-50AA-42C4-80A1-52D6DC775EBB}" type="parTrans" cxnId="{AA6408B5-1E00-4952-B7A4-C77E7A6D8492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5004E746-A54E-4E38-A200-2BD8AD437DA1}" type="sibTrans" cxnId="{AA6408B5-1E00-4952-B7A4-C77E7A6D8492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AAB0649D-7A9C-43E2-9CEE-82C351071EE4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文员  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FEA18AF0-FA64-4545-827B-6A4A86C651DC}" type="parTrans" cxnId="{3CB94E3A-20F3-4303-91C3-C7A8B009A2AC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</a:endParaRPr>
        </a:p>
      </dgm:t>
    </dgm:pt>
    <dgm:pt modelId="{2453E101-2E2E-4AF8-90D5-84888D1B57D6}" type="sibTrans" cxnId="{3CB94E3A-20F3-4303-91C3-C7A8B009A2AC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</a:endParaRPr>
        </a:p>
      </dgm:t>
    </dgm:pt>
    <dgm:pt modelId="{D535C54A-64FF-479A-9A57-D4DC55D45457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技术维护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B6CC3C5B-A9A5-4776-A370-2198CFBFF02D}" type="parTrans" cxnId="{F7E36F3E-CC38-4DB4-8851-D23FE9E6DA06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</a:endParaRPr>
        </a:p>
      </dgm:t>
    </dgm:pt>
    <dgm:pt modelId="{602C430C-5052-47AF-B9CE-1F6B00A78F5C}" type="sibTrans" cxnId="{F7E36F3E-CC38-4DB4-8851-D23FE9E6DA06}">
      <dgm:prSet/>
      <dgm:spPr/>
      <dgm:t>
        <a:bodyPr/>
        <a:lstStyle/>
        <a:p>
          <a:endParaRPr lang="zh-CN" altLang="en-US" sz="1600" b="1">
            <a:solidFill>
              <a:schemeClr val="tx1"/>
            </a:solidFill>
          </a:endParaRPr>
        </a:p>
      </dgm:t>
    </dgm:pt>
    <dgm:pt modelId="{2BD4ACA4-6978-4BFA-92E0-8DDA5CFA4220}" type="pres">
      <dgm:prSet presAssocID="{518FF43E-AE23-43CE-A924-80F2EE0ABA7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C5C4C6B-1131-4DC0-8D6D-A8F6C0D87662}" type="pres">
      <dgm:prSet presAssocID="{5FF9D804-3DED-4570-919B-C5D249F463D0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6788B658-26B6-4D3D-9D52-EEB7CBA06754}" type="pres">
      <dgm:prSet presAssocID="{5FF9D804-3DED-4570-919B-C5D249F463D0}" presName="rootComposite1" presStyleCnt="0"/>
      <dgm:spPr/>
      <dgm:t>
        <a:bodyPr/>
        <a:lstStyle/>
        <a:p>
          <a:endParaRPr lang="zh-CN" altLang="en-US"/>
        </a:p>
      </dgm:t>
    </dgm:pt>
    <dgm:pt modelId="{1E9DAC37-F422-4F4E-B280-A67945F50E49}" type="pres">
      <dgm:prSet presAssocID="{5FF9D804-3DED-4570-919B-C5D249F463D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9C7C622-E61B-45F8-8C29-A714B02BBB32}" type="pres">
      <dgm:prSet presAssocID="{5FF9D804-3DED-4570-919B-C5D249F463D0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A0B1514B-095B-4283-A50A-4BAA0B1EB29A}" type="pres">
      <dgm:prSet presAssocID="{5FF9D804-3DED-4570-919B-C5D249F463D0}" presName="hierChild2" presStyleCnt="0"/>
      <dgm:spPr/>
      <dgm:t>
        <a:bodyPr/>
        <a:lstStyle/>
        <a:p>
          <a:endParaRPr lang="zh-CN" altLang="en-US"/>
        </a:p>
      </dgm:t>
    </dgm:pt>
    <dgm:pt modelId="{6B7A806E-BD8C-4EF4-9DBE-050E7D26D57E}" type="pres">
      <dgm:prSet presAssocID="{49732279-5DE3-4417-AC54-7CF541C0424C}" presName="Name37" presStyleLbl="parChTrans1D2" presStyleIdx="0" presStyleCnt="6"/>
      <dgm:spPr/>
      <dgm:t>
        <a:bodyPr/>
        <a:lstStyle/>
        <a:p>
          <a:endParaRPr lang="zh-CN" altLang="en-US"/>
        </a:p>
      </dgm:t>
    </dgm:pt>
    <dgm:pt modelId="{F8E789FA-2B43-41C0-B7E4-945DF2A01F94}" type="pres">
      <dgm:prSet presAssocID="{4E04EA90-9AAB-4167-9CA8-13A32CDA6175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0908BE83-43ED-4B86-A6B7-C363A5B35C68}" type="pres">
      <dgm:prSet presAssocID="{4E04EA90-9AAB-4167-9CA8-13A32CDA6175}" presName="rootComposite" presStyleCnt="0"/>
      <dgm:spPr/>
      <dgm:t>
        <a:bodyPr/>
        <a:lstStyle/>
        <a:p>
          <a:endParaRPr lang="zh-CN" altLang="en-US"/>
        </a:p>
      </dgm:t>
    </dgm:pt>
    <dgm:pt modelId="{A74B70FF-D68F-4766-B3E2-7E9F4502AC22}" type="pres">
      <dgm:prSet presAssocID="{4E04EA90-9AAB-4167-9CA8-13A32CDA6175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369F583-690D-4183-BEA3-F4B75CC2852B}" type="pres">
      <dgm:prSet presAssocID="{4E04EA90-9AAB-4167-9CA8-13A32CDA6175}" presName="rootConnector" presStyleLbl="node2" presStyleIdx="0" presStyleCnt="5"/>
      <dgm:spPr/>
      <dgm:t>
        <a:bodyPr/>
        <a:lstStyle/>
        <a:p>
          <a:endParaRPr lang="zh-CN" altLang="en-US"/>
        </a:p>
      </dgm:t>
    </dgm:pt>
    <dgm:pt modelId="{82EDD758-E8A3-4F0D-8BF2-36B7CE373593}" type="pres">
      <dgm:prSet presAssocID="{4E04EA90-9AAB-4167-9CA8-13A32CDA6175}" presName="hierChild4" presStyleCnt="0"/>
      <dgm:spPr/>
      <dgm:t>
        <a:bodyPr/>
        <a:lstStyle/>
        <a:p>
          <a:endParaRPr lang="zh-CN" altLang="en-US"/>
        </a:p>
      </dgm:t>
    </dgm:pt>
    <dgm:pt modelId="{EA040C1C-0045-4CCE-BF5C-FE1039B73784}" type="pres">
      <dgm:prSet presAssocID="{4E04EA90-9AAB-4167-9CA8-13A32CDA6175}" presName="hierChild5" presStyleCnt="0"/>
      <dgm:spPr/>
      <dgm:t>
        <a:bodyPr/>
        <a:lstStyle/>
        <a:p>
          <a:endParaRPr lang="zh-CN" altLang="en-US"/>
        </a:p>
      </dgm:t>
    </dgm:pt>
    <dgm:pt modelId="{34191B2B-8225-4848-B064-F4B389AE3D3E}" type="pres">
      <dgm:prSet presAssocID="{B8B549DD-640D-47DA-B134-2DA8DF3A9539}" presName="Name37" presStyleLbl="parChTrans1D2" presStyleIdx="1" presStyleCnt="6"/>
      <dgm:spPr/>
      <dgm:t>
        <a:bodyPr/>
        <a:lstStyle/>
        <a:p>
          <a:endParaRPr lang="zh-CN" altLang="en-US"/>
        </a:p>
      </dgm:t>
    </dgm:pt>
    <dgm:pt modelId="{EC91770C-E314-458B-AFBD-64D5DB9EDE9F}" type="pres">
      <dgm:prSet presAssocID="{E8951063-1137-4B43-882E-E50B198EB19C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87C4C971-10EF-425E-88FF-AB3D2E823CC1}" type="pres">
      <dgm:prSet presAssocID="{E8951063-1137-4B43-882E-E50B198EB19C}" presName="rootComposite" presStyleCnt="0"/>
      <dgm:spPr/>
      <dgm:t>
        <a:bodyPr/>
        <a:lstStyle/>
        <a:p>
          <a:endParaRPr lang="zh-CN" altLang="en-US"/>
        </a:p>
      </dgm:t>
    </dgm:pt>
    <dgm:pt modelId="{1E2FA715-9CB5-4276-8101-720EBF152C7C}" type="pres">
      <dgm:prSet presAssocID="{E8951063-1137-4B43-882E-E50B198EB19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8FD416B-0B5A-4E26-98DD-FFAF66B44F43}" type="pres">
      <dgm:prSet presAssocID="{E8951063-1137-4B43-882E-E50B198EB19C}" presName="rootConnector" presStyleLbl="node2" presStyleIdx="1" presStyleCnt="5"/>
      <dgm:spPr/>
      <dgm:t>
        <a:bodyPr/>
        <a:lstStyle/>
        <a:p>
          <a:endParaRPr lang="zh-CN" altLang="en-US"/>
        </a:p>
      </dgm:t>
    </dgm:pt>
    <dgm:pt modelId="{48906322-E99E-4C20-B2F7-5D22BE0297E3}" type="pres">
      <dgm:prSet presAssocID="{E8951063-1137-4B43-882E-E50B198EB19C}" presName="hierChild4" presStyleCnt="0"/>
      <dgm:spPr/>
      <dgm:t>
        <a:bodyPr/>
        <a:lstStyle/>
        <a:p>
          <a:endParaRPr lang="zh-CN" altLang="en-US"/>
        </a:p>
      </dgm:t>
    </dgm:pt>
    <dgm:pt modelId="{C70137C0-B6D4-46BC-B40F-EDEF3947F69D}" type="pres">
      <dgm:prSet presAssocID="{E8951063-1137-4B43-882E-E50B198EB19C}" presName="hierChild5" presStyleCnt="0"/>
      <dgm:spPr/>
      <dgm:t>
        <a:bodyPr/>
        <a:lstStyle/>
        <a:p>
          <a:endParaRPr lang="zh-CN" altLang="en-US"/>
        </a:p>
      </dgm:t>
    </dgm:pt>
    <dgm:pt modelId="{95D46651-A2F0-4860-9448-240C6963578A}" type="pres">
      <dgm:prSet presAssocID="{ED88804A-50AA-42C4-80A1-52D6DC775EBB}" presName="Name37" presStyleLbl="parChTrans1D2" presStyleIdx="2" presStyleCnt="6"/>
      <dgm:spPr/>
      <dgm:t>
        <a:bodyPr/>
        <a:lstStyle/>
        <a:p>
          <a:endParaRPr lang="zh-CN" altLang="en-US"/>
        </a:p>
      </dgm:t>
    </dgm:pt>
    <dgm:pt modelId="{73C088BD-2BB2-4D95-A736-4711F208B471}" type="pres">
      <dgm:prSet presAssocID="{2308CD19-893B-405D-9337-EF828FBCA56E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64E30B71-1BFE-479B-8A98-5F1426640BD4}" type="pres">
      <dgm:prSet presAssocID="{2308CD19-893B-405D-9337-EF828FBCA56E}" presName="rootComposite" presStyleCnt="0"/>
      <dgm:spPr/>
      <dgm:t>
        <a:bodyPr/>
        <a:lstStyle/>
        <a:p>
          <a:endParaRPr lang="zh-CN" altLang="en-US"/>
        </a:p>
      </dgm:t>
    </dgm:pt>
    <dgm:pt modelId="{2B52EDF8-7F6D-424C-A882-B2A35D99F4F1}" type="pres">
      <dgm:prSet presAssocID="{2308CD19-893B-405D-9337-EF828FBCA56E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B58587B-FAF3-44E7-B5F6-8E8419319598}" type="pres">
      <dgm:prSet presAssocID="{2308CD19-893B-405D-9337-EF828FBCA56E}" presName="rootConnector" presStyleLbl="node2" presStyleIdx="2" presStyleCnt="5"/>
      <dgm:spPr/>
      <dgm:t>
        <a:bodyPr/>
        <a:lstStyle/>
        <a:p>
          <a:endParaRPr lang="zh-CN" altLang="en-US"/>
        </a:p>
      </dgm:t>
    </dgm:pt>
    <dgm:pt modelId="{A03FB5EC-6B2C-4067-B622-81F95ADE0AB8}" type="pres">
      <dgm:prSet presAssocID="{2308CD19-893B-405D-9337-EF828FBCA56E}" presName="hierChild4" presStyleCnt="0"/>
      <dgm:spPr/>
      <dgm:t>
        <a:bodyPr/>
        <a:lstStyle/>
        <a:p>
          <a:endParaRPr lang="zh-CN" altLang="en-US"/>
        </a:p>
      </dgm:t>
    </dgm:pt>
    <dgm:pt modelId="{9F5F1C52-3342-46A3-90A2-7DD4876EE7BD}" type="pres">
      <dgm:prSet presAssocID="{2308CD19-893B-405D-9337-EF828FBCA56E}" presName="hierChild5" presStyleCnt="0"/>
      <dgm:spPr/>
      <dgm:t>
        <a:bodyPr/>
        <a:lstStyle/>
        <a:p>
          <a:endParaRPr lang="zh-CN" altLang="en-US"/>
        </a:p>
      </dgm:t>
    </dgm:pt>
    <dgm:pt modelId="{49532FDE-16CD-4467-9170-83EFAFE80EDA}" type="pres">
      <dgm:prSet presAssocID="{FEA18AF0-FA64-4545-827B-6A4A86C651DC}" presName="Name37" presStyleLbl="parChTrans1D2" presStyleIdx="3" presStyleCnt="6"/>
      <dgm:spPr/>
      <dgm:t>
        <a:bodyPr/>
        <a:lstStyle/>
        <a:p>
          <a:endParaRPr lang="zh-CN" altLang="en-US"/>
        </a:p>
      </dgm:t>
    </dgm:pt>
    <dgm:pt modelId="{BC082BD5-4497-4DA7-9147-4B8A5515BC00}" type="pres">
      <dgm:prSet presAssocID="{AAB0649D-7A9C-43E2-9CEE-82C351071EE4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48C7C6AA-88C4-4407-9EFF-70C3876EA108}" type="pres">
      <dgm:prSet presAssocID="{AAB0649D-7A9C-43E2-9CEE-82C351071EE4}" presName="rootComposite" presStyleCnt="0"/>
      <dgm:spPr/>
      <dgm:t>
        <a:bodyPr/>
        <a:lstStyle/>
        <a:p>
          <a:endParaRPr lang="zh-CN" altLang="en-US"/>
        </a:p>
      </dgm:t>
    </dgm:pt>
    <dgm:pt modelId="{79EA2198-90B7-4C64-B88E-D9E886827535}" type="pres">
      <dgm:prSet presAssocID="{AAB0649D-7A9C-43E2-9CEE-82C351071EE4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B0B7876-1B0A-4FED-85DA-750C9763FDC4}" type="pres">
      <dgm:prSet presAssocID="{AAB0649D-7A9C-43E2-9CEE-82C351071EE4}" presName="rootConnector" presStyleLbl="node2" presStyleIdx="3" presStyleCnt="5"/>
      <dgm:spPr/>
      <dgm:t>
        <a:bodyPr/>
        <a:lstStyle/>
        <a:p>
          <a:endParaRPr lang="zh-CN" altLang="en-US"/>
        </a:p>
      </dgm:t>
    </dgm:pt>
    <dgm:pt modelId="{31DAA0F0-41EC-4F0D-8C4C-6A1C76B42747}" type="pres">
      <dgm:prSet presAssocID="{AAB0649D-7A9C-43E2-9CEE-82C351071EE4}" presName="hierChild4" presStyleCnt="0"/>
      <dgm:spPr/>
      <dgm:t>
        <a:bodyPr/>
        <a:lstStyle/>
        <a:p>
          <a:endParaRPr lang="zh-CN" altLang="en-US"/>
        </a:p>
      </dgm:t>
    </dgm:pt>
    <dgm:pt modelId="{E536B0A6-5F13-4446-92B0-EF8718D03BFA}" type="pres">
      <dgm:prSet presAssocID="{AAB0649D-7A9C-43E2-9CEE-82C351071EE4}" presName="hierChild5" presStyleCnt="0"/>
      <dgm:spPr/>
      <dgm:t>
        <a:bodyPr/>
        <a:lstStyle/>
        <a:p>
          <a:endParaRPr lang="zh-CN" altLang="en-US"/>
        </a:p>
      </dgm:t>
    </dgm:pt>
    <dgm:pt modelId="{A19DBE45-71F4-4F9B-8156-B6888B24035D}" type="pres">
      <dgm:prSet presAssocID="{B6CC3C5B-A9A5-4776-A370-2198CFBFF02D}" presName="Name37" presStyleLbl="parChTrans1D2" presStyleIdx="4" presStyleCnt="6"/>
      <dgm:spPr/>
      <dgm:t>
        <a:bodyPr/>
        <a:lstStyle/>
        <a:p>
          <a:endParaRPr lang="zh-CN" altLang="en-US"/>
        </a:p>
      </dgm:t>
    </dgm:pt>
    <dgm:pt modelId="{E940076D-6F97-434F-BAE3-9ECEB6F98BB9}" type="pres">
      <dgm:prSet presAssocID="{D535C54A-64FF-479A-9A57-D4DC55D45457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B89C69AA-48E8-42B5-973C-F6B7996CE448}" type="pres">
      <dgm:prSet presAssocID="{D535C54A-64FF-479A-9A57-D4DC55D45457}" presName="rootComposite" presStyleCnt="0"/>
      <dgm:spPr/>
      <dgm:t>
        <a:bodyPr/>
        <a:lstStyle/>
        <a:p>
          <a:endParaRPr lang="zh-CN" altLang="en-US"/>
        </a:p>
      </dgm:t>
    </dgm:pt>
    <dgm:pt modelId="{97240A1A-4476-47F3-B9FC-E9F7BEDFB406}" type="pres">
      <dgm:prSet presAssocID="{D535C54A-64FF-479A-9A57-D4DC55D45457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DEFD978-682C-4D92-9872-8D007674D4B6}" type="pres">
      <dgm:prSet presAssocID="{D535C54A-64FF-479A-9A57-D4DC55D45457}" presName="rootConnector" presStyleLbl="node2" presStyleIdx="4" presStyleCnt="5"/>
      <dgm:spPr/>
      <dgm:t>
        <a:bodyPr/>
        <a:lstStyle/>
        <a:p>
          <a:endParaRPr lang="zh-CN" altLang="en-US"/>
        </a:p>
      </dgm:t>
    </dgm:pt>
    <dgm:pt modelId="{3E43123B-B440-4DC8-B6A0-56EBD228AFD3}" type="pres">
      <dgm:prSet presAssocID="{D535C54A-64FF-479A-9A57-D4DC55D45457}" presName="hierChild4" presStyleCnt="0"/>
      <dgm:spPr/>
      <dgm:t>
        <a:bodyPr/>
        <a:lstStyle/>
        <a:p>
          <a:endParaRPr lang="zh-CN" altLang="en-US"/>
        </a:p>
      </dgm:t>
    </dgm:pt>
    <dgm:pt modelId="{9490A5C8-1D61-453B-9688-94CC1BF2FDB3}" type="pres">
      <dgm:prSet presAssocID="{D535C54A-64FF-479A-9A57-D4DC55D45457}" presName="hierChild5" presStyleCnt="0"/>
      <dgm:spPr/>
      <dgm:t>
        <a:bodyPr/>
        <a:lstStyle/>
        <a:p>
          <a:endParaRPr lang="zh-CN" altLang="en-US"/>
        </a:p>
      </dgm:t>
    </dgm:pt>
    <dgm:pt modelId="{E65084FC-04F1-4947-8FF0-80963B98B73A}" type="pres">
      <dgm:prSet presAssocID="{5FF9D804-3DED-4570-919B-C5D249F463D0}" presName="hierChild3" presStyleCnt="0"/>
      <dgm:spPr/>
      <dgm:t>
        <a:bodyPr/>
        <a:lstStyle/>
        <a:p>
          <a:endParaRPr lang="zh-CN" altLang="en-US"/>
        </a:p>
      </dgm:t>
    </dgm:pt>
    <dgm:pt modelId="{217A1437-E93D-4753-BFBA-2D2F82E25E4D}" type="pres">
      <dgm:prSet presAssocID="{6CA8223A-A266-4B81-9545-E374FB418D2F}" presName="Name111" presStyleLbl="parChTrans1D2" presStyleIdx="5" presStyleCnt="6"/>
      <dgm:spPr/>
      <dgm:t>
        <a:bodyPr/>
        <a:lstStyle/>
        <a:p>
          <a:endParaRPr lang="zh-CN" altLang="en-US"/>
        </a:p>
      </dgm:t>
    </dgm:pt>
    <dgm:pt modelId="{C0D7690D-8FBE-43C8-8604-D8727EE4D129}" type="pres">
      <dgm:prSet presAssocID="{7604058B-63ED-4770-A57B-4BED46883662}" presName="hierRoot3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6A9B9D3B-F328-4498-86F1-3E233CE7C9E9}" type="pres">
      <dgm:prSet presAssocID="{7604058B-63ED-4770-A57B-4BED46883662}" presName="rootComposite3" presStyleCnt="0"/>
      <dgm:spPr/>
      <dgm:t>
        <a:bodyPr/>
        <a:lstStyle/>
        <a:p>
          <a:endParaRPr lang="zh-CN" altLang="en-US"/>
        </a:p>
      </dgm:t>
    </dgm:pt>
    <dgm:pt modelId="{320FABE4-D19B-442B-A1C4-108C19B80DA3}" type="pres">
      <dgm:prSet presAssocID="{7604058B-63ED-4770-A57B-4BED46883662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223CC4-44A6-4E40-A8BD-29D0CBA230CA}" type="pres">
      <dgm:prSet presAssocID="{7604058B-63ED-4770-A57B-4BED46883662}" presName="rootConnector3" presStyleLbl="asst1" presStyleIdx="0" presStyleCnt="1"/>
      <dgm:spPr/>
      <dgm:t>
        <a:bodyPr/>
        <a:lstStyle/>
        <a:p>
          <a:endParaRPr lang="zh-CN" altLang="en-US"/>
        </a:p>
      </dgm:t>
    </dgm:pt>
    <dgm:pt modelId="{623F734B-6D06-416A-AD12-CF21B83E7087}" type="pres">
      <dgm:prSet presAssocID="{7604058B-63ED-4770-A57B-4BED46883662}" presName="hierChild6" presStyleCnt="0"/>
      <dgm:spPr/>
      <dgm:t>
        <a:bodyPr/>
        <a:lstStyle/>
        <a:p>
          <a:endParaRPr lang="zh-CN" altLang="en-US"/>
        </a:p>
      </dgm:t>
    </dgm:pt>
    <dgm:pt modelId="{17E5A381-8762-4AF5-A82A-582F0353F3A3}" type="pres">
      <dgm:prSet presAssocID="{7604058B-63ED-4770-A57B-4BED46883662}" presName="hierChild7" presStyleCnt="0"/>
      <dgm:spPr/>
      <dgm:t>
        <a:bodyPr/>
        <a:lstStyle/>
        <a:p>
          <a:endParaRPr lang="zh-CN" altLang="en-US"/>
        </a:p>
      </dgm:t>
    </dgm:pt>
  </dgm:ptLst>
  <dgm:cxnLst>
    <dgm:cxn modelId="{BF990BAA-1E27-4A4E-A0BF-0B4059DE0119}" type="presOf" srcId="{4E04EA90-9AAB-4167-9CA8-13A32CDA6175}" destId="{C369F583-690D-4183-BEA3-F4B75CC2852B}" srcOrd="1" destOrd="0" presId="urn:microsoft.com/office/officeart/2005/8/layout/orgChart1"/>
    <dgm:cxn modelId="{4967791C-3FD0-4D3B-B792-CB499E1B2750}" type="presOf" srcId="{7604058B-63ED-4770-A57B-4BED46883662}" destId="{D6223CC4-44A6-4E40-A8BD-29D0CBA230CA}" srcOrd="1" destOrd="0" presId="urn:microsoft.com/office/officeart/2005/8/layout/orgChart1"/>
    <dgm:cxn modelId="{8F833FE4-F874-4C9A-A45B-B365358C9305}" srcId="{5FF9D804-3DED-4570-919B-C5D249F463D0}" destId="{7604058B-63ED-4770-A57B-4BED46883662}" srcOrd="0" destOrd="0" parTransId="{6CA8223A-A266-4B81-9545-E374FB418D2F}" sibTransId="{CF52D731-7CC5-484C-8559-E9612BD3552F}"/>
    <dgm:cxn modelId="{31B174CA-23DB-4904-B140-F28532F025D1}" type="presOf" srcId="{AAB0649D-7A9C-43E2-9CEE-82C351071EE4}" destId="{79EA2198-90B7-4C64-B88E-D9E886827535}" srcOrd="0" destOrd="0" presId="urn:microsoft.com/office/officeart/2005/8/layout/orgChart1"/>
    <dgm:cxn modelId="{4B3406F6-B2B9-4680-B491-F88DA9FA4463}" type="presOf" srcId="{B6CC3C5B-A9A5-4776-A370-2198CFBFF02D}" destId="{A19DBE45-71F4-4F9B-8156-B6888B24035D}" srcOrd="0" destOrd="0" presId="urn:microsoft.com/office/officeart/2005/8/layout/orgChart1"/>
    <dgm:cxn modelId="{E1A6B17F-3CB7-4411-ADE5-6A4E39E8DC0F}" type="presOf" srcId="{AAB0649D-7A9C-43E2-9CEE-82C351071EE4}" destId="{7B0B7876-1B0A-4FED-85DA-750C9763FDC4}" srcOrd="1" destOrd="0" presId="urn:microsoft.com/office/officeart/2005/8/layout/orgChart1"/>
    <dgm:cxn modelId="{A4A60656-2F0E-47B6-8326-BAE8A497D1B8}" type="presOf" srcId="{4E04EA90-9AAB-4167-9CA8-13A32CDA6175}" destId="{A74B70FF-D68F-4766-B3E2-7E9F4502AC22}" srcOrd="0" destOrd="0" presId="urn:microsoft.com/office/officeart/2005/8/layout/orgChart1"/>
    <dgm:cxn modelId="{4A3EF1F4-7791-4136-8D63-EEAB83B0E940}" type="presOf" srcId="{49732279-5DE3-4417-AC54-7CF541C0424C}" destId="{6B7A806E-BD8C-4EF4-9DBE-050E7D26D57E}" srcOrd="0" destOrd="0" presId="urn:microsoft.com/office/officeart/2005/8/layout/orgChart1"/>
    <dgm:cxn modelId="{2939249B-2BB7-4EF4-9B1E-BAFB231977B1}" type="presOf" srcId="{7604058B-63ED-4770-A57B-4BED46883662}" destId="{320FABE4-D19B-442B-A1C4-108C19B80DA3}" srcOrd="0" destOrd="0" presId="urn:microsoft.com/office/officeart/2005/8/layout/orgChart1"/>
    <dgm:cxn modelId="{F399A188-C52A-41AD-9F36-4BD5D718F533}" type="presOf" srcId="{2308CD19-893B-405D-9337-EF828FBCA56E}" destId="{FB58587B-FAF3-44E7-B5F6-8E8419319598}" srcOrd="1" destOrd="0" presId="urn:microsoft.com/office/officeart/2005/8/layout/orgChart1"/>
    <dgm:cxn modelId="{1CE3001D-3240-4D29-9F49-D08589E1DD10}" type="presOf" srcId="{D535C54A-64FF-479A-9A57-D4DC55D45457}" destId="{97240A1A-4476-47F3-B9FC-E9F7BEDFB406}" srcOrd="0" destOrd="0" presId="urn:microsoft.com/office/officeart/2005/8/layout/orgChart1"/>
    <dgm:cxn modelId="{E6984791-5168-44D7-940C-D193ACC7F87A}" type="presOf" srcId="{5FF9D804-3DED-4570-919B-C5D249F463D0}" destId="{79C7C622-E61B-45F8-8C29-A714B02BBB32}" srcOrd="1" destOrd="0" presId="urn:microsoft.com/office/officeart/2005/8/layout/orgChart1"/>
    <dgm:cxn modelId="{9B979B94-D4C7-4E3C-A144-8743ED71B9EF}" type="presOf" srcId="{FEA18AF0-FA64-4545-827B-6A4A86C651DC}" destId="{49532FDE-16CD-4467-9170-83EFAFE80EDA}" srcOrd="0" destOrd="0" presId="urn:microsoft.com/office/officeart/2005/8/layout/orgChart1"/>
    <dgm:cxn modelId="{29CCBC9C-6EAB-40C5-B6E1-660FD1A62FF7}" type="presOf" srcId="{E8951063-1137-4B43-882E-E50B198EB19C}" destId="{68FD416B-0B5A-4E26-98DD-FFAF66B44F43}" srcOrd="1" destOrd="0" presId="urn:microsoft.com/office/officeart/2005/8/layout/orgChart1"/>
    <dgm:cxn modelId="{7691E89D-9073-4AB9-BF1B-38F0986D9A36}" type="presOf" srcId="{ED88804A-50AA-42C4-80A1-52D6DC775EBB}" destId="{95D46651-A2F0-4860-9448-240C6963578A}" srcOrd="0" destOrd="0" presId="urn:microsoft.com/office/officeart/2005/8/layout/orgChart1"/>
    <dgm:cxn modelId="{3C1DF360-40EC-40AD-909A-2714BC46572A}" type="presOf" srcId="{6CA8223A-A266-4B81-9545-E374FB418D2F}" destId="{217A1437-E93D-4753-BFBA-2D2F82E25E4D}" srcOrd="0" destOrd="0" presId="urn:microsoft.com/office/officeart/2005/8/layout/orgChart1"/>
    <dgm:cxn modelId="{68C75309-77E6-4C20-92AE-30EA373FBD4B}" type="presOf" srcId="{2308CD19-893B-405D-9337-EF828FBCA56E}" destId="{2B52EDF8-7F6D-424C-A882-B2A35D99F4F1}" srcOrd="0" destOrd="0" presId="urn:microsoft.com/office/officeart/2005/8/layout/orgChart1"/>
    <dgm:cxn modelId="{4C9B0539-F499-4B59-ACE5-E415BF73DF67}" srcId="{518FF43E-AE23-43CE-A924-80F2EE0ABA73}" destId="{5FF9D804-3DED-4570-919B-C5D249F463D0}" srcOrd="0" destOrd="0" parTransId="{D5569496-3974-4E7C-9BE1-B54C0B21C6FF}" sibTransId="{ADB2D770-F383-4CC5-9A34-EBF133FA2252}"/>
    <dgm:cxn modelId="{AA6408B5-1E00-4952-B7A4-C77E7A6D8492}" srcId="{5FF9D804-3DED-4570-919B-C5D249F463D0}" destId="{2308CD19-893B-405D-9337-EF828FBCA56E}" srcOrd="3" destOrd="0" parTransId="{ED88804A-50AA-42C4-80A1-52D6DC775EBB}" sibTransId="{5004E746-A54E-4E38-A200-2BD8AD437DA1}"/>
    <dgm:cxn modelId="{B6196491-F9BB-4A62-A69C-3A6E9FA4F9D7}" type="presOf" srcId="{5FF9D804-3DED-4570-919B-C5D249F463D0}" destId="{1E9DAC37-F422-4F4E-B280-A67945F50E49}" srcOrd="0" destOrd="0" presId="urn:microsoft.com/office/officeart/2005/8/layout/orgChart1"/>
    <dgm:cxn modelId="{F7E36F3E-CC38-4DB4-8851-D23FE9E6DA06}" srcId="{5FF9D804-3DED-4570-919B-C5D249F463D0}" destId="{D535C54A-64FF-479A-9A57-D4DC55D45457}" srcOrd="5" destOrd="0" parTransId="{B6CC3C5B-A9A5-4776-A370-2198CFBFF02D}" sibTransId="{602C430C-5052-47AF-B9CE-1F6B00A78F5C}"/>
    <dgm:cxn modelId="{E823B51D-4B16-4A3D-920D-25F76A80E1B7}" type="presOf" srcId="{E8951063-1137-4B43-882E-E50B198EB19C}" destId="{1E2FA715-9CB5-4276-8101-720EBF152C7C}" srcOrd="0" destOrd="0" presId="urn:microsoft.com/office/officeart/2005/8/layout/orgChart1"/>
    <dgm:cxn modelId="{B5499812-4124-45D0-A50A-CF5176717253}" srcId="{5FF9D804-3DED-4570-919B-C5D249F463D0}" destId="{E8951063-1137-4B43-882E-E50B198EB19C}" srcOrd="2" destOrd="0" parTransId="{B8B549DD-640D-47DA-B134-2DA8DF3A9539}" sibTransId="{27B95ADB-4FF6-42A5-8ECD-0887C9091FC1}"/>
    <dgm:cxn modelId="{11DA7AFA-1EE1-4AB9-AE4B-6DC6D4700BD6}" type="presOf" srcId="{B8B549DD-640D-47DA-B134-2DA8DF3A9539}" destId="{34191B2B-8225-4848-B064-F4B389AE3D3E}" srcOrd="0" destOrd="0" presId="urn:microsoft.com/office/officeart/2005/8/layout/orgChart1"/>
    <dgm:cxn modelId="{624EAC7C-1783-4D00-975B-D3013E06292B}" type="presOf" srcId="{D535C54A-64FF-479A-9A57-D4DC55D45457}" destId="{5DEFD978-682C-4D92-9872-8D007674D4B6}" srcOrd="1" destOrd="0" presId="urn:microsoft.com/office/officeart/2005/8/layout/orgChart1"/>
    <dgm:cxn modelId="{001D0FDF-42F3-42AD-8389-AEE1DA939F32}" srcId="{5FF9D804-3DED-4570-919B-C5D249F463D0}" destId="{4E04EA90-9AAB-4167-9CA8-13A32CDA6175}" srcOrd="1" destOrd="0" parTransId="{49732279-5DE3-4417-AC54-7CF541C0424C}" sibTransId="{355FF7D2-2DB6-4D11-9E1F-D92CC605EE61}"/>
    <dgm:cxn modelId="{3D3B8A14-D6F8-49C1-A993-3969A03BBBCE}" type="presOf" srcId="{518FF43E-AE23-43CE-A924-80F2EE0ABA73}" destId="{2BD4ACA4-6978-4BFA-92E0-8DDA5CFA4220}" srcOrd="0" destOrd="0" presId="urn:microsoft.com/office/officeart/2005/8/layout/orgChart1"/>
    <dgm:cxn modelId="{3CB94E3A-20F3-4303-91C3-C7A8B009A2AC}" srcId="{5FF9D804-3DED-4570-919B-C5D249F463D0}" destId="{AAB0649D-7A9C-43E2-9CEE-82C351071EE4}" srcOrd="4" destOrd="0" parTransId="{FEA18AF0-FA64-4545-827B-6A4A86C651DC}" sibTransId="{2453E101-2E2E-4AF8-90D5-84888D1B57D6}"/>
    <dgm:cxn modelId="{9C3036AA-FF2B-49B2-83A1-59FB510D0310}" type="presParOf" srcId="{2BD4ACA4-6978-4BFA-92E0-8DDA5CFA4220}" destId="{9C5C4C6B-1131-4DC0-8D6D-A8F6C0D87662}" srcOrd="0" destOrd="0" presId="urn:microsoft.com/office/officeart/2005/8/layout/orgChart1"/>
    <dgm:cxn modelId="{AC030840-8ECC-4AD3-ABAF-DC65310A3127}" type="presParOf" srcId="{9C5C4C6B-1131-4DC0-8D6D-A8F6C0D87662}" destId="{6788B658-26B6-4D3D-9D52-EEB7CBA06754}" srcOrd="0" destOrd="0" presId="urn:microsoft.com/office/officeart/2005/8/layout/orgChart1"/>
    <dgm:cxn modelId="{138AD5F1-DEB3-413E-9917-6CEEDE24F062}" type="presParOf" srcId="{6788B658-26B6-4D3D-9D52-EEB7CBA06754}" destId="{1E9DAC37-F422-4F4E-B280-A67945F50E49}" srcOrd="0" destOrd="0" presId="urn:microsoft.com/office/officeart/2005/8/layout/orgChart1"/>
    <dgm:cxn modelId="{F08F56C7-6734-4FE2-8F7A-4C1A8813DB45}" type="presParOf" srcId="{6788B658-26B6-4D3D-9D52-EEB7CBA06754}" destId="{79C7C622-E61B-45F8-8C29-A714B02BBB32}" srcOrd="1" destOrd="0" presId="urn:microsoft.com/office/officeart/2005/8/layout/orgChart1"/>
    <dgm:cxn modelId="{9218B795-579D-4239-800F-37869A800F1A}" type="presParOf" srcId="{9C5C4C6B-1131-4DC0-8D6D-A8F6C0D87662}" destId="{A0B1514B-095B-4283-A50A-4BAA0B1EB29A}" srcOrd="1" destOrd="0" presId="urn:microsoft.com/office/officeart/2005/8/layout/orgChart1"/>
    <dgm:cxn modelId="{E602F7E0-3CB4-4691-B37C-52F0A6E73032}" type="presParOf" srcId="{A0B1514B-095B-4283-A50A-4BAA0B1EB29A}" destId="{6B7A806E-BD8C-4EF4-9DBE-050E7D26D57E}" srcOrd="0" destOrd="0" presId="urn:microsoft.com/office/officeart/2005/8/layout/orgChart1"/>
    <dgm:cxn modelId="{FB772D43-CB22-4329-8866-6CB5F334050A}" type="presParOf" srcId="{A0B1514B-095B-4283-A50A-4BAA0B1EB29A}" destId="{F8E789FA-2B43-41C0-B7E4-945DF2A01F94}" srcOrd="1" destOrd="0" presId="urn:microsoft.com/office/officeart/2005/8/layout/orgChart1"/>
    <dgm:cxn modelId="{605DDEE7-229D-4737-B037-267A3C09FDC6}" type="presParOf" srcId="{F8E789FA-2B43-41C0-B7E4-945DF2A01F94}" destId="{0908BE83-43ED-4B86-A6B7-C363A5B35C68}" srcOrd="0" destOrd="0" presId="urn:microsoft.com/office/officeart/2005/8/layout/orgChart1"/>
    <dgm:cxn modelId="{4CCD5018-A4E5-47AE-8EE4-0E36C30D2514}" type="presParOf" srcId="{0908BE83-43ED-4B86-A6B7-C363A5B35C68}" destId="{A74B70FF-D68F-4766-B3E2-7E9F4502AC22}" srcOrd="0" destOrd="0" presId="urn:microsoft.com/office/officeart/2005/8/layout/orgChart1"/>
    <dgm:cxn modelId="{A93F773E-2F04-49DF-856B-2532E40AD4F9}" type="presParOf" srcId="{0908BE83-43ED-4B86-A6B7-C363A5B35C68}" destId="{C369F583-690D-4183-BEA3-F4B75CC2852B}" srcOrd="1" destOrd="0" presId="urn:microsoft.com/office/officeart/2005/8/layout/orgChart1"/>
    <dgm:cxn modelId="{8C34F5B7-1654-4955-A2A1-D62610860B54}" type="presParOf" srcId="{F8E789FA-2B43-41C0-B7E4-945DF2A01F94}" destId="{82EDD758-E8A3-4F0D-8BF2-36B7CE373593}" srcOrd="1" destOrd="0" presId="urn:microsoft.com/office/officeart/2005/8/layout/orgChart1"/>
    <dgm:cxn modelId="{225A2B43-FFE2-4185-8A49-3C8FD1FDB7EF}" type="presParOf" srcId="{F8E789FA-2B43-41C0-B7E4-945DF2A01F94}" destId="{EA040C1C-0045-4CCE-BF5C-FE1039B73784}" srcOrd="2" destOrd="0" presId="urn:microsoft.com/office/officeart/2005/8/layout/orgChart1"/>
    <dgm:cxn modelId="{F847E510-6981-4510-8B2A-DFB270ECA5E1}" type="presParOf" srcId="{A0B1514B-095B-4283-A50A-4BAA0B1EB29A}" destId="{34191B2B-8225-4848-B064-F4B389AE3D3E}" srcOrd="2" destOrd="0" presId="urn:microsoft.com/office/officeart/2005/8/layout/orgChart1"/>
    <dgm:cxn modelId="{0CC185FA-2E51-4269-8A71-950420D36FCB}" type="presParOf" srcId="{A0B1514B-095B-4283-A50A-4BAA0B1EB29A}" destId="{EC91770C-E314-458B-AFBD-64D5DB9EDE9F}" srcOrd="3" destOrd="0" presId="urn:microsoft.com/office/officeart/2005/8/layout/orgChart1"/>
    <dgm:cxn modelId="{FABE33C8-29A7-457E-9058-54B00EC79CB8}" type="presParOf" srcId="{EC91770C-E314-458B-AFBD-64D5DB9EDE9F}" destId="{87C4C971-10EF-425E-88FF-AB3D2E823CC1}" srcOrd="0" destOrd="0" presId="urn:microsoft.com/office/officeart/2005/8/layout/orgChart1"/>
    <dgm:cxn modelId="{8C12E361-53F7-4710-AE09-07221C48A0BD}" type="presParOf" srcId="{87C4C971-10EF-425E-88FF-AB3D2E823CC1}" destId="{1E2FA715-9CB5-4276-8101-720EBF152C7C}" srcOrd="0" destOrd="0" presId="urn:microsoft.com/office/officeart/2005/8/layout/orgChart1"/>
    <dgm:cxn modelId="{CB301978-D1B9-4C8F-A00C-5414C3CF32D4}" type="presParOf" srcId="{87C4C971-10EF-425E-88FF-AB3D2E823CC1}" destId="{68FD416B-0B5A-4E26-98DD-FFAF66B44F43}" srcOrd="1" destOrd="0" presId="urn:microsoft.com/office/officeart/2005/8/layout/orgChart1"/>
    <dgm:cxn modelId="{28890099-18AE-48D0-986B-C6E5082187E4}" type="presParOf" srcId="{EC91770C-E314-458B-AFBD-64D5DB9EDE9F}" destId="{48906322-E99E-4C20-B2F7-5D22BE0297E3}" srcOrd="1" destOrd="0" presId="urn:microsoft.com/office/officeart/2005/8/layout/orgChart1"/>
    <dgm:cxn modelId="{7D036B73-AAFD-4215-B818-D39E0186111C}" type="presParOf" srcId="{EC91770C-E314-458B-AFBD-64D5DB9EDE9F}" destId="{C70137C0-B6D4-46BC-B40F-EDEF3947F69D}" srcOrd="2" destOrd="0" presId="urn:microsoft.com/office/officeart/2005/8/layout/orgChart1"/>
    <dgm:cxn modelId="{CB19B51B-96BB-45E7-B964-0C08ECD21364}" type="presParOf" srcId="{A0B1514B-095B-4283-A50A-4BAA0B1EB29A}" destId="{95D46651-A2F0-4860-9448-240C6963578A}" srcOrd="4" destOrd="0" presId="urn:microsoft.com/office/officeart/2005/8/layout/orgChart1"/>
    <dgm:cxn modelId="{D063D937-1C58-4B2B-9DDB-3589C05B8386}" type="presParOf" srcId="{A0B1514B-095B-4283-A50A-4BAA0B1EB29A}" destId="{73C088BD-2BB2-4D95-A736-4711F208B471}" srcOrd="5" destOrd="0" presId="urn:microsoft.com/office/officeart/2005/8/layout/orgChart1"/>
    <dgm:cxn modelId="{389AB2F9-483D-4DF4-B0E1-E9AAF23B27DC}" type="presParOf" srcId="{73C088BD-2BB2-4D95-A736-4711F208B471}" destId="{64E30B71-1BFE-479B-8A98-5F1426640BD4}" srcOrd="0" destOrd="0" presId="urn:microsoft.com/office/officeart/2005/8/layout/orgChart1"/>
    <dgm:cxn modelId="{5766413C-4E2E-4F9C-89E1-D247E51DF43D}" type="presParOf" srcId="{64E30B71-1BFE-479B-8A98-5F1426640BD4}" destId="{2B52EDF8-7F6D-424C-A882-B2A35D99F4F1}" srcOrd="0" destOrd="0" presId="urn:microsoft.com/office/officeart/2005/8/layout/orgChart1"/>
    <dgm:cxn modelId="{3477A10C-8DD0-44B3-A956-06A55F170BA4}" type="presParOf" srcId="{64E30B71-1BFE-479B-8A98-5F1426640BD4}" destId="{FB58587B-FAF3-44E7-B5F6-8E8419319598}" srcOrd="1" destOrd="0" presId="urn:microsoft.com/office/officeart/2005/8/layout/orgChart1"/>
    <dgm:cxn modelId="{84BFE666-D9B7-40DA-814C-2469734935A8}" type="presParOf" srcId="{73C088BD-2BB2-4D95-A736-4711F208B471}" destId="{A03FB5EC-6B2C-4067-B622-81F95ADE0AB8}" srcOrd="1" destOrd="0" presId="urn:microsoft.com/office/officeart/2005/8/layout/orgChart1"/>
    <dgm:cxn modelId="{2DE3867A-AD92-4875-B00F-CFC4200F110C}" type="presParOf" srcId="{73C088BD-2BB2-4D95-A736-4711F208B471}" destId="{9F5F1C52-3342-46A3-90A2-7DD4876EE7BD}" srcOrd="2" destOrd="0" presId="urn:microsoft.com/office/officeart/2005/8/layout/orgChart1"/>
    <dgm:cxn modelId="{96B6F0AB-5803-4613-892D-B6CA245FA0B2}" type="presParOf" srcId="{A0B1514B-095B-4283-A50A-4BAA0B1EB29A}" destId="{49532FDE-16CD-4467-9170-83EFAFE80EDA}" srcOrd="6" destOrd="0" presId="urn:microsoft.com/office/officeart/2005/8/layout/orgChart1"/>
    <dgm:cxn modelId="{E235CD7E-E7E9-41F7-842D-369F7DF300FD}" type="presParOf" srcId="{A0B1514B-095B-4283-A50A-4BAA0B1EB29A}" destId="{BC082BD5-4497-4DA7-9147-4B8A5515BC00}" srcOrd="7" destOrd="0" presId="urn:microsoft.com/office/officeart/2005/8/layout/orgChart1"/>
    <dgm:cxn modelId="{B79D4CFA-F44A-4021-BA7D-E1B461337E46}" type="presParOf" srcId="{BC082BD5-4497-4DA7-9147-4B8A5515BC00}" destId="{48C7C6AA-88C4-4407-9EFF-70C3876EA108}" srcOrd="0" destOrd="0" presId="urn:microsoft.com/office/officeart/2005/8/layout/orgChart1"/>
    <dgm:cxn modelId="{A519DC3C-6525-41FD-BDAD-A1C152EFF6F5}" type="presParOf" srcId="{48C7C6AA-88C4-4407-9EFF-70C3876EA108}" destId="{79EA2198-90B7-4C64-B88E-D9E886827535}" srcOrd="0" destOrd="0" presId="urn:microsoft.com/office/officeart/2005/8/layout/orgChart1"/>
    <dgm:cxn modelId="{CB2F9590-3553-4136-9431-BA908A047664}" type="presParOf" srcId="{48C7C6AA-88C4-4407-9EFF-70C3876EA108}" destId="{7B0B7876-1B0A-4FED-85DA-750C9763FDC4}" srcOrd="1" destOrd="0" presId="urn:microsoft.com/office/officeart/2005/8/layout/orgChart1"/>
    <dgm:cxn modelId="{A99545BF-3442-477E-8B7A-0EDF49B8E50C}" type="presParOf" srcId="{BC082BD5-4497-4DA7-9147-4B8A5515BC00}" destId="{31DAA0F0-41EC-4F0D-8C4C-6A1C76B42747}" srcOrd="1" destOrd="0" presId="urn:microsoft.com/office/officeart/2005/8/layout/orgChart1"/>
    <dgm:cxn modelId="{D991B4AB-EF33-47B9-9626-43B7AB6FC508}" type="presParOf" srcId="{BC082BD5-4497-4DA7-9147-4B8A5515BC00}" destId="{E536B0A6-5F13-4446-92B0-EF8718D03BFA}" srcOrd="2" destOrd="0" presId="urn:microsoft.com/office/officeart/2005/8/layout/orgChart1"/>
    <dgm:cxn modelId="{E36C9DE5-A6EC-42B4-AC3C-E41206A80D6C}" type="presParOf" srcId="{A0B1514B-095B-4283-A50A-4BAA0B1EB29A}" destId="{A19DBE45-71F4-4F9B-8156-B6888B24035D}" srcOrd="8" destOrd="0" presId="urn:microsoft.com/office/officeart/2005/8/layout/orgChart1"/>
    <dgm:cxn modelId="{381E3B46-85F9-4D31-B293-B27AC30AA8F3}" type="presParOf" srcId="{A0B1514B-095B-4283-A50A-4BAA0B1EB29A}" destId="{E940076D-6F97-434F-BAE3-9ECEB6F98BB9}" srcOrd="9" destOrd="0" presId="urn:microsoft.com/office/officeart/2005/8/layout/orgChart1"/>
    <dgm:cxn modelId="{310F9796-A626-4A1A-9548-C1F94F0E0372}" type="presParOf" srcId="{E940076D-6F97-434F-BAE3-9ECEB6F98BB9}" destId="{B89C69AA-48E8-42B5-973C-F6B7996CE448}" srcOrd="0" destOrd="0" presId="urn:microsoft.com/office/officeart/2005/8/layout/orgChart1"/>
    <dgm:cxn modelId="{69D5E9B7-00BF-486B-B696-29CB48181560}" type="presParOf" srcId="{B89C69AA-48E8-42B5-973C-F6B7996CE448}" destId="{97240A1A-4476-47F3-B9FC-E9F7BEDFB406}" srcOrd="0" destOrd="0" presId="urn:microsoft.com/office/officeart/2005/8/layout/orgChart1"/>
    <dgm:cxn modelId="{1E92A13F-6F43-4B43-AD8D-76625A104C8C}" type="presParOf" srcId="{B89C69AA-48E8-42B5-973C-F6B7996CE448}" destId="{5DEFD978-682C-4D92-9872-8D007674D4B6}" srcOrd="1" destOrd="0" presId="urn:microsoft.com/office/officeart/2005/8/layout/orgChart1"/>
    <dgm:cxn modelId="{223750DB-8D1F-4C11-B20E-B2AADD4DDB58}" type="presParOf" srcId="{E940076D-6F97-434F-BAE3-9ECEB6F98BB9}" destId="{3E43123B-B440-4DC8-B6A0-56EBD228AFD3}" srcOrd="1" destOrd="0" presId="urn:microsoft.com/office/officeart/2005/8/layout/orgChart1"/>
    <dgm:cxn modelId="{ECC4CBD4-896B-4579-95FC-B689FB9EC368}" type="presParOf" srcId="{E940076D-6F97-434F-BAE3-9ECEB6F98BB9}" destId="{9490A5C8-1D61-453B-9688-94CC1BF2FDB3}" srcOrd="2" destOrd="0" presId="urn:microsoft.com/office/officeart/2005/8/layout/orgChart1"/>
    <dgm:cxn modelId="{7DA49318-0172-48F0-B1DC-CE6680C98D54}" type="presParOf" srcId="{9C5C4C6B-1131-4DC0-8D6D-A8F6C0D87662}" destId="{E65084FC-04F1-4947-8FF0-80963B98B73A}" srcOrd="2" destOrd="0" presId="urn:microsoft.com/office/officeart/2005/8/layout/orgChart1"/>
    <dgm:cxn modelId="{31F020B2-4E51-4CBA-8053-CFE2940B18C5}" type="presParOf" srcId="{E65084FC-04F1-4947-8FF0-80963B98B73A}" destId="{217A1437-E93D-4753-BFBA-2D2F82E25E4D}" srcOrd="0" destOrd="0" presId="urn:microsoft.com/office/officeart/2005/8/layout/orgChart1"/>
    <dgm:cxn modelId="{9BFCEF74-8A9E-477C-8309-76F299CDDD56}" type="presParOf" srcId="{E65084FC-04F1-4947-8FF0-80963B98B73A}" destId="{C0D7690D-8FBE-43C8-8604-D8727EE4D129}" srcOrd="1" destOrd="0" presId="urn:microsoft.com/office/officeart/2005/8/layout/orgChart1"/>
    <dgm:cxn modelId="{9590B051-F290-4427-9935-36BBDC542EA8}" type="presParOf" srcId="{C0D7690D-8FBE-43C8-8604-D8727EE4D129}" destId="{6A9B9D3B-F328-4498-86F1-3E233CE7C9E9}" srcOrd="0" destOrd="0" presId="urn:microsoft.com/office/officeart/2005/8/layout/orgChart1"/>
    <dgm:cxn modelId="{E275A734-979C-4FCE-AA2B-3EA9391E4168}" type="presParOf" srcId="{6A9B9D3B-F328-4498-86F1-3E233CE7C9E9}" destId="{320FABE4-D19B-442B-A1C4-108C19B80DA3}" srcOrd="0" destOrd="0" presId="urn:microsoft.com/office/officeart/2005/8/layout/orgChart1"/>
    <dgm:cxn modelId="{C78EA74A-C803-406B-B7F2-8BDCDBD5A5FF}" type="presParOf" srcId="{6A9B9D3B-F328-4498-86F1-3E233CE7C9E9}" destId="{D6223CC4-44A6-4E40-A8BD-29D0CBA230CA}" srcOrd="1" destOrd="0" presId="urn:microsoft.com/office/officeart/2005/8/layout/orgChart1"/>
    <dgm:cxn modelId="{664AAD0A-A140-4176-AEC6-320D07E2E96B}" type="presParOf" srcId="{C0D7690D-8FBE-43C8-8604-D8727EE4D129}" destId="{623F734B-6D06-416A-AD12-CF21B83E7087}" srcOrd="1" destOrd="0" presId="urn:microsoft.com/office/officeart/2005/8/layout/orgChart1"/>
    <dgm:cxn modelId="{3D493791-15AB-4E57-A10E-66D449A45F9A}" type="presParOf" srcId="{C0D7690D-8FBE-43C8-8604-D8727EE4D129}" destId="{17E5A381-8762-4AF5-A82A-582F0353F3A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A1437-E93D-4753-BFBA-2D2F82E25E4D}">
      <dsp:nvSpPr>
        <dsp:cNvPr id="0" name=""/>
        <dsp:cNvSpPr/>
      </dsp:nvSpPr>
      <dsp:spPr>
        <a:xfrm>
          <a:off x="3865950" y="622364"/>
          <a:ext cx="130493" cy="571683"/>
        </a:xfrm>
        <a:custGeom>
          <a:avLst/>
          <a:gdLst/>
          <a:ahLst/>
          <a:cxnLst/>
          <a:rect l="0" t="0" r="0" b="0"/>
          <a:pathLst>
            <a:path>
              <a:moveTo>
                <a:pt x="130493" y="0"/>
              </a:moveTo>
              <a:lnTo>
                <a:pt x="130493" y="571683"/>
              </a:lnTo>
              <a:lnTo>
                <a:pt x="0" y="57168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9DBE45-71F4-4F9B-8156-B6888B24035D}">
      <dsp:nvSpPr>
        <dsp:cNvPr id="0" name=""/>
        <dsp:cNvSpPr/>
      </dsp:nvSpPr>
      <dsp:spPr>
        <a:xfrm>
          <a:off x="3996444" y="622364"/>
          <a:ext cx="3007553" cy="1143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2874"/>
              </a:lnTo>
              <a:lnTo>
                <a:pt x="3007553" y="1012874"/>
              </a:lnTo>
              <a:lnTo>
                <a:pt x="3007553" y="114336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532FDE-16CD-4467-9170-83EFAFE80EDA}">
      <dsp:nvSpPr>
        <dsp:cNvPr id="0" name=""/>
        <dsp:cNvSpPr/>
      </dsp:nvSpPr>
      <dsp:spPr>
        <a:xfrm>
          <a:off x="3996444" y="622364"/>
          <a:ext cx="1503776" cy="1143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2874"/>
              </a:lnTo>
              <a:lnTo>
                <a:pt x="1503776" y="1012874"/>
              </a:lnTo>
              <a:lnTo>
                <a:pt x="1503776" y="114336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D46651-A2F0-4860-9448-240C6963578A}">
      <dsp:nvSpPr>
        <dsp:cNvPr id="0" name=""/>
        <dsp:cNvSpPr/>
      </dsp:nvSpPr>
      <dsp:spPr>
        <a:xfrm>
          <a:off x="3950724" y="622364"/>
          <a:ext cx="91440" cy="11433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4336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191B2B-8225-4848-B064-F4B389AE3D3E}">
      <dsp:nvSpPr>
        <dsp:cNvPr id="0" name=""/>
        <dsp:cNvSpPr/>
      </dsp:nvSpPr>
      <dsp:spPr>
        <a:xfrm>
          <a:off x="2492667" y="622364"/>
          <a:ext cx="1503776" cy="1143367"/>
        </a:xfrm>
        <a:custGeom>
          <a:avLst/>
          <a:gdLst/>
          <a:ahLst/>
          <a:cxnLst/>
          <a:rect l="0" t="0" r="0" b="0"/>
          <a:pathLst>
            <a:path>
              <a:moveTo>
                <a:pt x="1503776" y="0"/>
              </a:moveTo>
              <a:lnTo>
                <a:pt x="1503776" y="1012874"/>
              </a:lnTo>
              <a:lnTo>
                <a:pt x="0" y="1012874"/>
              </a:lnTo>
              <a:lnTo>
                <a:pt x="0" y="114336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7A806E-BD8C-4EF4-9DBE-050E7D26D57E}">
      <dsp:nvSpPr>
        <dsp:cNvPr id="0" name=""/>
        <dsp:cNvSpPr/>
      </dsp:nvSpPr>
      <dsp:spPr>
        <a:xfrm>
          <a:off x="988890" y="622364"/>
          <a:ext cx="3007553" cy="1143367"/>
        </a:xfrm>
        <a:custGeom>
          <a:avLst/>
          <a:gdLst/>
          <a:ahLst/>
          <a:cxnLst/>
          <a:rect l="0" t="0" r="0" b="0"/>
          <a:pathLst>
            <a:path>
              <a:moveTo>
                <a:pt x="3007553" y="0"/>
              </a:moveTo>
              <a:lnTo>
                <a:pt x="3007553" y="1012874"/>
              </a:lnTo>
              <a:lnTo>
                <a:pt x="0" y="1012874"/>
              </a:lnTo>
              <a:lnTo>
                <a:pt x="0" y="114336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9DAC37-F422-4F4E-B280-A67945F50E49}">
      <dsp:nvSpPr>
        <dsp:cNvPr id="0" name=""/>
        <dsp:cNvSpPr/>
      </dsp:nvSpPr>
      <dsp:spPr>
        <a:xfrm>
          <a:off x="3375048" y="968"/>
          <a:ext cx="1242790" cy="6213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项目经理       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375048" y="968"/>
        <a:ext cx="1242790" cy="621395"/>
      </dsp:txXfrm>
    </dsp:sp>
    <dsp:sp modelId="{A74B70FF-D68F-4766-B3E2-7E9F4502AC22}">
      <dsp:nvSpPr>
        <dsp:cNvPr id="0" name=""/>
        <dsp:cNvSpPr/>
      </dsp:nvSpPr>
      <dsp:spPr>
        <a:xfrm>
          <a:off x="367495" y="1765731"/>
          <a:ext cx="1242790" cy="62139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文案   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67495" y="1765731"/>
        <a:ext cx="1242790" cy="621395"/>
      </dsp:txXfrm>
    </dsp:sp>
    <dsp:sp modelId="{1E2FA715-9CB5-4276-8101-720EBF152C7C}">
      <dsp:nvSpPr>
        <dsp:cNvPr id="0" name=""/>
        <dsp:cNvSpPr/>
      </dsp:nvSpPr>
      <dsp:spPr>
        <a:xfrm>
          <a:off x="1871271" y="1765731"/>
          <a:ext cx="1242790" cy="62139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设计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871271" y="1765731"/>
        <a:ext cx="1242790" cy="621395"/>
      </dsp:txXfrm>
    </dsp:sp>
    <dsp:sp modelId="{2B52EDF8-7F6D-424C-A882-B2A35D99F4F1}">
      <dsp:nvSpPr>
        <dsp:cNvPr id="0" name=""/>
        <dsp:cNvSpPr/>
      </dsp:nvSpPr>
      <dsp:spPr>
        <a:xfrm>
          <a:off x="3375048" y="1765731"/>
          <a:ext cx="1242790" cy="62139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媒体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375048" y="1765731"/>
        <a:ext cx="1242790" cy="621395"/>
      </dsp:txXfrm>
    </dsp:sp>
    <dsp:sp modelId="{79EA2198-90B7-4C64-B88E-D9E886827535}">
      <dsp:nvSpPr>
        <dsp:cNvPr id="0" name=""/>
        <dsp:cNvSpPr/>
      </dsp:nvSpPr>
      <dsp:spPr>
        <a:xfrm>
          <a:off x="4878825" y="1765731"/>
          <a:ext cx="1242790" cy="62139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文员  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4878825" y="1765731"/>
        <a:ext cx="1242790" cy="621395"/>
      </dsp:txXfrm>
    </dsp:sp>
    <dsp:sp modelId="{97240A1A-4476-47F3-B9FC-E9F7BEDFB406}">
      <dsp:nvSpPr>
        <dsp:cNvPr id="0" name=""/>
        <dsp:cNvSpPr/>
      </dsp:nvSpPr>
      <dsp:spPr>
        <a:xfrm>
          <a:off x="6382602" y="1765731"/>
          <a:ext cx="1242790" cy="62139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技术维护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6382602" y="1765731"/>
        <a:ext cx="1242790" cy="621395"/>
      </dsp:txXfrm>
    </dsp:sp>
    <dsp:sp modelId="{320FABE4-D19B-442B-A1C4-108C19B80DA3}">
      <dsp:nvSpPr>
        <dsp:cNvPr id="0" name=""/>
        <dsp:cNvSpPr/>
      </dsp:nvSpPr>
      <dsp:spPr>
        <a:xfrm>
          <a:off x="2623160" y="883350"/>
          <a:ext cx="1242790" cy="62139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策划（兼）    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623160" y="883350"/>
        <a:ext cx="1242790" cy="6213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E9A0D54-B49F-4DEB-B933-756ABC4F2161}" type="datetimeFigureOut">
              <a:rPr lang="zh-CN" altLang="en-US"/>
              <a:pPr>
                <a:defRPr/>
              </a:pPr>
              <a:t>2014/11/18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2891D00-D12D-4F4D-9C34-75849BD766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777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99536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99536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72019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720199"/>
            <a:ext cx="5111750" cy="4389835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59173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91242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771550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33747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528638" y="771525"/>
            <a:ext cx="79311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62113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8" name="Picture 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00038" y="74613"/>
            <a:ext cx="1008062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TextBox 3"/>
          <p:cNvSpPr txBox="1">
            <a:spLocks noChangeArrowheads="1"/>
          </p:cNvSpPr>
          <p:nvPr/>
        </p:nvSpPr>
        <p:spPr bwMode="auto">
          <a:xfrm>
            <a:off x="1247775" y="100013"/>
            <a:ext cx="1584325" cy="36988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dirty="0" smtClean="0">
                <a:solidFill>
                  <a:srgbClr val="595959"/>
                </a:solidFill>
                <a:latin typeface="方正少儿简体" pitchFamily="65" charset="-122"/>
                <a:ea typeface="方正少儿简体" pitchFamily="65" charset="-122"/>
              </a:rPr>
              <a:t>荣创运营系统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25406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254061"/>
          </a:solidFill>
          <a:latin typeface="Calibri" pitchFamily="34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254061"/>
          </a:solidFill>
          <a:latin typeface="Calibri" pitchFamily="34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254061"/>
          </a:solidFill>
          <a:latin typeface="Calibri" pitchFamily="34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25406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rgbClr val="25406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25406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25406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25406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25406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dirty="0">
                <a:solidFill>
                  <a:srgbClr val="254061"/>
                </a:solidFill>
              </a:rPr>
              <a:t>海</a:t>
            </a:r>
            <a:r>
              <a:rPr lang="zh-CN" altLang="en-US" dirty="0" smtClean="0">
                <a:solidFill>
                  <a:srgbClr val="254061"/>
                </a:solidFill>
              </a:rPr>
              <a:t>印商机通：问题汇总</a:t>
            </a:r>
            <a:endParaRPr lang="zh-CN" altLang="en-US" dirty="0" smtClean="0">
              <a:solidFill>
                <a:srgbClr val="25406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43808" y="3219822"/>
            <a:ext cx="286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测试环境：苹果</a:t>
            </a:r>
            <a:r>
              <a:rPr lang="en-US" altLang="zh-CN" dirty="0" smtClean="0"/>
              <a:t>5S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IOS8.1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互动派\PPT设计\gic382312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6" b="10218"/>
          <a:stretch/>
        </p:blipFill>
        <p:spPr bwMode="auto">
          <a:xfrm>
            <a:off x="11" y="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2" y="1"/>
            <a:ext cx="9144000" cy="51435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558" tIns="36278" rIns="72558" bIns="36278" rtlCol="0" anchor="ctr"/>
          <a:lstStyle/>
          <a:p>
            <a:pPr algn="ctr" defTabSz="725576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" y="5000829"/>
            <a:ext cx="9144000" cy="1426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558" tIns="36278" rIns="72558" bIns="36278" rtlCol="0" anchor="ctr"/>
          <a:lstStyle/>
          <a:p>
            <a:pPr algn="ctr" defTabSz="725576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079124" y="1275606"/>
            <a:ext cx="6652215" cy="2430796"/>
            <a:chOff x="3119428" y="1346885"/>
            <a:chExt cx="8382258" cy="3062503"/>
          </a:xfrm>
        </p:grpSpPr>
        <p:pic>
          <p:nvPicPr>
            <p:cNvPr id="7" name="Picture 3" descr="E:\互动派\PPT设计\PPT所需图标+PS源文件02\1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9428" y="1346885"/>
              <a:ext cx="383526" cy="2964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3561070" y="1357762"/>
              <a:ext cx="7940616" cy="46531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defTabSz="725576"/>
              <a:r>
                <a:rPr lang="zh-CN" altLang="en-US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地址：</a:t>
              </a:r>
              <a:r>
                <a:rPr lang="zh-CN" altLang="en-US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广州市</a:t>
              </a:r>
              <a:r>
                <a:rPr lang="zh-CN" altLang="en-US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天河</a:t>
              </a:r>
              <a:r>
                <a:rPr lang="zh-CN" altLang="en-US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区员村四横路</a:t>
              </a:r>
              <a:r>
                <a:rPr lang="en-US" altLang="zh-CN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122</a:t>
              </a:r>
              <a:r>
                <a:rPr lang="zh-CN" altLang="en-US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号红专厂北门综合楼</a:t>
              </a:r>
              <a:r>
                <a:rPr lang="en-US" altLang="zh-CN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306</a:t>
              </a:r>
              <a:endParaRPr lang="zh-CN" altLang="en-US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61070" y="1875116"/>
              <a:ext cx="3432206" cy="46531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defTabSz="725576"/>
              <a:r>
                <a:rPr lang="zh-CN" altLang="en-US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联系人</a:t>
              </a:r>
              <a:r>
                <a:rPr lang="zh-CN" altLang="en-US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：吴先生、刘先生</a:t>
              </a:r>
              <a:endParaRPr lang="zh-CN" altLang="en-US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61070" y="2387987"/>
              <a:ext cx="3252436" cy="46531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defTabSz="725576"/>
              <a:r>
                <a:rPr lang="zh-CN" altLang="en-US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电话：</a:t>
              </a:r>
              <a:r>
                <a:rPr lang="en-US" altLang="zh-CN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(020) </a:t>
              </a:r>
              <a:r>
                <a:rPr lang="en-US" altLang="zh-CN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38206223</a:t>
              </a:r>
              <a:endParaRPr lang="zh-CN" altLang="en-US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61070" y="2905879"/>
              <a:ext cx="3252436" cy="46531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defTabSz="725576"/>
              <a:r>
                <a:rPr lang="zh-CN" altLang="en-US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传真：</a:t>
              </a:r>
              <a:r>
                <a:rPr lang="en-US" altLang="zh-CN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(020) </a:t>
              </a:r>
              <a:r>
                <a:rPr lang="en-US" altLang="zh-CN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38206223</a:t>
              </a:r>
              <a:endParaRPr lang="zh-CN" altLang="en-US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61070" y="3426508"/>
              <a:ext cx="3232237" cy="46531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defTabSz="725576"/>
              <a:r>
                <a:rPr lang="zh-CN" altLang="en-US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手机：</a:t>
              </a:r>
              <a:r>
                <a:rPr lang="en-US" altLang="zh-CN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133 328 265 86</a:t>
              </a:r>
              <a:endParaRPr lang="zh-CN" altLang="en-US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61070" y="3944075"/>
              <a:ext cx="3931120" cy="46531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defTabSz="725576"/>
              <a:r>
                <a:rPr lang="en-US" altLang="zh-CN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E-mail</a:t>
              </a:r>
              <a:r>
                <a:rPr lang="zh-CN" altLang="en-US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9076064@qq.com</a:t>
              </a:r>
              <a:endParaRPr lang="zh-CN" altLang="en-US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65672" y="4474696"/>
            <a:ext cx="3810356" cy="317579"/>
          </a:xfrm>
          <a:prstGeom prst="rect">
            <a:avLst/>
          </a:prstGeom>
          <a:noFill/>
        </p:spPr>
        <p:txBody>
          <a:bodyPr wrap="none" lIns="72558" tIns="36278" rIns="72558" bIns="36278" rtlCol="0">
            <a:spAutoFit/>
          </a:bodyPr>
          <a:lstStyle/>
          <a:p>
            <a:pPr algn="ctr" defTabSz="725576"/>
            <a:r>
              <a:rPr lang="zh-CN" altLang="en-US" sz="1600" spc="317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期待与您合作</a:t>
            </a:r>
          </a:p>
        </p:txBody>
      </p:sp>
    </p:spTree>
    <p:extLst>
      <p:ext uri="{BB962C8B-B14F-4D97-AF65-F5344CB8AC3E}">
        <p14:creationId xmlns:p14="http://schemas.microsoft.com/office/powerpoint/2010/main" val="417809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2"/>
          <p:cNvSpPr>
            <a:spLocks noChangeArrowheads="1"/>
          </p:cNvSpPr>
          <p:nvPr/>
        </p:nvSpPr>
        <p:spPr bwMode="auto">
          <a:xfrm>
            <a:off x="2804978" y="2000701"/>
            <a:ext cx="4177625" cy="377459"/>
          </a:xfrm>
          <a:prstGeom prst="flowChartAlternateProcess">
            <a:avLst/>
          </a:prstGeom>
          <a:solidFill>
            <a:schemeClr val="folHlink"/>
          </a:solidFill>
          <a:ln w="9525" cap="flat" cmpd="sng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049" tIns="46525" rIns="93049" bIns="46525" anchor="ctr"/>
          <a:lstStyle/>
          <a:p>
            <a:endParaRPr lang="zh-CN" altLang="en-US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996972" y="2031480"/>
            <a:ext cx="1983279" cy="401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3049" tIns="46525" rIns="93049" bIns="46525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ea typeface="黑体" pitchFamily="49" charset="-122"/>
              </a:rPr>
              <a:t>微信宝经典案例</a:t>
            </a:r>
          </a:p>
        </p:txBody>
      </p:sp>
      <p:pic>
        <p:nvPicPr>
          <p:cNvPr id="43012" name="Picture 4" descr="触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1896025" y="2170015"/>
            <a:ext cx="6420391" cy="401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49" tIns="46525" rIns="93049" bIns="46525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荣创，专注移动互联网行业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营销解决方案 助力企业成功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715766"/>
            <a:ext cx="1995757" cy="19957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2985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9582"/>
            <a:ext cx="3041209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16016" y="2067694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商场的描述文字显示不完整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0496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9582"/>
            <a:ext cx="3041209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48064" y="2139702"/>
            <a:ext cx="330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&lt;</a:t>
            </a:r>
            <a:r>
              <a:rPr lang="zh-CN" altLang="en-US" dirty="0" smtClean="0"/>
              <a:t>和“返回”字样位置有偏差，</a:t>
            </a:r>
            <a:endParaRPr lang="en-US" altLang="zh-CN" dirty="0" smtClean="0"/>
          </a:p>
          <a:p>
            <a:r>
              <a:rPr lang="zh-CN" altLang="en-US" dirty="0" smtClean="0"/>
              <a:t>红色部分的文字太大了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151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260"/>
          <a:stretch/>
        </p:blipFill>
        <p:spPr bwMode="auto">
          <a:xfrm>
            <a:off x="395536" y="843998"/>
            <a:ext cx="3386594" cy="39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60032" y="379588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价格信息位置错乱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8910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86696"/>
            <a:ext cx="2616197" cy="39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88024" y="2571750"/>
            <a:ext cx="3700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价格信息和“</a:t>
            </a:r>
            <a:r>
              <a:rPr lang="zh-CN" altLang="en-US" dirty="0"/>
              <a:t>管理</a:t>
            </a:r>
            <a:r>
              <a:rPr lang="zh-CN" altLang="en-US" dirty="0" smtClean="0"/>
              <a:t>” 按钮位置错乱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722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72" y="1347614"/>
            <a:ext cx="392430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48064" y="257175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字符位置不在同一行，字体偏大</a:t>
            </a:r>
            <a:endParaRPr lang="en-US" altLang="zh-CN" dirty="0" smtClean="0"/>
          </a:p>
          <a:p>
            <a:r>
              <a:rPr lang="zh-CN" altLang="en-US" dirty="0" smtClean="0"/>
              <a:t>有没有方式不让这个信息重复？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2155672" y="1995686"/>
            <a:ext cx="335243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3995936" y="2571750"/>
            <a:ext cx="3496448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91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43558"/>
            <a:ext cx="2356171" cy="39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39952" y="2571750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直接用手机导入的图片出现画面压缩，</a:t>
            </a:r>
            <a:endParaRPr lang="en-US" altLang="zh-CN" dirty="0" smtClean="0"/>
          </a:p>
          <a:p>
            <a:r>
              <a:rPr lang="zh-CN" altLang="en-US" dirty="0" smtClean="0"/>
              <a:t>图片直接被压扁了，如何处理？是否要给</a:t>
            </a:r>
            <a:endParaRPr lang="en-US" altLang="zh-CN" dirty="0" smtClean="0"/>
          </a:p>
          <a:p>
            <a:r>
              <a:rPr lang="zh-CN" altLang="en-US" dirty="0"/>
              <a:t>海</a:t>
            </a:r>
            <a:r>
              <a:rPr lang="zh-CN" altLang="en-US" dirty="0" smtClean="0"/>
              <a:t>印同事们一个分辨率和尺寸的概念？？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8910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C:\Users\Administrator\Desktop\b059ff4bb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95"/>
          <a:stretch/>
        </p:blipFill>
        <p:spPr bwMode="auto">
          <a:xfrm>
            <a:off x="0" y="666098"/>
            <a:ext cx="9143999" cy="447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1" name="矩形 6"/>
          <p:cNvSpPr>
            <a:spLocks noChangeArrowheads="1"/>
          </p:cNvSpPr>
          <p:nvPr/>
        </p:nvSpPr>
        <p:spPr bwMode="auto">
          <a:xfrm>
            <a:off x="-10775" y="3178405"/>
            <a:ext cx="9154774" cy="1985633"/>
          </a:xfrm>
          <a:prstGeom prst="rect">
            <a:avLst/>
          </a:prstGeom>
          <a:solidFill>
            <a:srgbClr val="FFFFFF">
              <a:alpha val="50000"/>
            </a:srgbClr>
          </a:solidFill>
          <a:ln w="3175" cap="flat" cmpd="sng">
            <a:solidFill>
              <a:srgbClr val="D8D8D8"/>
            </a:solidFill>
            <a:miter lim="800000"/>
            <a:headEnd/>
            <a:tailEnd/>
          </a:ln>
        </p:spPr>
        <p:txBody>
          <a:bodyPr lIns="72511" tIns="36255" rIns="72511" bIns="36255" anchor="ctr"/>
          <a:lstStyle/>
          <a:p>
            <a:pPr algn="ctr" defTabSz="684789"/>
            <a:endParaRPr lang="zh-CN" altLang="zh-CN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12292" name="TextBox 9"/>
          <p:cNvSpPr>
            <a:spLocks noChangeArrowheads="1"/>
          </p:cNvSpPr>
          <p:nvPr/>
        </p:nvSpPr>
        <p:spPr bwMode="auto">
          <a:xfrm>
            <a:off x="236501" y="3287569"/>
            <a:ext cx="8571909" cy="180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511" tIns="36255" rIns="72511" bIns="36255">
            <a:spAutoFit/>
          </a:bodyPr>
          <a:lstStyle/>
          <a:p>
            <a:pPr marL="88768" defTabSz="684789" fontAlgn="ctr">
              <a:lnSpc>
                <a:spcPct val="150000"/>
              </a:lnSpc>
              <a:tabLst>
                <a:tab pos="88768" algn="l"/>
              </a:tabLst>
            </a:pP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zh-CN" sz="1500" dirty="0" smtClean="0">
                <a:latin typeface="微软雅黑" pitchFamily="34" charset="-122"/>
                <a:ea typeface="微软雅黑" pitchFamily="34" charset="-122"/>
              </a:rPr>
              <a:t>荣</a:t>
            </a:r>
            <a:r>
              <a:rPr lang="zh-CN" altLang="zh-CN" sz="1500" dirty="0">
                <a:latin typeface="微软雅黑" pitchFamily="34" charset="-122"/>
                <a:ea typeface="微软雅黑" pitchFamily="34" charset="-122"/>
              </a:rPr>
              <a:t>创公司是一家对互联网有深刻理解的公司，公司超过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70%</a:t>
            </a:r>
            <a:r>
              <a:rPr lang="zh-CN" altLang="zh-CN" sz="15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zh-CN" sz="1500" dirty="0" smtClean="0">
                <a:latin typeface="微软雅黑" pitchFamily="34" charset="-122"/>
                <a:ea typeface="微软雅黑" pitchFamily="34" charset="-122"/>
              </a:rPr>
              <a:t>员工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拥有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来自包括互联网龙头公司、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IT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传媒、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4A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传播机构和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大型软件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技术公司的年轻精英，组成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具有互联网思维的管理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团队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和运营团队。荣创自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成立起就潜心专注于移动互联网，从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Social media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的兴起到多元化的演变，都坚持以创新为灵魂，通过技术创新将社交行为分析、数据优化完美结合在一起，以此领跑不断变化的社会化营销环境和移动互联发展。</a:t>
            </a:r>
            <a:endParaRPr lang="zh-CN" altLang="en-US" sz="1500" dirty="0">
              <a:ea typeface="微软雅黑" pitchFamily="34" charset="-122"/>
            </a:endParaRPr>
          </a:p>
        </p:txBody>
      </p:sp>
      <p:sp>
        <p:nvSpPr>
          <p:cNvPr id="12294" name="TextBox 5"/>
          <p:cNvSpPr>
            <a:spLocks noChangeArrowheads="1"/>
          </p:cNvSpPr>
          <p:nvPr/>
        </p:nvSpPr>
        <p:spPr bwMode="auto">
          <a:xfrm>
            <a:off x="1060500" y="907890"/>
            <a:ext cx="7747910" cy="44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511" tIns="36255" rIns="72511" bIns="36255">
            <a:spAutoFit/>
          </a:bodyPr>
          <a:lstStyle/>
          <a:p>
            <a:pPr algn="ctr" defTabSz="684789"/>
            <a:r>
              <a:rPr lang="zh-CN" altLang="en-US" sz="2400" b="1" dirty="0" smtClean="0">
                <a:solidFill>
                  <a:srgbClr val="0085C3"/>
                </a:solidFill>
                <a:latin typeface="微软雅黑" pitchFamily="34" charset="-122"/>
                <a:ea typeface="微软雅黑" pitchFamily="34" charset="-122"/>
              </a:rPr>
              <a:t>关于荣创公司：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专</a:t>
            </a:r>
            <a:r>
              <a:rPr lang="zh-CN" altLang="en-US" sz="2400" b="1" dirty="0" smtClean="0">
                <a:solidFill>
                  <a:srgbClr val="0085C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注</a:t>
            </a:r>
            <a:r>
              <a:rPr lang="zh-CN" altLang="en-US" sz="2400" b="1" dirty="0">
                <a:solidFill>
                  <a:srgbClr val="0085C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移动</a:t>
            </a:r>
            <a:r>
              <a:rPr lang="zh-CN" altLang="en-US" sz="2400" b="1" dirty="0" smtClean="0">
                <a:solidFill>
                  <a:srgbClr val="0085C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互联营销</a:t>
            </a:r>
            <a:endParaRPr lang="zh-CN" altLang="en-US" sz="2400" b="1" dirty="0">
              <a:solidFill>
                <a:srgbClr val="0085C3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323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1" y="852934"/>
            <a:ext cx="5760641" cy="422672"/>
          </a:xfrm>
        </p:spPr>
        <p:txBody>
          <a:bodyPr>
            <a:noAutofit/>
          </a:bodyPr>
          <a:lstStyle/>
          <a:p>
            <a:pPr algn="l" eaLnBrk="1" hangingPunct="1"/>
            <a:r>
              <a:rPr lang="zh-CN" altLang="en-US" sz="2400" b="1" dirty="0" smtClean="0"/>
              <a:t>荣创公司微信项目团队基本组织结构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611561" y="4347834"/>
            <a:ext cx="815948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683569" y="4447378"/>
            <a:ext cx="2520013" cy="4286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客服支撑部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3420140" y="4447378"/>
            <a:ext cx="2520013" cy="4286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运营管理部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6156444" y="4447378"/>
            <a:ext cx="2520013" cy="4286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媒体策划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部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246058922"/>
              </p:ext>
            </p:extLst>
          </p:nvPr>
        </p:nvGraphicFramePr>
        <p:xfrm>
          <a:off x="611560" y="1707654"/>
          <a:ext cx="7992888" cy="2388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300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荣创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荣创模板</Template>
  <TotalTime>37</TotalTime>
  <Words>316</Words>
  <Application>Microsoft Office PowerPoint</Application>
  <PresentationFormat>全屏显示(16:9)</PresentationFormat>
  <Paragraphs>34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荣创模板</vt:lpstr>
      <vt:lpstr>海印商机通：问题汇总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荣创公司微信项目团队基本组织结构</vt:lpstr>
      <vt:lpstr>PowerPoint 演示文稿</vt:lpstr>
      <vt:lpstr>PowerPoint 演示文稿</vt:lpstr>
    </vt:vector>
  </TitlesOfParts>
  <Company>James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海印商机通：问题汇总</dc:title>
  <dc:creator>Jameswuguojun</dc:creator>
  <cp:lastModifiedBy>Jameswuguojun</cp:lastModifiedBy>
  <cp:revision>8</cp:revision>
  <dcterms:created xsi:type="dcterms:W3CDTF">2014-11-18T02:25:31Z</dcterms:created>
  <dcterms:modified xsi:type="dcterms:W3CDTF">2014-11-18T03:03:10Z</dcterms:modified>
</cp:coreProperties>
</file>