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5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5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061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Movie_right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롯데</a:t>
            </a:r>
            <a:r>
              <a:rPr lang="en-US" altLang="ko-KR" dirty="0" smtClean="0"/>
              <a:t>, CGV, </a:t>
            </a:r>
            <a:r>
              <a:rPr lang="ko-KR" altLang="en-US" dirty="0" smtClean="0"/>
              <a:t>메가박스에 게시된 모든 영화 중에서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dirty="0" smtClean="0"/>
              <a:t>내 거리에서 </a:t>
            </a:r>
            <a:r>
              <a:rPr lang="en-US" altLang="ko-KR" dirty="0" smtClean="0"/>
              <a:t>500M, 1KM, 5KM, </a:t>
            </a:r>
            <a:r>
              <a:rPr lang="ko-KR" altLang="en-US" dirty="0" smtClean="0"/>
              <a:t>이내의 영화관을 선택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# </a:t>
            </a:r>
            <a:r>
              <a:rPr lang="ko-KR" altLang="en-US" dirty="0" smtClean="0"/>
              <a:t>모든 영화관 위치 </a:t>
            </a:r>
            <a:r>
              <a:rPr lang="en-US" altLang="ko-KR" dirty="0" smtClean="0"/>
              <a:t>DB</a:t>
            </a:r>
            <a:r>
              <a:rPr lang="ko-KR" altLang="en-US" smtClean="0"/>
              <a:t>저장</a:t>
            </a:r>
            <a:endParaRPr lang="en-US" altLang="ko-KR" dirty="0" smtClean="0"/>
          </a:p>
          <a:p>
            <a:r>
              <a:rPr lang="en-US" altLang="ko-KR" dirty="0" smtClean="0"/>
              <a:t>  2.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선호 영화관 선택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3. </a:t>
            </a:r>
            <a:r>
              <a:rPr lang="ko-KR" altLang="en-US" dirty="0" smtClean="0"/>
              <a:t>원하는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시간대 선택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4. </a:t>
            </a:r>
            <a:r>
              <a:rPr lang="ko-KR" altLang="en-US" dirty="0" smtClean="0"/>
              <a:t>영화 목록 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5. </a:t>
            </a:r>
            <a:r>
              <a:rPr lang="ko-KR" altLang="en-US" dirty="0" smtClean="0"/>
              <a:t>선택 시 해당 사이트로 연결해서 예약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69972" y="1433393"/>
            <a:ext cx="3276000" cy="5058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4272" y="14660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위치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588828" y="1433393"/>
            <a:ext cx="3276000" cy="5058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69972" y="5861957"/>
            <a:ext cx="3276000" cy="630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검색하기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92218" y="1933347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500m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32409" y="1923600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5km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72600" y="1933347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10km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92218" y="247218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선호 영화관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99866" y="331604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평점 </a:t>
            </a:r>
            <a:r>
              <a:rPr lang="en-US" altLang="ko-KR" b="1" dirty="0" smtClean="0"/>
              <a:t>: ‘5.8’ </a:t>
            </a:r>
            <a:r>
              <a:rPr lang="ko-KR" altLang="en-US" b="1" dirty="0" smtClean="0"/>
              <a:t>이상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99866" y="489024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날짜 </a:t>
            </a:r>
            <a:r>
              <a:rPr lang="en-US" altLang="ko-KR" b="1" dirty="0" smtClean="0"/>
              <a:t>: 2020.4.4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99866" y="531637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시간 </a:t>
            </a:r>
            <a:r>
              <a:rPr lang="en-US" altLang="ko-KR" b="1" dirty="0" smtClean="0"/>
              <a:t>: 4</a:t>
            </a:r>
            <a:r>
              <a:rPr lang="ko-KR" altLang="en-US" b="1" dirty="0" smtClean="0"/>
              <a:t>시 이후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92217" y="395456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장르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중복선택가능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99866" y="2804679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CGV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40057" y="2794932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Lotte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80248" y="2804679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Mega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002728" y="3805906"/>
            <a:ext cx="26870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792218" y="4296113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32409" y="4286366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멜로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72600" y="4296113"/>
            <a:ext cx="898071" cy="4408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호러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6054669" y="3652433"/>
            <a:ext cx="310243" cy="3102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81839" y="1606768"/>
            <a:ext cx="2893090" cy="625529"/>
            <a:chOff x="8781839" y="1933347"/>
            <a:chExt cx="2893090" cy="625529"/>
          </a:xfrm>
        </p:grpSpPr>
        <p:sp>
          <p:nvSpPr>
            <p:cNvPr id="28" name="직사각형 27"/>
            <p:cNvSpPr/>
            <p:nvPr/>
          </p:nvSpPr>
          <p:spPr>
            <a:xfrm>
              <a:off x="8781839" y="1933347"/>
              <a:ext cx="751114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524700" y="1933347"/>
              <a:ext cx="2150229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780283" y="2429265"/>
            <a:ext cx="2893090" cy="625529"/>
            <a:chOff x="8781839" y="1933347"/>
            <a:chExt cx="2893090" cy="625529"/>
          </a:xfrm>
        </p:grpSpPr>
        <p:sp>
          <p:nvSpPr>
            <p:cNvPr id="32" name="직사각형 31"/>
            <p:cNvSpPr/>
            <p:nvPr/>
          </p:nvSpPr>
          <p:spPr>
            <a:xfrm>
              <a:off x="8781839" y="1933347"/>
              <a:ext cx="751114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524700" y="1933347"/>
              <a:ext cx="2150229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780283" y="3251762"/>
            <a:ext cx="2893090" cy="625529"/>
            <a:chOff x="8781839" y="1933347"/>
            <a:chExt cx="2893090" cy="625529"/>
          </a:xfrm>
        </p:grpSpPr>
        <p:sp>
          <p:nvSpPr>
            <p:cNvPr id="35" name="직사각형 34"/>
            <p:cNvSpPr/>
            <p:nvPr/>
          </p:nvSpPr>
          <p:spPr>
            <a:xfrm>
              <a:off x="8781839" y="1933347"/>
              <a:ext cx="751114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524700" y="1933347"/>
              <a:ext cx="2150229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780283" y="4074259"/>
            <a:ext cx="2893090" cy="625529"/>
            <a:chOff x="8781839" y="1933347"/>
            <a:chExt cx="2893090" cy="625529"/>
          </a:xfrm>
        </p:grpSpPr>
        <p:sp>
          <p:nvSpPr>
            <p:cNvPr id="44" name="직사각형 43"/>
            <p:cNvSpPr/>
            <p:nvPr/>
          </p:nvSpPr>
          <p:spPr>
            <a:xfrm>
              <a:off x="8781839" y="1933347"/>
              <a:ext cx="751114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524700" y="1933347"/>
              <a:ext cx="2150229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780283" y="4896756"/>
            <a:ext cx="2893090" cy="625529"/>
            <a:chOff x="8781839" y="1933347"/>
            <a:chExt cx="2893090" cy="625529"/>
          </a:xfrm>
        </p:grpSpPr>
        <p:sp>
          <p:nvSpPr>
            <p:cNvPr id="47" name="직사각형 46"/>
            <p:cNvSpPr/>
            <p:nvPr/>
          </p:nvSpPr>
          <p:spPr>
            <a:xfrm>
              <a:off x="8781839" y="1933347"/>
              <a:ext cx="751114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524700" y="1933347"/>
              <a:ext cx="2150229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780283" y="5719252"/>
            <a:ext cx="2893090" cy="625529"/>
            <a:chOff x="8781839" y="1933347"/>
            <a:chExt cx="2893090" cy="625529"/>
          </a:xfrm>
        </p:grpSpPr>
        <p:sp>
          <p:nvSpPr>
            <p:cNvPr id="50" name="직사각형 49"/>
            <p:cNvSpPr/>
            <p:nvPr/>
          </p:nvSpPr>
          <p:spPr>
            <a:xfrm>
              <a:off x="8781839" y="1933347"/>
              <a:ext cx="751114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24700" y="1933347"/>
              <a:ext cx="2150229" cy="625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806111" y="1746663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CGV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806111" y="2583475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CGV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793938" y="3370803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CGV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781891" y="4219380"/>
            <a:ext cx="7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Lotte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781891" y="5024854"/>
            <a:ext cx="7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Lotte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754334" y="5807626"/>
            <a:ext cx="7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Lotte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450455" y="158596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용산</a:t>
            </a:r>
            <a:endParaRPr lang="en-US" altLang="ko-KR" dirty="0" smtClean="0"/>
          </a:p>
          <a:p>
            <a:r>
              <a:rPr lang="ko-KR" altLang="en-US" dirty="0" err="1" smtClean="0"/>
              <a:t>엔드게임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450455" y="2429264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용산</a:t>
            </a:r>
            <a:endParaRPr lang="en-US" altLang="ko-KR" dirty="0" smtClean="0"/>
          </a:p>
          <a:p>
            <a:r>
              <a:rPr lang="ko-KR" altLang="en-US" dirty="0" err="1" smtClean="0"/>
              <a:t>엔드게임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450455" y="3251607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여의도</a:t>
            </a:r>
            <a:endParaRPr lang="en-US" altLang="ko-KR" dirty="0" smtClean="0"/>
          </a:p>
          <a:p>
            <a:r>
              <a:rPr lang="ko-KR" altLang="en-US" dirty="0" err="1" smtClean="0"/>
              <a:t>러브액츄얼리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49475" y="634496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영화명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영화관</a:t>
            </a:r>
            <a:endParaRPr lang="en-US" altLang="ko-KR" dirty="0" smtClean="0"/>
          </a:p>
          <a:p>
            <a:r>
              <a:rPr lang="ko-KR" altLang="en-US" dirty="0" smtClean="0"/>
              <a:t>클릭 시 </a:t>
            </a:r>
            <a:r>
              <a:rPr lang="ko-KR" altLang="en-US" dirty="0" err="1" smtClean="0"/>
              <a:t>예매사이트</a:t>
            </a:r>
            <a:r>
              <a:rPr lang="ko-KR" altLang="en-US" dirty="0" smtClean="0"/>
              <a:t> 해당 영화 이동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450455" y="4043705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용산</a:t>
            </a:r>
            <a:endParaRPr lang="en-US" altLang="ko-KR" dirty="0" smtClean="0"/>
          </a:p>
          <a:p>
            <a:r>
              <a:rPr lang="ko-KR" altLang="en-US" dirty="0" err="1" smtClean="0"/>
              <a:t>엔드게임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450455" y="4883020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용산</a:t>
            </a:r>
            <a:endParaRPr lang="en-US" altLang="ko-KR" dirty="0" smtClean="0"/>
          </a:p>
          <a:p>
            <a:r>
              <a:rPr lang="ko-KR" altLang="en-US" dirty="0" err="1" smtClean="0"/>
              <a:t>엔드게임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450455" y="5693105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상암</a:t>
            </a:r>
            <a:endParaRPr lang="en-US" altLang="ko-KR" dirty="0" smtClean="0"/>
          </a:p>
          <a:p>
            <a:r>
              <a:rPr lang="ko-KR" altLang="en-US" dirty="0" err="1" smtClean="0"/>
              <a:t>러브액츄얼리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5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152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Kwanghan</dc:creator>
  <cp:lastModifiedBy>Kim Kwanghan</cp:lastModifiedBy>
  <cp:revision>6</cp:revision>
  <dcterms:created xsi:type="dcterms:W3CDTF">2020-04-04T09:06:20Z</dcterms:created>
  <dcterms:modified xsi:type="dcterms:W3CDTF">2020-04-04T09:36:15Z</dcterms:modified>
</cp:coreProperties>
</file>