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5D58-7866-403F-94E7-4B7D82BBBF55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D09-56CB-44B1-8183-1B35CFAED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65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5D58-7866-403F-94E7-4B7D82BBBF55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D09-56CB-44B1-8183-1B35CFAED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78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5D58-7866-403F-94E7-4B7D82BBBF55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D09-56CB-44B1-8183-1B35CFAED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89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5D58-7866-403F-94E7-4B7D82BBBF55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D09-56CB-44B1-8183-1B35CFAED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78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5D58-7866-403F-94E7-4B7D82BBBF55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D09-56CB-44B1-8183-1B35CFAED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35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5D58-7866-403F-94E7-4B7D82BBBF55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D09-56CB-44B1-8183-1B35CFAED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02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5D58-7866-403F-94E7-4B7D82BBBF55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D09-56CB-44B1-8183-1B35CFAED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14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5D58-7866-403F-94E7-4B7D82BBBF55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D09-56CB-44B1-8183-1B35CFAED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13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5D58-7866-403F-94E7-4B7D82BBBF55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D09-56CB-44B1-8183-1B35CFAED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60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5D58-7866-403F-94E7-4B7D82BBBF55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D09-56CB-44B1-8183-1B35CFAED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5D58-7866-403F-94E7-4B7D82BBBF55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5CD09-56CB-44B1-8183-1B35CFAED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21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C5D58-7866-403F-94E7-4B7D82BBBF55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5CD09-56CB-44B1-8183-1B35CFAED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87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106159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Movie_right</a:t>
            </a:r>
            <a:endParaRPr lang="en-US" altLang="ko-KR" dirty="0" smtClean="0"/>
          </a:p>
          <a:p>
            <a:r>
              <a:rPr lang="ko-KR" altLang="en-US" dirty="0" smtClean="0"/>
              <a:t>롯데</a:t>
            </a:r>
            <a:r>
              <a:rPr lang="en-US" altLang="ko-KR" dirty="0" smtClean="0"/>
              <a:t>, CGV, </a:t>
            </a:r>
            <a:r>
              <a:rPr lang="ko-KR" altLang="en-US" dirty="0" smtClean="0"/>
              <a:t>메가박스에 게시된 모든 영화 </a:t>
            </a:r>
            <a:r>
              <a:rPr lang="ko-KR" altLang="en-US" dirty="0" smtClean="0"/>
              <a:t>중에서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내 거리에서 </a:t>
            </a:r>
            <a:r>
              <a:rPr lang="en-US" altLang="ko-KR" dirty="0" smtClean="0"/>
              <a:t>500M, 1KM, 5KM, </a:t>
            </a:r>
            <a:r>
              <a:rPr lang="ko-KR" altLang="en-US" dirty="0" smtClean="0"/>
              <a:t>이내의 영화관을 선택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smtClean="0"/>
              <a:t> # </a:t>
            </a:r>
            <a:r>
              <a:rPr lang="ko-KR" altLang="en-US" dirty="0" smtClean="0"/>
              <a:t>모든 영화관 위치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2. </a:t>
            </a:r>
            <a:r>
              <a:rPr lang="ko-KR" altLang="en-US" dirty="0" smtClean="0"/>
              <a:t>평점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선호 영화관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r>
              <a:rPr lang="en-US" altLang="ko-KR" dirty="0" smtClean="0"/>
              <a:t>      # </a:t>
            </a:r>
            <a:r>
              <a:rPr lang="ko-KR" altLang="en-US" dirty="0" smtClean="0"/>
              <a:t>평점 중복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순서는</a:t>
            </a:r>
            <a:r>
              <a:rPr lang="en-US" altLang="ko-KR" dirty="0" smtClean="0"/>
              <a:t>?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원하는 날짜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시간대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r>
              <a:rPr lang="en-US" altLang="ko-KR" dirty="0" smtClean="0"/>
              <a:t>      # </a:t>
            </a:r>
            <a:r>
              <a:rPr lang="ko-KR" altLang="en-US" dirty="0" smtClean="0"/>
              <a:t>기본값 오늘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 이내만 가능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# </a:t>
            </a:r>
            <a:r>
              <a:rPr lang="ko-KR" altLang="en-US" dirty="0" smtClean="0"/>
              <a:t>시간은 </a:t>
            </a:r>
            <a:r>
              <a:rPr lang="ko-KR" altLang="en-US" dirty="0" err="1" smtClean="0"/>
              <a:t>제한없음</a:t>
            </a:r>
            <a:r>
              <a:rPr lang="ko-KR" altLang="en-US" dirty="0" smtClean="0"/>
              <a:t> </a:t>
            </a:r>
            <a:r>
              <a:rPr lang="en-US" altLang="ko-KR" dirty="0" smtClean="0"/>
              <a:t>00:00-24:00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en-US" altLang="ko-KR" dirty="0" smtClean="0"/>
              <a:t>4. </a:t>
            </a:r>
            <a:r>
              <a:rPr lang="ko-KR" altLang="en-US" dirty="0" smtClean="0"/>
              <a:t>영화 목록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r>
              <a:rPr lang="en-US" altLang="ko-KR" dirty="0" smtClean="0"/>
              <a:t>      # 3</a:t>
            </a:r>
            <a:r>
              <a:rPr lang="ko-KR" altLang="en-US" dirty="0" err="1" smtClean="0"/>
              <a:t>개까지만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en-US" altLang="ko-KR" dirty="0" smtClean="0"/>
              <a:t>5. </a:t>
            </a:r>
            <a:r>
              <a:rPr lang="ko-KR" altLang="en-US" dirty="0" smtClean="0"/>
              <a:t>선택 시 해당 사이트로 연결해서 </a:t>
            </a:r>
            <a:r>
              <a:rPr lang="ko-KR" altLang="en-US" dirty="0" smtClean="0"/>
              <a:t>예약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#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@ </a:t>
            </a:r>
            <a:r>
              <a:rPr lang="ko-KR" altLang="en-US" dirty="0" err="1" smtClean="0"/>
              <a:t>아무값도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안누르는</a:t>
            </a:r>
            <a:r>
              <a:rPr lang="ko-KR" altLang="en-US" dirty="0" smtClean="0"/>
              <a:t> 경우</a:t>
            </a:r>
            <a:r>
              <a:rPr lang="en-US" altLang="ko-KR" dirty="0" smtClean="0"/>
              <a:t>??</a:t>
            </a:r>
          </a:p>
          <a:p>
            <a:r>
              <a:rPr lang="en-US" altLang="ko-KR" dirty="0" smtClean="0"/>
              <a:t>&gt;&gt; </a:t>
            </a:r>
            <a:r>
              <a:rPr lang="ko-KR" altLang="en-US" dirty="0" smtClean="0"/>
              <a:t>고르기 싫어서 </a:t>
            </a:r>
            <a:r>
              <a:rPr lang="ko-KR" altLang="en-US" dirty="0" err="1" smtClean="0"/>
              <a:t>누른거라면</a:t>
            </a:r>
            <a:r>
              <a:rPr lang="ko-KR" altLang="en-US" dirty="0" smtClean="0"/>
              <a:t> 이렇게 해주지</a:t>
            </a:r>
            <a:endParaRPr lang="en-US" altLang="ko-KR" dirty="0" smtClean="0"/>
          </a:p>
          <a:p>
            <a:r>
              <a:rPr lang="ko-KR" altLang="en-US" dirty="0" smtClean="0"/>
              <a:t>위치는 기본 </a:t>
            </a:r>
            <a:r>
              <a:rPr lang="en-US" altLang="ko-KR" dirty="0"/>
              <a:t>5</a:t>
            </a:r>
            <a:r>
              <a:rPr lang="en-US" altLang="ko-KR" dirty="0" smtClean="0"/>
              <a:t>KM</a:t>
            </a:r>
          </a:p>
          <a:p>
            <a:r>
              <a:rPr lang="ko-KR" altLang="en-US" dirty="0" smtClean="0"/>
              <a:t>영화관은 전부 선택</a:t>
            </a:r>
            <a:endParaRPr lang="en-US" altLang="ko-KR" dirty="0" smtClean="0"/>
          </a:p>
          <a:p>
            <a:r>
              <a:rPr lang="ko-KR" altLang="en-US" dirty="0" smtClean="0"/>
              <a:t>평점은 </a:t>
            </a:r>
            <a:r>
              <a:rPr lang="en-US" altLang="ko-KR" dirty="0" smtClean="0"/>
              <a:t>9</a:t>
            </a:r>
            <a:r>
              <a:rPr lang="ko-KR" altLang="en-US" dirty="0" smtClean="0"/>
              <a:t>점 이상</a:t>
            </a:r>
            <a:endParaRPr lang="en-US" altLang="ko-KR" dirty="0" smtClean="0"/>
          </a:p>
          <a:p>
            <a:r>
              <a:rPr lang="ko-KR" altLang="en-US" dirty="0" smtClean="0"/>
              <a:t>장르 전부</a:t>
            </a:r>
            <a:endParaRPr lang="en-US" altLang="ko-KR" dirty="0" smtClean="0"/>
          </a:p>
          <a:p>
            <a:r>
              <a:rPr lang="ko-KR" altLang="en-US" dirty="0" smtClean="0"/>
              <a:t>날짜</a:t>
            </a:r>
            <a:r>
              <a:rPr lang="en-US" altLang="ko-KR" dirty="0" smtClean="0"/>
              <a:t>+</a:t>
            </a:r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오늘부터 </a:t>
            </a:r>
            <a:r>
              <a:rPr lang="en-US" altLang="ko-KR" dirty="0" smtClean="0"/>
              <a:t>24</a:t>
            </a:r>
            <a:r>
              <a:rPr lang="ko-KR" altLang="en-US" dirty="0" smtClean="0"/>
              <a:t>시 이전까지 영화만 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787016" y="346010"/>
            <a:ext cx="4394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순서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거리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평점순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영화명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영화관</a:t>
            </a:r>
            <a:endParaRPr lang="en-US" altLang="ko-KR" dirty="0" smtClean="0"/>
          </a:p>
          <a:p>
            <a:r>
              <a:rPr lang="ko-KR" altLang="en-US" dirty="0" smtClean="0"/>
              <a:t>클릭 시 </a:t>
            </a:r>
            <a:r>
              <a:rPr lang="ko-KR" altLang="en-US" dirty="0" smtClean="0"/>
              <a:t>예매 사이트 </a:t>
            </a:r>
            <a:r>
              <a:rPr lang="ko-KR" altLang="en-US" dirty="0" smtClean="0"/>
              <a:t>해당 영화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r>
              <a:rPr lang="ko-KR" altLang="en-US" dirty="0" smtClean="0"/>
              <a:t>필터 넣기 </a:t>
            </a:r>
            <a:r>
              <a:rPr lang="en-US" altLang="ko-KR" dirty="0" smtClean="0"/>
              <a:t>/ 10</a:t>
            </a:r>
            <a:r>
              <a:rPr lang="ko-KR" altLang="en-US" dirty="0" smtClean="0"/>
              <a:t>개까지 </a:t>
            </a:r>
            <a:r>
              <a:rPr lang="en-US" altLang="ko-KR" dirty="0" smtClean="0"/>
              <a:t>[1] [2] [3] 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4986312" y="1535947"/>
            <a:ext cx="7194856" cy="5058567"/>
            <a:chOff x="4669972" y="1433393"/>
            <a:chExt cx="7194856" cy="5058567"/>
          </a:xfrm>
        </p:grpSpPr>
        <p:sp>
          <p:nvSpPr>
            <p:cNvPr id="5" name="직사각형 4"/>
            <p:cNvSpPr/>
            <p:nvPr/>
          </p:nvSpPr>
          <p:spPr>
            <a:xfrm>
              <a:off x="4669972" y="1433393"/>
              <a:ext cx="3276000" cy="50585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84272" y="1466045"/>
              <a:ext cx="922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1. </a:t>
              </a:r>
              <a:r>
                <a:rPr lang="ko-KR" altLang="en-US" b="1" dirty="0" smtClean="0"/>
                <a:t>위치</a:t>
              </a:r>
              <a:endParaRPr lang="ko-KR" altLang="en-US" b="1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588828" y="1433393"/>
              <a:ext cx="3276000" cy="50585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69972" y="5861957"/>
              <a:ext cx="3276000" cy="6300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검색하기</a:t>
              </a:r>
              <a:endParaRPr lang="ko-KR" altLang="en-US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792218" y="1933347"/>
              <a:ext cx="898071" cy="44087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500m</a:t>
              </a:r>
              <a:endParaRPr lang="ko-KR" altLang="en-US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832409" y="1923600"/>
              <a:ext cx="898071" cy="44087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5km</a:t>
              </a:r>
              <a:endParaRPr lang="ko-KR" altLang="en-US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872600" y="1933347"/>
              <a:ext cx="898071" cy="44087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10km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92218" y="2472188"/>
              <a:ext cx="1696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2. </a:t>
              </a:r>
              <a:r>
                <a:rPr lang="ko-KR" altLang="en-US" b="1" dirty="0" smtClean="0"/>
                <a:t>선호 영화관</a:t>
              </a:r>
              <a:endParaRPr lang="ko-KR" alt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99866" y="3316049"/>
              <a:ext cx="2146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3. </a:t>
              </a:r>
              <a:r>
                <a:rPr lang="ko-KR" altLang="en-US" b="1" dirty="0" smtClean="0"/>
                <a:t>평점 </a:t>
              </a:r>
              <a:r>
                <a:rPr lang="en-US" altLang="ko-KR" b="1" dirty="0" smtClean="0"/>
                <a:t>: ‘5.8’ </a:t>
              </a:r>
              <a:r>
                <a:rPr lang="ko-KR" altLang="en-US" b="1" dirty="0" smtClean="0"/>
                <a:t>이상</a:t>
              </a:r>
              <a:endParaRPr lang="ko-KR" alt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99866" y="4890241"/>
              <a:ext cx="2066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5. </a:t>
              </a:r>
              <a:r>
                <a:rPr lang="ko-KR" altLang="en-US" b="1" dirty="0" smtClean="0"/>
                <a:t>날짜 </a:t>
              </a:r>
              <a:r>
                <a:rPr lang="en-US" altLang="ko-KR" b="1" dirty="0" smtClean="0"/>
                <a:t>: 2020.4.4</a:t>
              </a:r>
              <a:endParaRPr lang="ko-KR" alt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99866" y="5316374"/>
              <a:ext cx="2053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6. </a:t>
              </a:r>
              <a:r>
                <a:rPr lang="ko-KR" altLang="en-US" b="1" dirty="0" smtClean="0"/>
                <a:t>시간 </a:t>
              </a:r>
              <a:r>
                <a:rPr lang="en-US" altLang="ko-KR" b="1" dirty="0" smtClean="0"/>
                <a:t>: 4</a:t>
              </a:r>
              <a:r>
                <a:rPr lang="ko-KR" altLang="en-US" b="1" dirty="0" smtClean="0"/>
                <a:t>시 이후</a:t>
              </a:r>
              <a:endParaRPr lang="ko-KR" alt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92217" y="3954568"/>
              <a:ext cx="2473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4. </a:t>
              </a:r>
              <a:r>
                <a:rPr lang="ko-KR" altLang="en-US" b="1" dirty="0" smtClean="0"/>
                <a:t>장르</a:t>
              </a:r>
              <a:r>
                <a:rPr lang="en-US" altLang="ko-KR" b="1" dirty="0" smtClean="0"/>
                <a:t>(</a:t>
              </a:r>
              <a:r>
                <a:rPr lang="ko-KR" altLang="en-US" b="1" dirty="0" smtClean="0"/>
                <a:t>중복선택가능</a:t>
              </a:r>
              <a:r>
                <a:rPr lang="en-US" altLang="ko-KR" b="1" dirty="0" smtClean="0"/>
                <a:t>)</a:t>
              </a:r>
              <a:endParaRPr lang="ko-KR" altLang="en-US" b="1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4799866" y="2804679"/>
              <a:ext cx="898071" cy="44087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CGV</a:t>
              </a:r>
              <a:endParaRPr lang="ko-KR" altLang="en-US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5840057" y="2794932"/>
              <a:ext cx="898071" cy="44087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Lotte</a:t>
              </a:r>
              <a:endParaRPr lang="ko-KR" altLang="en-US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880248" y="2804679"/>
              <a:ext cx="898071" cy="44087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Mega</a:t>
              </a:r>
              <a:endParaRPr lang="ko-KR" altLang="en-US" dirty="0"/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5002728" y="3805906"/>
              <a:ext cx="26870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모서리가 둥근 직사각형 22"/>
            <p:cNvSpPr/>
            <p:nvPr/>
          </p:nvSpPr>
          <p:spPr>
            <a:xfrm>
              <a:off x="4792218" y="4296113"/>
              <a:ext cx="898071" cy="44087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액션</a:t>
              </a:r>
              <a:endParaRPr lang="ko-KR" altLang="en-US" dirty="0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5832409" y="4286366"/>
              <a:ext cx="898071" cy="44087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멜로</a:t>
              </a:r>
              <a:endParaRPr lang="ko-KR" altLang="en-US" dirty="0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6872600" y="4296113"/>
              <a:ext cx="898071" cy="44087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호러</a:t>
              </a:r>
              <a:endParaRPr lang="ko-KR" altLang="en-US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6054669" y="3652433"/>
              <a:ext cx="310243" cy="31024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8781839" y="1606768"/>
              <a:ext cx="2893090" cy="625529"/>
              <a:chOff x="8781839" y="1933347"/>
              <a:chExt cx="2893090" cy="625529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8781839" y="1933347"/>
                <a:ext cx="751114" cy="62552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9524700" y="1933347"/>
                <a:ext cx="2150229" cy="62552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8780283" y="2429265"/>
              <a:ext cx="2893090" cy="625529"/>
              <a:chOff x="8781839" y="1933347"/>
              <a:chExt cx="2893090" cy="625529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8781839" y="1933347"/>
                <a:ext cx="751114" cy="62552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9524700" y="1933347"/>
                <a:ext cx="2150229" cy="62552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8780283" y="3251762"/>
              <a:ext cx="2893090" cy="625529"/>
              <a:chOff x="8781839" y="1933347"/>
              <a:chExt cx="2893090" cy="625529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8781839" y="1933347"/>
                <a:ext cx="751114" cy="62552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524700" y="1933347"/>
                <a:ext cx="2150229" cy="62552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8780283" y="4074259"/>
              <a:ext cx="2893090" cy="625529"/>
              <a:chOff x="8781839" y="1933347"/>
              <a:chExt cx="2893090" cy="625529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8781839" y="1933347"/>
                <a:ext cx="751114" cy="62552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9524700" y="1933347"/>
                <a:ext cx="2150229" cy="62552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8780283" y="4896756"/>
              <a:ext cx="2893090" cy="625529"/>
              <a:chOff x="8781839" y="1933347"/>
              <a:chExt cx="2893090" cy="625529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8781839" y="1933347"/>
                <a:ext cx="751114" cy="62552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9524700" y="1933347"/>
                <a:ext cx="2150229" cy="62552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8780283" y="5719252"/>
              <a:ext cx="2893090" cy="625529"/>
              <a:chOff x="8781839" y="1933347"/>
              <a:chExt cx="2893090" cy="625529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8781839" y="1933347"/>
                <a:ext cx="751114" cy="62552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9524700" y="1933347"/>
                <a:ext cx="2150229" cy="62552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8806111" y="1746663"/>
              <a:ext cx="644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CGV</a:t>
              </a:r>
              <a:endParaRPr lang="ko-KR" altLang="en-US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806111" y="2583475"/>
              <a:ext cx="644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CGV</a:t>
              </a:r>
              <a:endParaRPr lang="ko-KR" altLang="en-US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793938" y="3370803"/>
              <a:ext cx="644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CGV</a:t>
              </a:r>
              <a:endParaRPr lang="ko-KR" altLang="en-US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781891" y="4219380"/>
              <a:ext cx="747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/>
                <a:t>Lotte</a:t>
              </a:r>
              <a:endParaRPr lang="ko-KR" altLang="en-US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781891" y="5024854"/>
              <a:ext cx="747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/>
                <a:t>Lotte</a:t>
              </a:r>
              <a:endParaRPr lang="ko-KR" altLang="en-US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754334" y="5807626"/>
              <a:ext cx="747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/>
                <a:t>Lotte</a:t>
              </a:r>
              <a:endParaRPr lang="ko-KR" altLang="en-US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450455" y="1585966"/>
              <a:ext cx="15472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용산</a:t>
              </a:r>
              <a:endParaRPr lang="en-US" altLang="ko-KR" dirty="0" smtClean="0"/>
            </a:p>
            <a:p>
              <a:r>
                <a:rPr lang="ko-KR" altLang="en-US" dirty="0" err="1" smtClean="0"/>
                <a:t>엔드게임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5</a:t>
              </a:r>
              <a:r>
                <a:rPr lang="ko-KR" altLang="en-US" dirty="0" smtClean="0"/>
                <a:t>시</a:t>
              </a:r>
              <a:endParaRPr lang="ko-KR" alt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450455" y="2429264"/>
              <a:ext cx="15472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용산</a:t>
              </a:r>
              <a:endParaRPr lang="en-US" altLang="ko-KR" dirty="0" smtClean="0"/>
            </a:p>
            <a:p>
              <a:r>
                <a:rPr lang="ko-KR" altLang="en-US" dirty="0" err="1" smtClean="0"/>
                <a:t>엔드게임</a:t>
              </a:r>
              <a:r>
                <a:rPr lang="ko-KR" altLang="en-US" dirty="0" smtClean="0"/>
                <a:t> </a:t>
              </a:r>
              <a:r>
                <a:rPr lang="en-US" altLang="ko-KR" dirty="0"/>
                <a:t>8</a:t>
              </a:r>
              <a:r>
                <a:rPr lang="ko-KR" altLang="en-US" dirty="0" smtClean="0"/>
                <a:t>시</a:t>
              </a:r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450455" y="3251607"/>
              <a:ext cx="21355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여의도</a:t>
              </a:r>
              <a:endParaRPr lang="en-US" altLang="ko-KR" dirty="0" smtClean="0"/>
            </a:p>
            <a:p>
              <a:r>
                <a:rPr lang="ko-KR" altLang="en-US" dirty="0" err="1" smtClean="0"/>
                <a:t>러브액츄얼리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10</a:t>
              </a:r>
              <a:r>
                <a:rPr lang="ko-KR" altLang="en-US" dirty="0" smtClean="0"/>
                <a:t>시</a:t>
              </a:r>
              <a:endParaRPr lang="ko-KR" alt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450455" y="4043705"/>
              <a:ext cx="15472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용산</a:t>
              </a:r>
              <a:endParaRPr lang="en-US" altLang="ko-KR" dirty="0" smtClean="0"/>
            </a:p>
            <a:p>
              <a:r>
                <a:rPr lang="ko-KR" altLang="en-US" dirty="0" err="1" smtClean="0"/>
                <a:t>엔드게임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5</a:t>
              </a:r>
              <a:r>
                <a:rPr lang="ko-KR" altLang="en-US" dirty="0" smtClean="0"/>
                <a:t>시</a:t>
              </a:r>
              <a:endParaRPr lang="ko-KR" alt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450455" y="4883020"/>
              <a:ext cx="15472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용산</a:t>
              </a:r>
              <a:endParaRPr lang="en-US" altLang="ko-KR" dirty="0" smtClean="0"/>
            </a:p>
            <a:p>
              <a:r>
                <a:rPr lang="ko-KR" altLang="en-US" dirty="0" err="1" smtClean="0"/>
                <a:t>엔드게임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9</a:t>
              </a:r>
              <a:r>
                <a:rPr lang="ko-KR" altLang="en-US" dirty="0" smtClean="0"/>
                <a:t>시</a:t>
              </a:r>
              <a:endParaRPr lang="ko-KR" alt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450455" y="5693105"/>
              <a:ext cx="20088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상암</a:t>
              </a:r>
              <a:endParaRPr lang="en-US" altLang="ko-KR" dirty="0" smtClean="0"/>
            </a:p>
            <a:p>
              <a:r>
                <a:rPr lang="ko-KR" altLang="en-US" dirty="0" err="1" smtClean="0"/>
                <a:t>러브액츄얼리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5</a:t>
              </a:r>
              <a:r>
                <a:rPr lang="ko-KR" altLang="en-US" dirty="0" smtClean="0"/>
                <a:t>시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56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60922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보고서 찾기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인공지능 관련 자료를 찾는다면</a:t>
            </a:r>
            <a:r>
              <a:rPr lang="en-US" altLang="ko-KR" dirty="0" smtClean="0"/>
              <a:t>?!!</a:t>
            </a:r>
          </a:p>
          <a:p>
            <a:endParaRPr lang="en-US" altLang="ko-KR" dirty="0"/>
          </a:p>
          <a:p>
            <a:r>
              <a:rPr lang="ko-KR" altLang="en-US" dirty="0" smtClean="0"/>
              <a:t>엘지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등등 관련 연구소 리스트 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넣고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검색어</a:t>
            </a:r>
            <a:r>
              <a:rPr lang="en-US" altLang="ko-KR" dirty="0" smtClean="0"/>
              <a:t>?!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기사도 있고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452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252</Words>
  <Application>Microsoft Office PowerPoint</Application>
  <PresentationFormat>와이드스크린</PresentationFormat>
  <Paragraphs>75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Kwanghan</dc:creator>
  <cp:lastModifiedBy>Kim Kwanghan</cp:lastModifiedBy>
  <cp:revision>11</cp:revision>
  <dcterms:created xsi:type="dcterms:W3CDTF">2020-04-04T09:06:20Z</dcterms:created>
  <dcterms:modified xsi:type="dcterms:W3CDTF">2020-04-04T09:58:43Z</dcterms:modified>
</cp:coreProperties>
</file>