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0aYcQ/CF8QBh5TbYe0KyF1Lw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SISTEM JAMINAN KEPATUHAN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47800" y="32004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COMPLIANCE ASSURANCE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381000" y="1143000"/>
            <a:ext cx="8534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Perolehan Ijin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Perolehan ijin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Ijin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Pemilik Ijin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Mulai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Akhir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kebutuhan perolehan ijin (add/delete/import/modify)</a:t>
            </a:r>
            <a:endParaRPr/>
          </a:p>
          <a:p>
            <a:pPr indent="-233362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(A), Deskripsi Tugas (M),  Sub Tugas (M), Task owner - RO (Ch), Start date (Ch), Due Date (Ch)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TCA</a:t>
            </a:r>
            <a:endParaRPr/>
          </a:p>
          <a:p>
            <a:pPr indent="-233362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Lampiran, keterangan, set status (done, not done)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RO</a:t>
            </a:r>
            <a:endParaRPr/>
          </a:p>
        </p:txBody>
      </p:sp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1430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Perijinan – Perolehan Ijin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/>
          <p:nvPr/>
        </p:nvSpPr>
        <p:spPr>
          <a:xfrm>
            <a:off x="228600" y="914400"/>
            <a:ext cx="89154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Perijinan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Perijinan (M)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Judul Perijinan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Instansi Penerbit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Aktivitas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Pemilik Ijin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Subtitusi terhadap Ijin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Tag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Referensi 1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Referensi 2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Terbit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Berakhir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Pengingat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Dokumen perijinan (lampiran)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dokumen (lampiran)</a:t>
            </a:r>
            <a:endParaRPr/>
          </a:p>
        </p:txBody>
      </p:sp>
      <p:sp>
        <p:nvSpPr>
          <p:cNvPr id="152" name="Google Shape;152;p1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3733800" y="990600"/>
            <a:ext cx="5181600" cy="12192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Perijinan – Bank Data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228600" y="914400"/>
            <a:ext cx="89154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Obligasi Perijinan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Perijinan (M)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Judul Perijinan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Instansi Penerbit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Aktivitas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Pemilik Ijin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Pengingat obligasi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Perijinan (import data, add, delete)</a:t>
            </a:r>
            <a:endParaRPr/>
          </a:p>
          <a:p>
            <a:pPr indent="0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Code (A), Kategori (Ch), Detil obligasi (M), Task owner (Ch)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TCA</a:t>
            </a:r>
            <a:endParaRPr/>
          </a:p>
          <a:p>
            <a:pPr indent="0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Lampiran bukti, keterangan, set kepatuhan (memenuhi/belum memenuhi)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RO</a:t>
            </a:r>
            <a:endParaRPr/>
          </a:p>
          <a:p>
            <a:pPr indent="0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Validasi (Selesai/Belum Selesai)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Validator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3733800" y="990600"/>
            <a:ext cx="5181600" cy="12192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Perijinan – Obligasi Ijin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>
            <a:off x="457200" y="1143000"/>
            <a:ext cx="8305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Analisa Resiko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obligasi ijin (Ch --&gt; dari bank data obligasi perijinan)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Penilaian Resiko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Penilaian dilakukan oleh (A) 🡪 yang melakukan registrasi Analisa Resiko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Tinjauan Kepatuhan obligasi ijin (hanya mengeluarkan list yang tidak comply)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Konsekuensi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Tingkat Keparahan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Kemungkinan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Resiko (A --&gt; perhitungan SxP)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Keterangan Resiko (M)</a:t>
            </a:r>
            <a:endParaRPr/>
          </a:p>
        </p:txBody>
      </p:sp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1430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Perijinan – Analisa Resiko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11430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Perijinan – Tindak Lanjut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457200" y="1066800"/>
            <a:ext cx="82296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Tindak Lanjut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Analisa Resiko (Ch --&gt; dari bank data Analisa resiko)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mulai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akhir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Tinjauan kepatuhan obligasi perijinan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add/delete tindak lanjut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Tindak lanjut, Tanggal Dimulai, tanggal berakhir, Task owner --&gt;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TCA</a:t>
            </a:r>
            <a:endParaRPr/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Lampiran, keterangan --&gt;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Owner</a:t>
            </a:r>
            <a:endParaRPr/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status (accepted, reject) --&gt;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LAPORAN/DASHBOARD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533400" y="1371600"/>
            <a:ext cx="8305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Kepatuhan Peraturan (Memenuhi/belum memenuhi)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Regulasi / fungsi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Regulasi / instansi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Regulasi / Domain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keberlakuan peraturan (Berlaku langsung/berlaku tidak langsung)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perijinan (Aktif, tidak aktif, Belum diperoleh)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Perijinan / fungsi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Perijinan / Domain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Kepatuhan Obligasi Perijinan (memenuhi/belum memenuhi)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Perolehan Perijinan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NOTIFIKASI PERATURAN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609600" y="1600200"/>
            <a:ext cx="654878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Peraturan setelah didaftar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registrasi peraturan jika ada perubahan peraturan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Task Pemenuhan Kepatuhan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Notifikai Validasi (Validator,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task pemenuhan kepatuhan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registrasi analisa resiko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pemenuhan tindak lanjut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validasi tindak lanjut (Validator,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task pemenuhan tindak lanjut (All)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NOTIFIKASI PERIJINAN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609600" y="1600200"/>
            <a:ext cx="8077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register perolehan ijin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task pemenuhan perolehan ijin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Perijinan setelah didaftar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registrasi perijinan jika ada update ijin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perpanjangan ijin / perolehan ijin baru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Task Pemenuhan Obligasi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Notifikai Validasi (Validator,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task pemenuhan obligasi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registrasi analisa resiko (All)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pemenuhan tindak lanjut (RO,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Notifikasi validasi tindak lanjut (Validator, TCA)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task pemenuhan tindak lanjut (All)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Siklus Proses Bisinis Secara Menyeluruh</a:t>
            </a:r>
            <a:endParaRPr sz="360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5791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Gambaran Modul Sistem Jaminan Kepatuhan</a:t>
            </a:r>
            <a:endParaRPr sz="320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90600"/>
            <a:ext cx="7627330" cy="491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7318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Role Matrix vs Fungsi</a:t>
            </a:r>
            <a:br>
              <a:rPr lang="en-US"/>
            </a:br>
            <a:r>
              <a:rPr lang="en-US"/>
              <a:t>Peraturan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304800" y="6172200"/>
            <a:ext cx="2052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User : all role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83920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7318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Role Matrix vs Fungsi</a:t>
            </a:r>
            <a:br>
              <a:rPr lang="en-US"/>
            </a:br>
            <a:r>
              <a:rPr lang="en-US"/>
              <a:t>Perijinan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04800" y="6172200"/>
            <a:ext cx="2052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User : all role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28800"/>
            <a:ext cx="883920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304800" y="914400"/>
            <a:ext cx="86106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Peraturan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Peraturan (M)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Judul Peraturan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Yurisdiksi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Peraturan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Instansi Penerbit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Register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Efektif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Peraturan terkait (link to Bank Data Peraturan)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Peraturan yang digantikan (link to Bank Data Peraturan)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Dokument support (Lampiran) 🡪 PDF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Dokumen Peraturan (Lampiran) 🡪 PDF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Peraturan (import data, add, delete) </a:t>
            </a:r>
            <a:endParaRPr/>
          </a:p>
          <a:p>
            <a:pPr indent="-114300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(A), Kategori (Ch), Pasal Peraturan (M)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Keberlakuan (Ch) 🡪 Berlaku langsung, Berlaku tidak langsung,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yang terkait secara langsung (Ch--&gt; list connect with existing PHKT system)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yang terkait tidak secara langsung (Ch--&gt; list connect with existing PHKT system)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Validator 🡪 set setuju/tidak setuju (Ch), kolom catatan (M)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3733800" y="990600"/>
            <a:ext cx="51816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Peraturan – Bank Data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457200" y="914400"/>
            <a:ext cx="84582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Tinjauan Kepatuhan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Peraturan (link to bank data peraturan)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TCA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Judul Peraturan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Registrasi (A)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batas waktu (Ch)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TCA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mulai pengingat (Ch)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TCA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Validator (Ch)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TCA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Tinjauan Kepatuhan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50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(penambahan kolom assignment --&gt; Keterangan (M), Requirement Owner (Ch --&gt; link pada pilihan fungsi terkait yang sudah ditetapkan di Bank Data), 🡪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50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Lampiran dokumen (Ch), Catatan (M),  set kepatuhan (Memenuhi/Belum Memenuhi) (Ch) 🡪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50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Validasi (Selesai/Belum Selesai) (Ch) 🡪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50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 catatan (M)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8288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Peraturan – Tinjauan Kepatuhan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457200" y="1143000"/>
            <a:ext cx="838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Analisa Resiko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Tinjauan Kepatuhan (Ch --&gt; dari bank data) Tinjauan Kepatuhan)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Penilaian Resiko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Penilaian dilakukan oleh (A) 🡪 yang melakukan registrasi Analisa Resiko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Tinjauan Kepatuhan (hanya mengeluarkan list yang tidak comply)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Konsekuensi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Tingkat Keparahan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Kemungkinan (Ch)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Resiko (A --&gt; perhitungan SxP)</a:t>
            </a:r>
            <a:endParaRPr/>
          </a:p>
          <a:p>
            <a:pPr indent="-231774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Keterangan Resiko (M)</a:t>
            </a:r>
            <a:endParaRPr/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1430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Peraturan – Analisa Resiko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 vs Kebutuhan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143000" y="5943600"/>
            <a:ext cx="7010400" cy="609600"/>
          </a:xfrm>
          <a:prstGeom prst="rect">
            <a:avLst/>
          </a:prstGeom>
          <a:solidFill>
            <a:srgbClr val="D8D8D8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Peraturan – Tindak Lanjut</a:t>
            </a:r>
            <a:endParaRPr b="1"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457200" y="1066800"/>
            <a:ext cx="82296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Tindak Lanjut (A)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Analisa Resiko (Ch --&gt; dari bank data Analisa resiko)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mulai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Tanggal akhir (Ch)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Detil Tinjauan kepatuhan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add/delete tindak lanjut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Tindak lanjut, Tanggal Dimulai, tanggal berakhir, Task owner --&gt;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TCA</a:t>
            </a:r>
            <a:endParaRPr/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Lampiran, keterangan --&gt;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Owner</a:t>
            </a:r>
            <a:endParaRPr/>
          </a:p>
          <a:p>
            <a:pPr indent="0" lvl="0" marL="566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status (accepted, reject) --&gt;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2020-08-21T01:20:55Z</dcterms:created>
  <dc:creator>roselva</dc:creator>
</cp:coreProperties>
</file>