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05" r:id="rId3"/>
    <p:sldId id="295" r:id="rId4"/>
    <p:sldId id="296" r:id="rId5"/>
    <p:sldId id="317" r:id="rId6"/>
    <p:sldId id="318" r:id="rId7"/>
    <p:sldId id="319" r:id="rId8"/>
    <p:sldId id="321" r:id="rId9"/>
    <p:sldId id="320" r:id="rId10"/>
    <p:sldId id="322" r:id="rId11"/>
    <p:sldId id="323" r:id="rId12"/>
    <p:sldId id="324" r:id="rId1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698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801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412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588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141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938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3984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388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135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889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279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92F7D-C1AC-4DEB-AD85-9933B9DD4800}" type="datetimeFigureOut">
              <a:rPr lang="id-ID" smtClean="0"/>
              <a:t>10/09/2017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8A24-36B7-46DA-A62C-38DA046448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2673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GAME PRODUCTION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id-ID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Abas Setiawan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334050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Lokalisasi</a:t>
            </a:r>
            <a:r>
              <a:rPr lang="en-US" b="1" dirty="0" smtClean="0"/>
              <a:t> </a:t>
            </a:r>
            <a:r>
              <a:rPr lang="en-US" b="1" dirty="0" err="1" smtClean="0"/>
              <a:t>atau</a:t>
            </a:r>
            <a:r>
              <a:rPr lang="en-US" b="1" dirty="0" smtClean="0"/>
              <a:t> </a:t>
            </a:r>
            <a:r>
              <a:rPr lang="en-US" b="1" dirty="0" err="1" smtClean="0"/>
              <a:t>Globalisasi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game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dirinya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menyesuaikan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di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manakah</a:t>
            </a:r>
            <a:r>
              <a:rPr lang="en-US" dirty="0" smtClean="0"/>
              <a:t> game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dimainkan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game </a:t>
            </a:r>
            <a:r>
              <a:rPr lang="en-US" dirty="0" err="1" smtClean="0"/>
              <a:t>menyesuaikan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manakah</a:t>
            </a:r>
            <a:r>
              <a:rPr lang="en-US" dirty="0"/>
              <a:t> game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dimainkan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klan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region </a:t>
            </a:r>
            <a:r>
              <a:rPr lang="en-US" dirty="0" err="1" smtClean="0"/>
              <a:t>pemain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game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di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manakah</a:t>
            </a:r>
            <a:r>
              <a:rPr lang="en-US" dirty="0"/>
              <a:t> game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dimainkan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86887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Game Rating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regulasi</a:t>
            </a:r>
            <a:r>
              <a:rPr lang="en-US" dirty="0" smtClean="0"/>
              <a:t> </a:t>
            </a:r>
            <a:r>
              <a:rPr lang="en-US" dirty="0" err="1" smtClean="0"/>
              <a:t>usia</a:t>
            </a:r>
            <a:r>
              <a:rPr lang="en-US" dirty="0" smtClean="0"/>
              <a:t> yang </a:t>
            </a:r>
            <a:r>
              <a:rPr lang="en-US" dirty="0" err="1" smtClean="0"/>
              <a:t>diperbolehkan</a:t>
            </a:r>
            <a:r>
              <a:rPr lang="en-US" dirty="0" smtClean="0"/>
              <a:t>/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diperbolehkan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bermain</a:t>
            </a:r>
            <a:r>
              <a:rPr lang="en-US" dirty="0" smtClean="0"/>
              <a:t> game.</a:t>
            </a:r>
          </a:p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, juga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Internasional</a:t>
            </a:r>
            <a:r>
              <a:rPr lang="en-US" dirty="0" smtClean="0"/>
              <a:t>: The </a:t>
            </a:r>
            <a:r>
              <a:rPr lang="en-US" dirty="0"/>
              <a:t>Entertainment Software Rating Board (ESRB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Rating </a:t>
            </a:r>
            <a:r>
              <a:rPr lang="en-US" dirty="0" err="1" smtClean="0"/>
              <a:t>spesifik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lokalisasi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globalisasi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 Game GTA </a:t>
            </a:r>
            <a:r>
              <a:rPr lang="en-US" dirty="0" err="1" smtClean="0"/>
              <a:t>seharusnya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game </a:t>
            </a:r>
            <a:r>
              <a:rPr lang="en-US" dirty="0" err="1" smtClean="0"/>
              <a:t>dewasa</a:t>
            </a:r>
            <a:r>
              <a:rPr lang="en-US" dirty="0" smtClean="0"/>
              <a:t> (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anak-anak</a:t>
            </a:r>
            <a:r>
              <a:rPr lang="en-US" dirty="0" smtClean="0"/>
              <a:t>)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 </a:t>
            </a:r>
            <a:r>
              <a:rPr lang="en-US" dirty="0" err="1" smtClean="0"/>
              <a:t>kekerasan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seksual</a:t>
            </a:r>
            <a:r>
              <a:rPr lang="en-US" dirty="0" smtClean="0"/>
              <a:t> </a:t>
            </a:r>
            <a:r>
              <a:rPr lang="en-US" dirty="0" err="1" smtClean="0"/>
              <a:t>didalamnya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2945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Kecerdasan</a:t>
            </a:r>
            <a:r>
              <a:rPr lang="en-US" b="1" dirty="0" smtClean="0"/>
              <a:t> </a:t>
            </a:r>
            <a:r>
              <a:rPr lang="en-US" b="1" dirty="0" err="1" smtClean="0"/>
              <a:t>Buatan</a:t>
            </a:r>
            <a:r>
              <a:rPr lang="en-US" b="1" dirty="0" smtClean="0"/>
              <a:t> (AI)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Prosedural</a:t>
            </a:r>
            <a:r>
              <a:rPr lang="en-US" b="1" dirty="0" smtClean="0"/>
              <a:t> Content Generation (PCG)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game </a:t>
            </a:r>
            <a:r>
              <a:rPr lang="en-US" dirty="0" err="1" smtClean="0"/>
              <a:t>lebih</a:t>
            </a:r>
            <a:r>
              <a:rPr lang="en-US" dirty="0" smtClean="0"/>
              <a:t> HIDUP.</a:t>
            </a:r>
          </a:p>
          <a:p>
            <a:r>
              <a:rPr lang="en-US" dirty="0" smtClean="0"/>
              <a:t>AI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game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realistis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AI </a:t>
            </a:r>
            <a:r>
              <a:rPr lang="en-US" dirty="0" err="1" smtClean="0"/>
              <a:t>pada</a:t>
            </a:r>
            <a:r>
              <a:rPr lang="en-US" dirty="0" smtClean="0"/>
              <a:t> game: NPC(Non-Playable Character) system, path finding, </a:t>
            </a:r>
            <a:r>
              <a:rPr lang="en-US" dirty="0" err="1" smtClean="0"/>
              <a:t>dll</a:t>
            </a:r>
            <a:endParaRPr lang="en-US" dirty="0" smtClean="0"/>
          </a:p>
          <a:p>
            <a:r>
              <a:rPr lang="en-US" dirty="0" smtClean="0"/>
              <a:t>PCG :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developer </a:t>
            </a:r>
            <a:r>
              <a:rPr lang="en-US" dirty="0" err="1" smtClean="0"/>
              <a:t>untuk</a:t>
            </a:r>
            <a:r>
              <a:rPr lang="en-US" dirty="0" smtClean="0"/>
              <a:t> men-generate </a:t>
            </a:r>
            <a:r>
              <a:rPr lang="en-US" dirty="0" err="1" smtClean="0"/>
              <a:t>konten</a:t>
            </a:r>
            <a:r>
              <a:rPr lang="en-US" dirty="0" smtClean="0"/>
              <a:t> game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otomatis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lama.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PCG: Generate Terrain, Generate level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permainan</a:t>
            </a:r>
            <a:r>
              <a:rPr lang="en-US" dirty="0" smtClean="0"/>
              <a:t> user.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4880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774032" y="157630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PERTEMUAN </a:t>
            </a:r>
            <a:r>
              <a:rPr lang="en-US" b="1" dirty="0" smtClean="0"/>
              <a:t>6</a:t>
            </a:r>
            <a:endParaRPr lang="id-ID" sz="1800" b="1" dirty="0"/>
          </a:p>
        </p:txBody>
      </p:sp>
    </p:spTree>
    <p:extLst>
      <p:ext uri="{BB962C8B-B14F-4D97-AF65-F5344CB8AC3E}">
        <p14:creationId xmlns:p14="http://schemas.microsoft.com/office/powerpoint/2010/main" val="42480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Jenis</a:t>
            </a:r>
            <a:r>
              <a:rPr lang="en-US" b="1" dirty="0" smtClean="0"/>
              <a:t> </a:t>
            </a:r>
            <a:r>
              <a:rPr lang="en-US" b="1" dirty="0" err="1" smtClean="0"/>
              <a:t>Pembayaran</a:t>
            </a:r>
            <a:r>
              <a:rPr lang="en-US" b="1" dirty="0" smtClean="0"/>
              <a:t> Game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Premium</a:t>
            </a:r>
          </a:p>
          <a:p>
            <a:pPr lvl="1"/>
            <a:r>
              <a:rPr lang="en-US" dirty="0" smtClean="0"/>
              <a:t>Game yang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dijual</a:t>
            </a:r>
            <a:r>
              <a:rPr lang="en-US" dirty="0" smtClean="0"/>
              <a:t> </a:t>
            </a:r>
            <a:r>
              <a:rPr lang="en-US" dirty="0" err="1" smtClean="0"/>
              <a:t>berbayar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mendownload</a:t>
            </a:r>
            <a:r>
              <a:rPr lang="en-US" dirty="0" smtClean="0"/>
              <a:t>/</a:t>
            </a:r>
            <a:r>
              <a:rPr lang="en-US" dirty="0" err="1" smtClean="0"/>
              <a:t>memainkannya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Contoh</a:t>
            </a:r>
            <a:r>
              <a:rPr lang="en-US" dirty="0" smtClean="0"/>
              <a:t>: Hitman Sniper, Grand Theft Auto: San Andreas</a:t>
            </a:r>
          </a:p>
          <a:p>
            <a:r>
              <a:rPr lang="en-US" dirty="0" smtClean="0"/>
              <a:t>Free</a:t>
            </a:r>
          </a:p>
          <a:p>
            <a:pPr lvl="1"/>
            <a:r>
              <a:rPr lang="en-US" dirty="0" smtClean="0"/>
              <a:t>Game yang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dijual</a:t>
            </a:r>
            <a:r>
              <a:rPr lang="en-US" dirty="0" smtClean="0"/>
              <a:t> gratis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mendowload</a:t>
            </a:r>
            <a:r>
              <a:rPr lang="en-US" dirty="0"/>
              <a:t>/</a:t>
            </a:r>
            <a:r>
              <a:rPr lang="en-US" dirty="0" err="1" smtClean="0"/>
              <a:t>memainkannya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game gratis.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membayar</a:t>
            </a:r>
            <a:endParaRPr lang="en-US" dirty="0" smtClean="0"/>
          </a:p>
          <a:p>
            <a:pPr lvl="1"/>
            <a:r>
              <a:rPr lang="en-US" dirty="0" err="1" smtClean="0"/>
              <a:t>Contoh</a:t>
            </a:r>
            <a:r>
              <a:rPr lang="en-US" dirty="0" smtClean="0"/>
              <a:t>: Flappy bird</a:t>
            </a:r>
          </a:p>
          <a:p>
            <a:r>
              <a:rPr lang="en-US" dirty="0" smtClean="0"/>
              <a:t>Freemium</a:t>
            </a:r>
            <a:endParaRPr lang="en-US" dirty="0" smtClean="0"/>
          </a:p>
          <a:p>
            <a:pPr lvl="1"/>
            <a:r>
              <a:rPr lang="en-US" dirty="0" smtClean="0"/>
              <a:t>Game yang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dijual</a:t>
            </a:r>
            <a:r>
              <a:rPr lang="en-US" dirty="0" smtClean="0"/>
              <a:t> gratis,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 game </a:t>
            </a:r>
            <a:r>
              <a:rPr lang="en-US" dirty="0" err="1" smtClean="0"/>
              <a:t>didalamnya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Contoh</a:t>
            </a:r>
            <a:r>
              <a:rPr lang="en-US" dirty="0" smtClean="0"/>
              <a:t>: Clash of Clan, </a:t>
            </a:r>
            <a:r>
              <a:rPr lang="en-US" dirty="0" err="1" smtClean="0"/>
              <a:t>Dota</a:t>
            </a:r>
            <a:r>
              <a:rPr lang="en-US" dirty="0" smtClean="0"/>
              <a:t> 2</a:t>
            </a:r>
            <a:r>
              <a:rPr lang="en-US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6552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Bisnis</a:t>
            </a:r>
            <a:r>
              <a:rPr lang="en-US" b="1" dirty="0" smtClean="0"/>
              <a:t> Game Premium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game console </a:t>
            </a:r>
            <a:r>
              <a:rPr lang="en-US" dirty="0" err="1" smtClean="0"/>
              <a:t>menjual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 </a:t>
            </a:r>
            <a:r>
              <a:rPr lang="en-US" dirty="0" err="1" smtClean="0"/>
              <a:t>game.nya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CD </a:t>
            </a:r>
            <a:r>
              <a:rPr lang="en-US" dirty="0" err="1" smtClean="0"/>
              <a:t>atau</a:t>
            </a:r>
            <a:r>
              <a:rPr lang="en-US" dirty="0" smtClean="0"/>
              <a:t> DVD game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macam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demikian</a:t>
            </a:r>
            <a:r>
              <a:rPr lang="en-US" dirty="0" smtClean="0"/>
              <a:t>,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platform-platform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menjual</a:t>
            </a:r>
            <a:r>
              <a:rPr lang="en-US" dirty="0" smtClean="0"/>
              <a:t> game premium </a:t>
            </a:r>
            <a:r>
              <a:rPr lang="en-US" dirty="0" err="1" smtClean="0"/>
              <a:t>seperti</a:t>
            </a:r>
            <a:r>
              <a:rPr lang="en-US" dirty="0" smtClean="0"/>
              <a:t> Steam, App Store, </a:t>
            </a:r>
            <a:r>
              <a:rPr lang="en-US" dirty="0" err="1" smtClean="0"/>
              <a:t>dll</a:t>
            </a:r>
            <a:endParaRPr lang="en-US" dirty="0" smtClean="0"/>
          </a:p>
          <a:p>
            <a:r>
              <a:rPr lang="en-US" dirty="0" err="1" smtClean="0"/>
              <a:t>Biasanya</a:t>
            </a:r>
            <a:r>
              <a:rPr lang="en-US" dirty="0" smtClean="0"/>
              <a:t> game-game RPG.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menutup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selain</a:t>
            </a:r>
            <a:r>
              <a:rPr lang="en-US" dirty="0" smtClean="0"/>
              <a:t> game yang </a:t>
            </a:r>
            <a:r>
              <a:rPr lang="en-US" dirty="0" err="1" smtClean="0"/>
              <a:t>dijual</a:t>
            </a:r>
            <a:r>
              <a:rPr lang="en-US" dirty="0" smtClean="0"/>
              <a:t> premium, </a:t>
            </a:r>
            <a:r>
              <a:rPr lang="en-US" dirty="0" err="1" smtClean="0"/>
              <a:t>terdapat</a:t>
            </a:r>
            <a:r>
              <a:rPr lang="en-US" dirty="0" smtClean="0"/>
              <a:t> juga </a:t>
            </a:r>
            <a:r>
              <a:rPr lang="en-US" dirty="0" err="1" smtClean="0"/>
              <a:t>mekanisme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IAP (In App Purchase)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adds/sponsor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413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Bisnis</a:t>
            </a:r>
            <a:r>
              <a:rPr lang="en-US" b="1" dirty="0" smtClean="0"/>
              <a:t> Game Free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Kebanyakan</a:t>
            </a:r>
            <a:r>
              <a:rPr lang="en-US" dirty="0" smtClean="0"/>
              <a:t> game-game casual.</a:t>
            </a:r>
          </a:p>
          <a:p>
            <a:r>
              <a:rPr lang="en-US" dirty="0" err="1" smtClean="0"/>
              <a:t>Strategi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asah</a:t>
            </a:r>
            <a:r>
              <a:rPr lang="en-US" dirty="0" smtClean="0"/>
              <a:t> </a:t>
            </a:r>
            <a:r>
              <a:rPr lang="en-US" dirty="0" err="1" smtClean="0"/>
              <a:t>otak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dimainkan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waktu-waktu</a:t>
            </a:r>
            <a:r>
              <a:rPr lang="en-US" dirty="0" smtClean="0"/>
              <a:t> </a:t>
            </a:r>
            <a:r>
              <a:rPr lang="en-US" dirty="0" err="1" smtClean="0"/>
              <a:t>senggang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Terdapat</a:t>
            </a:r>
            <a:r>
              <a:rPr lang="en-US" dirty="0" smtClean="0"/>
              <a:t> Adds/Sponsor</a:t>
            </a:r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IAP</a:t>
            </a:r>
          </a:p>
          <a:p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yang </a:t>
            </a:r>
            <a:r>
              <a:rPr lang="en-US" dirty="0" err="1" smtClean="0"/>
              <a:t>mendownload</a:t>
            </a:r>
            <a:r>
              <a:rPr lang="en-US" dirty="0" smtClean="0"/>
              <a:t> </a:t>
            </a:r>
            <a:r>
              <a:rPr lang="en-US" dirty="0" err="1" smtClean="0"/>
              <a:t>semakin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juga </a:t>
            </a:r>
            <a:r>
              <a:rPr lang="en-US" dirty="0" err="1" smtClean="0"/>
              <a:t>kemungkinan</a:t>
            </a:r>
            <a:r>
              <a:rPr lang="en-US" dirty="0" smtClean="0"/>
              <a:t> user </a:t>
            </a:r>
            <a:r>
              <a:rPr lang="en-US" dirty="0" err="1" smtClean="0"/>
              <a:t>melihat</a:t>
            </a:r>
            <a:r>
              <a:rPr lang="en-US" dirty="0" smtClean="0"/>
              <a:t> sponsor </a:t>
            </a:r>
            <a:r>
              <a:rPr lang="en-US" dirty="0" err="1" smtClean="0"/>
              <a:t>sehingga</a:t>
            </a:r>
            <a:r>
              <a:rPr lang="en-US" dirty="0" smtClean="0"/>
              <a:t> developer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sana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advergame</a:t>
            </a:r>
            <a:r>
              <a:rPr lang="en-US" dirty="0" smtClean="0"/>
              <a:t> (Game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promosi</a:t>
            </a:r>
            <a:r>
              <a:rPr lang="en-US" dirty="0" smtClean="0"/>
              <a:t> </a:t>
            </a:r>
            <a:r>
              <a:rPr lang="en-US" dirty="0" err="1" smtClean="0"/>
              <a:t>produk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Terkadang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social system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promosi</a:t>
            </a:r>
            <a:r>
              <a:rPr lang="en-US" dirty="0" smtClean="0"/>
              <a:t> </a:t>
            </a:r>
            <a:r>
              <a:rPr lang="en-US" dirty="0" err="1" smtClean="0"/>
              <a:t>penyebaran</a:t>
            </a:r>
            <a:r>
              <a:rPr lang="en-US" dirty="0" smtClean="0"/>
              <a:t> game.</a:t>
            </a:r>
          </a:p>
        </p:txBody>
      </p:sp>
    </p:spTree>
    <p:extLst>
      <p:ext uri="{BB962C8B-B14F-4D97-AF65-F5344CB8AC3E}">
        <p14:creationId xmlns:p14="http://schemas.microsoft.com/office/powerpoint/2010/main" val="257760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Bisnis</a:t>
            </a:r>
            <a:r>
              <a:rPr lang="en-US" b="1" dirty="0" smtClean="0"/>
              <a:t> Game Freemium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Trends,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meraup</a:t>
            </a:r>
            <a:r>
              <a:rPr lang="en-US" dirty="0" smtClean="0"/>
              <a:t> </a:t>
            </a:r>
            <a:r>
              <a:rPr lang="en-US" dirty="0" err="1" smtClean="0"/>
              <a:t>untung</a:t>
            </a:r>
            <a:r>
              <a:rPr lang="en-US" dirty="0" smtClean="0"/>
              <a:t> </a:t>
            </a:r>
            <a:r>
              <a:rPr lang="en-US" dirty="0" err="1" smtClean="0"/>
              <a:t>sebanyak-banyaknya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Memancing</a:t>
            </a:r>
            <a:r>
              <a:rPr lang="en-US" dirty="0" smtClean="0"/>
              <a:t> “</a:t>
            </a:r>
            <a:r>
              <a:rPr lang="en-US" dirty="0" err="1" smtClean="0"/>
              <a:t>ketidak</a:t>
            </a:r>
            <a:r>
              <a:rPr lang="en-US" dirty="0" err="1"/>
              <a:t>-</a:t>
            </a:r>
            <a:r>
              <a:rPr lang="en-US" dirty="0" err="1" smtClean="0"/>
              <a:t>sabaran</a:t>
            </a:r>
            <a:r>
              <a:rPr lang="en-US" dirty="0" smtClean="0"/>
              <a:t>” user.</a:t>
            </a:r>
          </a:p>
          <a:p>
            <a:r>
              <a:rPr lang="en-US" dirty="0" err="1" smtClean="0"/>
              <a:t>Terdapat</a:t>
            </a:r>
            <a:r>
              <a:rPr lang="en-US" dirty="0" smtClean="0"/>
              <a:t> IAP,CRM (Customer Relationship Management), Adds(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sedikit</a:t>
            </a:r>
            <a:r>
              <a:rPr lang="en-US" dirty="0" smtClean="0"/>
              <a:t>), Event (</a:t>
            </a:r>
            <a:r>
              <a:rPr lang="en-US" dirty="0" err="1" smtClean="0"/>
              <a:t>Harian</a:t>
            </a:r>
            <a:r>
              <a:rPr lang="en-US" dirty="0" smtClean="0"/>
              <a:t>, </a:t>
            </a:r>
            <a:r>
              <a:rPr lang="en-US" dirty="0" err="1" smtClean="0"/>
              <a:t>Mingguan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hari-hari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), </a:t>
            </a:r>
            <a:r>
              <a:rPr lang="en-US" dirty="0" err="1" smtClean="0"/>
              <a:t>Diskon</a:t>
            </a:r>
            <a:r>
              <a:rPr lang="en-US" dirty="0" smtClean="0"/>
              <a:t> item, </a:t>
            </a:r>
            <a:r>
              <a:rPr lang="en-US" dirty="0" err="1" smtClean="0"/>
              <a:t>Paket</a:t>
            </a:r>
            <a:r>
              <a:rPr lang="en-US" dirty="0" smtClean="0"/>
              <a:t> bundle item.</a:t>
            </a:r>
          </a:p>
          <a:p>
            <a:r>
              <a:rPr lang="en-US" dirty="0" err="1" smtClean="0"/>
              <a:t>Pasti</a:t>
            </a:r>
            <a:r>
              <a:rPr lang="en-US" dirty="0" smtClean="0"/>
              <a:t> Online.</a:t>
            </a:r>
          </a:p>
          <a:p>
            <a:r>
              <a:rPr lang="en-US" dirty="0" smtClean="0"/>
              <a:t>Game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terupdate</a:t>
            </a:r>
            <a:r>
              <a:rPr lang="en-US" dirty="0" smtClean="0"/>
              <a:t> (</a:t>
            </a:r>
            <a:r>
              <a:rPr lang="en-US" dirty="0" err="1" smtClean="0"/>
              <a:t>kebanyakan</a:t>
            </a:r>
            <a:r>
              <a:rPr lang="en-US" dirty="0" smtClean="0"/>
              <a:t> juga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DLC (Downloaded Content)</a:t>
            </a:r>
          </a:p>
          <a:p>
            <a:r>
              <a:rPr lang="en-US" dirty="0" smtClean="0"/>
              <a:t>Leaderboard, social system, chat system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1748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Game Freemium (</a:t>
            </a:r>
            <a:r>
              <a:rPr lang="en-US" b="1" dirty="0" err="1" smtClean="0"/>
              <a:t>lebih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)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level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menarik</a:t>
            </a:r>
            <a:r>
              <a:rPr lang="en-US" dirty="0" smtClean="0"/>
              <a:t>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TIER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dipadukan</a:t>
            </a:r>
            <a:r>
              <a:rPr lang="en-US" dirty="0" smtClean="0"/>
              <a:t> event.</a:t>
            </a:r>
          </a:p>
          <a:p>
            <a:r>
              <a:rPr lang="en-US" dirty="0" err="1" smtClean="0"/>
              <a:t>Sistem</a:t>
            </a:r>
            <a:r>
              <a:rPr lang="en-US" dirty="0" smtClean="0"/>
              <a:t> tracking user (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aktivitas</a:t>
            </a:r>
            <a:r>
              <a:rPr lang="en-US" dirty="0" smtClean="0"/>
              <a:t> user </a:t>
            </a:r>
            <a:r>
              <a:rPr lang="en-US" dirty="0" err="1" smtClean="0"/>
              <a:t>terekam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online)</a:t>
            </a:r>
          </a:p>
          <a:p>
            <a:r>
              <a:rPr lang="en-US" dirty="0" smtClean="0"/>
              <a:t>Data user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dikumpulkan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bisnis</a:t>
            </a:r>
            <a:r>
              <a:rPr lang="en-US" dirty="0" smtClean="0"/>
              <a:t> (</a:t>
            </a:r>
            <a:r>
              <a:rPr lang="en-US" dirty="0" err="1" smtClean="0"/>
              <a:t>Businnes</a:t>
            </a:r>
            <a:r>
              <a:rPr lang="en-US" dirty="0" smtClean="0"/>
              <a:t> Intelligence)</a:t>
            </a:r>
          </a:p>
          <a:p>
            <a:r>
              <a:rPr lang="en-US" dirty="0" err="1" smtClean="0"/>
              <a:t>Kemampuan</a:t>
            </a:r>
            <a:r>
              <a:rPr lang="en-US" dirty="0" smtClean="0"/>
              <a:t> </a:t>
            </a:r>
            <a:r>
              <a:rPr lang="en-US" dirty="0" err="1"/>
              <a:t>Businnes</a:t>
            </a:r>
            <a:r>
              <a:rPr lang="en-US" dirty="0"/>
              <a:t> Intelligence </a:t>
            </a:r>
            <a:r>
              <a:rPr lang="en-US" dirty="0" err="1" smtClean="0"/>
              <a:t>atau</a:t>
            </a:r>
            <a:r>
              <a:rPr lang="en-US" dirty="0" smtClean="0"/>
              <a:t> BI:</a:t>
            </a:r>
          </a:p>
          <a:p>
            <a:pPr lvl="1"/>
            <a:r>
              <a:rPr lang="en-US" dirty="0" err="1" smtClean="0"/>
              <a:t>Mendeteksi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 game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fungsional</a:t>
            </a:r>
            <a:endParaRPr lang="en-US" dirty="0" smtClean="0"/>
          </a:p>
          <a:p>
            <a:pPr lvl="1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rekomendasi</a:t>
            </a:r>
            <a:r>
              <a:rPr lang="en-US" dirty="0" smtClean="0"/>
              <a:t> </a:t>
            </a:r>
            <a:r>
              <a:rPr lang="en-US" dirty="0" err="1" smtClean="0"/>
              <a:t>keputusan</a:t>
            </a:r>
            <a:r>
              <a:rPr lang="en-US" dirty="0" smtClean="0"/>
              <a:t> (</a:t>
            </a:r>
            <a:r>
              <a:rPr lang="en-US" dirty="0" err="1" smtClean="0"/>
              <a:t>diskon</a:t>
            </a:r>
            <a:r>
              <a:rPr lang="en-US" dirty="0" smtClean="0"/>
              <a:t> ? </a:t>
            </a:r>
            <a:r>
              <a:rPr lang="en-US" dirty="0" err="1" smtClean="0"/>
              <a:t>Apa</a:t>
            </a:r>
            <a:r>
              <a:rPr lang="en-US" dirty="0" smtClean="0"/>
              <a:t> game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di update? </a:t>
            </a:r>
            <a:r>
              <a:rPr lang="en-US" dirty="0" err="1" smtClean="0"/>
              <a:t>Dll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Mendeteksi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hacker/cracker yang </a:t>
            </a:r>
            <a:r>
              <a:rPr lang="en-US" dirty="0" err="1" smtClean="0"/>
              <a:t>sedang</a:t>
            </a:r>
            <a:r>
              <a:rPr lang="en-US" dirty="0" smtClean="0"/>
              <a:t> </a:t>
            </a:r>
            <a:r>
              <a:rPr lang="en-US" dirty="0" err="1" smtClean="0"/>
              <a:t>merusak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(</a:t>
            </a:r>
            <a:r>
              <a:rPr lang="en-US" dirty="0" err="1" smtClean="0"/>
              <a:t>terutama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IAP)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2197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</a:t>
            </a:r>
            <a:r>
              <a:rPr lang="en-US" b="1" dirty="0" err="1" smtClean="0"/>
              <a:t>Pembayaran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Voucher</a:t>
            </a:r>
          </a:p>
          <a:p>
            <a:r>
              <a:rPr lang="en-US" dirty="0" smtClean="0"/>
              <a:t>Credit Card/</a:t>
            </a:r>
            <a:r>
              <a:rPr lang="en-US" dirty="0" err="1" smtClean="0"/>
              <a:t>Paypall</a:t>
            </a:r>
            <a:endParaRPr lang="en-US" dirty="0" smtClean="0"/>
          </a:p>
          <a:p>
            <a:r>
              <a:rPr lang="en-US" dirty="0" smtClean="0"/>
              <a:t>Virtual Credit Card</a:t>
            </a:r>
          </a:p>
          <a:p>
            <a:r>
              <a:rPr lang="en-US" dirty="0" smtClean="0"/>
              <a:t>Virtual Money</a:t>
            </a:r>
          </a:p>
          <a:p>
            <a:r>
              <a:rPr lang="en-US" dirty="0" smtClean="0"/>
              <a:t>Hybrid Billing (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pulsa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Kerjasama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bank</a:t>
            </a:r>
          </a:p>
          <a:p>
            <a:r>
              <a:rPr lang="en-US" dirty="0" smtClean="0"/>
              <a:t>Bitcoin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8953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Konektivitas</a:t>
            </a:r>
            <a:r>
              <a:rPr lang="en-US" b="1" dirty="0" smtClean="0"/>
              <a:t> Game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Offline : Game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dimainkan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Offline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online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sekali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Online : </a:t>
            </a:r>
          </a:p>
          <a:p>
            <a:pPr lvl="1"/>
            <a:r>
              <a:rPr lang="en-US" dirty="0" smtClean="0"/>
              <a:t>Game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dimainkan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wifi</a:t>
            </a:r>
            <a:r>
              <a:rPr lang="en-US" dirty="0" smtClean="0"/>
              <a:t>, 3G, </a:t>
            </a:r>
            <a:r>
              <a:rPr lang="en-US" dirty="0" err="1" smtClean="0"/>
              <a:t>ataupun</a:t>
            </a:r>
            <a:r>
              <a:rPr lang="en-US" dirty="0" smtClean="0"/>
              <a:t> 4G</a:t>
            </a:r>
          </a:p>
          <a:p>
            <a:pPr lvl="1"/>
            <a:r>
              <a:rPr lang="en-US" dirty="0" err="1" smtClean="0"/>
              <a:t>Sinkronisasi</a:t>
            </a:r>
            <a:r>
              <a:rPr lang="en-US" dirty="0" smtClean="0"/>
              <a:t> data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endParaRPr lang="en-US" dirty="0" smtClean="0"/>
          </a:p>
          <a:p>
            <a:pPr lvl="1"/>
            <a:r>
              <a:rPr lang="en-US" dirty="0" err="1" smtClean="0"/>
              <a:t>Keamanan</a:t>
            </a:r>
            <a:r>
              <a:rPr lang="en-US" dirty="0" smtClean="0"/>
              <a:t> data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endParaRPr lang="en-US" dirty="0" smtClean="0"/>
          </a:p>
          <a:p>
            <a:pPr lvl="1"/>
            <a:r>
              <a:rPr lang="en-US" dirty="0" smtClean="0"/>
              <a:t>Latency </a:t>
            </a:r>
            <a:r>
              <a:rPr lang="en-US" dirty="0" err="1" smtClean="0"/>
              <a:t>jaringan</a:t>
            </a:r>
            <a:endParaRPr lang="en-US" dirty="0"/>
          </a:p>
          <a:p>
            <a:r>
              <a:rPr lang="en-US" dirty="0" err="1" smtClean="0"/>
              <a:t>Offline+Online</a:t>
            </a:r>
            <a:r>
              <a:rPr lang="en-US" dirty="0" smtClean="0"/>
              <a:t>: Game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dimainkan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offline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koneksi</a:t>
            </a:r>
            <a:r>
              <a:rPr lang="en-US" dirty="0" smtClean="0"/>
              <a:t> yang </a:t>
            </a:r>
            <a:r>
              <a:rPr lang="en-US" dirty="0" err="1" smtClean="0"/>
              <a:t>terhubung</a:t>
            </a:r>
            <a:r>
              <a:rPr lang="en-US" dirty="0" smtClean="0"/>
              <a:t>, game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 online.</a:t>
            </a:r>
          </a:p>
          <a:p>
            <a:pPr lvl="1"/>
            <a:r>
              <a:rPr lang="en-US" dirty="0" err="1" smtClean="0"/>
              <a:t>Contoh</a:t>
            </a:r>
            <a:r>
              <a:rPr lang="en-US" dirty="0" smtClean="0"/>
              <a:t>: Subway Surfer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0748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654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GAME PRODUCTION </vt:lpstr>
      <vt:lpstr>PowerPoint Presentation</vt:lpstr>
      <vt:lpstr>Jenis Pembayaran Game</vt:lpstr>
      <vt:lpstr>Bisnis Game Premium</vt:lpstr>
      <vt:lpstr>Bisnis Game Free</vt:lpstr>
      <vt:lpstr>Bisnis Game Freemium</vt:lpstr>
      <vt:lpstr>Game Freemium (lebih dalam)</vt:lpstr>
      <vt:lpstr>System Pembayaran</vt:lpstr>
      <vt:lpstr>Konektivitas Game</vt:lpstr>
      <vt:lpstr>Lokalisasi atau Globalisasi</vt:lpstr>
      <vt:lpstr>Game Rating</vt:lpstr>
      <vt:lpstr>Kecerdasan Buatan (AI) dan Prosedural Content Generation (PCG)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Game</dc:title>
  <dc:creator>abas setiawan</dc:creator>
  <cp:lastModifiedBy>Abas Setiawan</cp:lastModifiedBy>
  <cp:revision>190</cp:revision>
  <dcterms:created xsi:type="dcterms:W3CDTF">2016-12-01T09:24:40Z</dcterms:created>
  <dcterms:modified xsi:type="dcterms:W3CDTF">2017-09-10T07:25:27Z</dcterms:modified>
</cp:coreProperties>
</file>