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1" r:id="rId3"/>
    <p:sldId id="262" r:id="rId4"/>
    <p:sldId id="264" r:id="rId5"/>
    <p:sldId id="265" r:id="rId6"/>
    <p:sldId id="256" r:id="rId7"/>
    <p:sldId id="257" r:id="rId8"/>
    <p:sldId id="258" r:id="rId9"/>
    <p:sldId id="26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ngertianahli.com/2013/10/pengertian-statistika-dan-statisti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d.wikipedia.org/wiki/Variab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18304"/>
            <a:ext cx="8183880" cy="1051560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 err="1" smtClean="0"/>
              <a:t>Regresi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  <a:p>
            <a:pPr marL="0" indent="0" algn="ct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Deigo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Mona Agnes Yolanda – 54415307</a:t>
            </a:r>
          </a:p>
          <a:p>
            <a:pPr marL="0" indent="0" algn="ctr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M. Ken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Fahriza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- 54415678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Silvano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Satria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- 56415570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Yudha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Patria - 57415312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FITUR – FITUR PADA ZEPP GOLF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3D SWING ANALYSIS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INSTANT EVALUATION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SMART COACH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828800"/>
            <a:ext cx="4895850" cy="280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47800"/>
            <a:ext cx="7772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|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statistik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pengaruh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diwujudkan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matematis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0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83880" cy="4187952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dibedakan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(response variable)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bergantung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(dependent variable)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explanory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penduga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(predictor variable)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(independent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 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Jenis-jenis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terbagi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(linier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nonlinier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(linier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nonlinier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5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Persamaan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Regresi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09600"/>
            <a:ext cx="731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(X)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(Y)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 fontAlgn="base"/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=a +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2657" y="582566"/>
            <a:ext cx="81541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(1,3)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 ($,9)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linear yang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9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ersamaan Garis Lin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56328"/>
            <a:ext cx="5089864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CONTOH IMPLEMENTASI ARTIFICIAL INTELLIGENCE</a:t>
            </a:r>
            <a:br>
              <a:rPr lang="en-US" dirty="0" smtClean="0"/>
            </a:br>
            <a:r>
              <a:rPr lang="en-US" dirty="0" smtClean="0"/>
              <a:t>DI BIDANG OLAHRAGA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5867400"/>
            <a:ext cx="1905000" cy="533400"/>
          </a:xfrm>
        </p:spPr>
        <p:txBody>
          <a:bodyPr/>
          <a:lstStyle/>
          <a:p>
            <a:pPr algn="l"/>
            <a:r>
              <a:rPr lang="en-US" dirty="0" err="1" smtClean="0"/>
              <a:t>Kelompok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83880" cy="1051560"/>
          </a:xfrm>
        </p:spPr>
        <p:txBody>
          <a:bodyPr/>
          <a:lstStyle/>
          <a:p>
            <a:r>
              <a:rPr lang="en-US" dirty="0" smtClean="0"/>
              <a:t>SENSOR ZEPP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, </a:t>
            </a:r>
            <a:r>
              <a:rPr lang="en-US" dirty="0" err="1" smtClean="0"/>
              <a:t>Zepp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sensor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pasang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bola, </a:t>
            </a:r>
            <a:r>
              <a:rPr lang="en-US" dirty="0" err="1"/>
              <a:t>raket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pemukul</a:t>
            </a:r>
            <a:r>
              <a:rPr lang="en-US" dirty="0"/>
              <a:t> bola, helm, </a:t>
            </a:r>
            <a:r>
              <a:rPr lang="en-US" dirty="0" err="1"/>
              <a:t>sepatu</a:t>
            </a:r>
            <a:r>
              <a:rPr lang="en-US" dirty="0"/>
              <a:t>, </a:t>
            </a:r>
            <a:r>
              <a:rPr lang="en-US" dirty="0" err="1"/>
              <a:t>ikat</a:t>
            </a:r>
            <a:r>
              <a:rPr lang="en-US" dirty="0"/>
              <a:t> </a:t>
            </a:r>
            <a:r>
              <a:rPr lang="en-US" dirty="0" err="1"/>
              <a:t>pinggang</a:t>
            </a:r>
            <a:r>
              <a:rPr lang="en-US" dirty="0"/>
              <a:t>, </a:t>
            </a:r>
            <a:r>
              <a:rPr lang="en-US" dirty="0" err="1"/>
              <a:t>sarung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digital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ditindaklanjuti</a:t>
            </a:r>
            <a:r>
              <a:rPr lang="en-US" dirty="0"/>
              <a:t> </a:t>
            </a:r>
            <a:r>
              <a:rPr lang="en-US" dirty="0" err="1"/>
              <a:t>demi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Zepp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ponsel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, tablet </a:t>
            </a:r>
            <a:r>
              <a:rPr lang="en-US" dirty="0" err="1"/>
              <a:t>dan</a:t>
            </a:r>
            <a:r>
              <a:rPr lang="en-US" dirty="0"/>
              <a:t> laptop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sensornya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Sensor </a:t>
            </a:r>
            <a:r>
              <a:rPr lang="en-US" dirty="0" err="1" smtClean="0"/>
              <a:t>Zepp</a:t>
            </a:r>
            <a:r>
              <a:rPr lang="en-US" dirty="0" smtClean="0"/>
              <a:t> Golf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183880" cy="685800"/>
          </a:xfrm>
        </p:spPr>
        <p:txBody>
          <a:bodyPr/>
          <a:lstStyle/>
          <a:p>
            <a:r>
              <a:rPr lang="en-US" dirty="0" err="1" smtClean="0"/>
              <a:t>Zepp</a:t>
            </a:r>
            <a:r>
              <a:rPr lang="en-US" dirty="0" smtClean="0"/>
              <a:t> Golf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Sensor </a:t>
            </a:r>
            <a:r>
              <a:rPr lang="en-US" sz="1600" dirty="0" err="1" smtClean="0"/>
              <a:t>Zepp</a:t>
            </a:r>
            <a:r>
              <a:rPr lang="en-US" sz="1600" dirty="0" smtClean="0"/>
              <a:t> Golf 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Sensor </a:t>
            </a:r>
            <a:r>
              <a:rPr lang="sv-SE" sz="1600" dirty="0"/>
              <a:t>yang menampilkan sistem pelatihan Pelatih Cerdas revolusioner</a:t>
            </a:r>
            <a:r>
              <a:rPr lang="sv-SE" sz="1600" dirty="0" smtClean="0"/>
              <a:t>. fungsi dari sensor zepp golf sendiri yaitu untuk meningkatkan teknik permainan olahraga golf.</a:t>
            </a:r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762000"/>
          </a:xfrm>
        </p:spPr>
        <p:txBody>
          <a:bodyPr/>
          <a:lstStyle/>
          <a:p>
            <a:r>
              <a:rPr lang="en-US" dirty="0" err="1" smtClean="0"/>
              <a:t>Zepp</a:t>
            </a:r>
            <a:r>
              <a:rPr lang="en-US" dirty="0" smtClean="0"/>
              <a:t> Golf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905000"/>
            <a:ext cx="2431311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981200"/>
            <a:ext cx="2146426" cy="240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905000"/>
            <a:ext cx="23177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6482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Caranya</a:t>
            </a:r>
            <a:r>
              <a:rPr lang="en-US" sz="1400" dirty="0" smtClean="0"/>
              <a:t> </a:t>
            </a:r>
            <a:r>
              <a:rPr lang="en-US" sz="1400" dirty="0" err="1" smtClean="0"/>
              <a:t>pakai</a:t>
            </a:r>
            <a:r>
              <a:rPr lang="en-US" sz="1400" dirty="0" smtClean="0"/>
              <a:t> </a:t>
            </a:r>
            <a:r>
              <a:rPr lang="en-US" sz="1400" dirty="0" err="1" smtClean="0"/>
              <a:t>sensornya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/>
              <a:t> </a:t>
            </a:r>
            <a:r>
              <a:rPr lang="en-US" sz="1400" dirty="0" err="1" smtClean="0"/>
              <a:t>cukup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pasang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sarung</a:t>
            </a:r>
            <a:r>
              <a:rPr lang="en-US" sz="1400" dirty="0" smtClean="0"/>
              <a:t> </a:t>
            </a:r>
            <a:r>
              <a:rPr lang="en-US" sz="1400" dirty="0" err="1" smtClean="0"/>
              <a:t>tangan</a:t>
            </a:r>
            <a:r>
              <a:rPr lang="en-US" sz="1400" dirty="0" smtClean="0"/>
              <a:t>, </a:t>
            </a:r>
            <a:r>
              <a:rPr lang="en-US" sz="1400" dirty="0" err="1" smtClean="0"/>
              <a:t>hubungkan</a:t>
            </a:r>
            <a:r>
              <a:rPr lang="en-US" sz="1400" dirty="0" smtClean="0"/>
              <a:t> </a:t>
            </a:r>
            <a:r>
              <a:rPr lang="en-US" sz="1400" dirty="0" err="1" smtClean="0"/>
              <a:t>zepp</a:t>
            </a:r>
            <a:r>
              <a:rPr lang="en-US" sz="1400" dirty="0" smtClean="0"/>
              <a:t> </a:t>
            </a:r>
            <a:r>
              <a:rPr lang="en-US" sz="1400" dirty="0" err="1" smtClean="0"/>
              <a:t>melalui</a:t>
            </a:r>
            <a:r>
              <a:rPr lang="en-US" sz="1400" dirty="0" smtClean="0"/>
              <a:t> </a:t>
            </a:r>
            <a:r>
              <a:rPr lang="en-US" sz="1400" dirty="0" err="1" smtClean="0"/>
              <a:t>bluetooth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cukup</a:t>
            </a:r>
            <a:r>
              <a:rPr lang="en-US" sz="1400" dirty="0" smtClean="0"/>
              <a:t> </a:t>
            </a:r>
            <a:r>
              <a:rPr lang="en-US" sz="1400" dirty="0" err="1" smtClean="0"/>
              <a:t>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</a:t>
            </a:r>
            <a:r>
              <a:rPr lang="en-US" sz="1400" dirty="0" err="1" smtClean="0"/>
              <a:t>ayunan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Zepp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langsung</a:t>
            </a:r>
            <a:r>
              <a:rPr lang="en-US" sz="1400" dirty="0" smtClean="0"/>
              <a:t> </a:t>
            </a:r>
            <a:r>
              <a:rPr lang="en-US" sz="1400" dirty="0" err="1" smtClean="0"/>
              <a:t>mengevaluasi</a:t>
            </a:r>
            <a:r>
              <a:rPr lang="en-US" sz="1400" dirty="0" smtClean="0"/>
              <a:t> area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mana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meningkatkan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menawarkan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pelatihan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disesuaikan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ayunan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</TotalTime>
  <Words>192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Verdana</vt:lpstr>
      <vt:lpstr>Wingdings</vt:lpstr>
      <vt:lpstr>Wingdings 2</vt:lpstr>
      <vt:lpstr>Aspect</vt:lpstr>
      <vt:lpstr>Regresi </vt:lpstr>
      <vt:lpstr>PowerPoint Presentation</vt:lpstr>
      <vt:lpstr>PowerPoint Presentation</vt:lpstr>
      <vt:lpstr>Persamaan Regresi </vt:lpstr>
      <vt:lpstr>Contoh Garis Linear</vt:lpstr>
      <vt:lpstr>CONTOH IMPLEMENTASI ARTIFICIAL INTELLIGENCE DI BIDANG OLAHRAGA </vt:lpstr>
      <vt:lpstr>SENSOR ZEPP </vt:lpstr>
      <vt:lpstr>Zepp Golf </vt:lpstr>
      <vt:lpstr>Zepp Golf </vt:lpstr>
      <vt:lpstr>FITUR – FITUR PADA ZEPP GOLF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Mona Agnes Yolanda</dc:creator>
  <cp:lastModifiedBy>Yudha Patria</cp:lastModifiedBy>
  <cp:revision>16</cp:revision>
  <dcterms:created xsi:type="dcterms:W3CDTF">2019-04-28T11:28:34Z</dcterms:created>
  <dcterms:modified xsi:type="dcterms:W3CDTF">2019-04-28T23:46:14Z</dcterms:modified>
</cp:coreProperties>
</file>