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82" r:id="rId3"/>
    <p:sldId id="283" r:id="rId4"/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4" r:id="rId19"/>
    <p:sldId id="279" r:id="rId20"/>
    <p:sldId id="271" r:id="rId21"/>
    <p:sldId id="272" r:id="rId22"/>
    <p:sldId id="273" r:id="rId23"/>
    <p:sldId id="281" r:id="rId24"/>
    <p:sldId id="275" r:id="rId25"/>
    <p:sldId id="276" r:id="rId26"/>
    <p:sldId id="277" r:id="rId27"/>
    <p:sldId id="280" r:id="rId28"/>
    <p:sldId id="27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5" d="100"/>
          <a:sy n="75" d="100"/>
        </p:scale>
        <p:origin x="642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BA7A-96F8-4AE7-9DF8-F07D66AE3E6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065F-801E-4275-AE52-A3F695D42FB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36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BA7A-96F8-4AE7-9DF8-F07D66AE3E6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065F-801E-4275-AE52-A3F695D4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2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BA7A-96F8-4AE7-9DF8-F07D66AE3E6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065F-801E-4275-AE52-A3F695D4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4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BA7A-96F8-4AE7-9DF8-F07D66AE3E6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065F-801E-4275-AE52-A3F695D4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7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BA7A-96F8-4AE7-9DF8-F07D66AE3E6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065F-801E-4275-AE52-A3F695D42FB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59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BA7A-96F8-4AE7-9DF8-F07D66AE3E6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065F-801E-4275-AE52-A3F695D4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0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BA7A-96F8-4AE7-9DF8-F07D66AE3E6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065F-801E-4275-AE52-A3F695D4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0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BA7A-96F8-4AE7-9DF8-F07D66AE3E6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065F-801E-4275-AE52-A3F695D4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4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BA7A-96F8-4AE7-9DF8-F07D66AE3E6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065F-801E-4275-AE52-A3F695D4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7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D1BA7A-96F8-4AE7-9DF8-F07D66AE3E6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26065F-801E-4275-AE52-A3F695D4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1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BA7A-96F8-4AE7-9DF8-F07D66AE3E6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065F-801E-4275-AE52-A3F695D4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5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D1BA7A-96F8-4AE7-9DF8-F07D66AE3E6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26065F-801E-4275-AE52-A3F695D42FB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03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.pypa.io/get-pip.py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Langkah-Langkah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Pembahasan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Nama: Yudha Patria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Kelas</a:t>
            </a:r>
            <a:r>
              <a:rPr lang="en-US" b="1" dirty="0" smtClean="0">
                <a:solidFill>
                  <a:schemeClr val="tx1"/>
                </a:solidFill>
              </a:rPr>
              <a:t>: 4IA11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NPM: 57415312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33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Tahap</a:t>
            </a:r>
            <a:r>
              <a:rPr lang="en-US" dirty="0" smtClean="0"/>
              <a:t> 7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64794"/>
            <a:ext cx="7162800" cy="44618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55100" y="1864794"/>
            <a:ext cx="279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Instalasi</a:t>
            </a:r>
            <a:r>
              <a:rPr lang="en-US" sz="2400" dirty="0" smtClean="0"/>
              <a:t> </a:t>
            </a:r>
            <a:r>
              <a:rPr lang="en-US" sz="2400" dirty="0" err="1" smtClean="0"/>
              <a:t>berhasil</a:t>
            </a:r>
            <a:r>
              <a:rPr lang="en-US" sz="2400" dirty="0" smtClean="0"/>
              <a:t> </a:t>
            </a:r>
            <a:r>
              <a:rPr lang="en-US" sz="2400" dirty="0" err="1" smtClean="0"/>
              <a:t>lalu</a:t>
            </a:r>
            <a:r>
              <a:rPr lang="en-US" sz="2400" dirty="0" smtClean="0"/>
              <a:t> </a:t>
            </a:r>
            <a:r>
              <a:rPr lang="en-US" sz="2400" dirty="0" err="1" smtClean="0"/>
              <a:t>klik</a:t>
            </a:r>
            <a:r>
              <a:rPr lang="en-US" sz="2400" dirty="0" smtClean="0"/>
              <a:t> ‘Close’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6473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Tahap</a:t>
            </a:r>
            <a:r>
              <a:rPr lang="en-US" dirty="0" smtClean="0"/>
              <a:t> 8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458" y="2225702"/>
            <a:ext cx="10297083" cy="18654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2052" y="4353994"/>
            <a:ext cx="9652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memastikan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python </a:t>
            </a:r>
            <a:r>
              <a:rPr lang="en-US" sz="2400" dirty="0" err="1" smtClean="0"/>
              <a:t>telah</a:t>
            </a:r>
            <a:r>
              <a:rPr lang="en-US" sz="2400" dirty="0" smtClean="0"/>
              <a:t> di install, </a:t>
            </a:r>
            <a:r>
              <a:rPr lang="en-US" sz="2400" dirty="0" err="1" smtClean="0"/>
              <a:t>ketik</a:t>
            </a:r>
            <a:r>
              <a:rPr lang="en-US" sz="2400" dirty="0" smtClean="0"/>
              <a:t> python.exe </a:t>
            </a:r>
            <a:r>
              <a:rPr lang="en-US" sz="2400" dirty="0" err="1" smtClean="0"/>
              <a:t>pada</a:t>
            </a:r>
            <a:r>
              <a:rPr lang="en-US" sz="2400" dirty="0" smtClean="0"/>
              <a:t> command prompt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muncul</a:t>
            </a:r>
            <a:r>
              <a:rPr lang="en-US" sz="2400" dirty="0" smtClean="0"/>
              <a:t> </a:t>
            </a:r>
            <a:r>
              <a:rPr lang="en-US" sz="2400" dirty="0" err="1" smtClean="0"/>
              <a:t>versi</a:t>
            </a:r>
            <a:r>
              <a:rPr lang="en-US" sz="2400" dirty="0" smtClean="0"/>
              <a:t> python yang di install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memasukkan</a:t>
            </a:r>
            <a:r>
              <a:rPr lang="en-US" sz="2400" dirty="0" smtClean="0"/>
              <a:t> </a:t>
            </a:r>
            <a:r>
              <a:rPr lang="en-US" sz="2400" dirty="0" err="1" smtClean="0"/>
              <a:t>perintah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syntax python.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7689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Install pip #1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870" y="2350892"/>
            <a:ext cx="10399236" cy="125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2052" y="4353994"/>
            <a:ext cx="9652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menginstall</a:t>
            </a:r>
            <a:r>
              <a:rPr lang="en-US" sz="2400" dirty="0" smtClean="0"/>
              <a:t> pip,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mengambil</a:t>
            </a:r>
            <a:r>
              <a:rPr lang="en-US" sz="2400" dirty="0" smtClean="0"/>
              <a:t> data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url</a:t>
            </a:r>
            <a:r>
              <a:rPr lang="en-US" sz="2400" dirty="0" smtClean="0"/>
              <a:t>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3"/>
              </a:rPr>
              <a:t>https://bootstrap.pypa.io/get-pip.py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2466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Install pip #2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88" y="1690688"/>
            <a:ext cx="10472036" cy="1136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488" y="3016251"/>
            <a:ext cx="10607324" cy="23510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3488" y="5674794"/>
            <a:ext cx="965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Setelah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, </a:t>
            </a:r>
            <a:r>
              <a:rPr lang="en-US" sz="2400" dirty="0" err="1" smtClean="0"/>
              <a:t>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instalasi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perintah</a:t>
            </a:r>
            <a:r>
              <a:rPr lang="en-US" sz="2400" dirty="0" smtClean="0"/>
              <a:t> python get-pip.py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8679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Install pip #3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11174295" cy="600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387600"/>
            <a:ext cx="8955877" cy="309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7099" y="5486400"/>
            <a:ext cx="9652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Selesai</a:t>
            </a:r>
            <a:r>
              <a:rPr lang="en-US" sz="2400" dirty="0" smtClean="0"/>
              <a:t> </a:t>
            </a:r>
            <a:r>
              <a:rPr lang="en-US" sz="2400" dirty="0" err="1" smtClean="0"/>
              <a:t>instalasi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pengecekkan</a:t>
            </a:r>
            <a:r>
              <a:rPr lang="en-US" sz="2400" dirty="0" smtClean="0"/>
              <a:t> </a:t>
            </a: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 smtClean="0"/>
              <a:t>installasi</a:t>
            </a:r>
            <a:r>
              <a:rPr lang="en-US" sz="2400" dirty="0" smtClean="0"/>
              <a:t> </a:t>
            </a:r>
            <a:r>
              <a:rPr lang="en-US" sz="2400" dirty="0" err="1" smtClean="0"/>
              <a:t>berhasil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pip --version </a:t>
            </a:r>
            <a:r>
              <a:rPr lang="en-US" sz="2400" dirty="0" err="1" smtClean="0"/>
              <a:t>atau</a:t>
            </a:r>
            <a:r>
              <a:rPr lang="en-US" sz="2400" dirty="0" smtClean="0"/>
              <a:t> pip --help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9699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501" y="25489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Python Crash Course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66052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Dekarasi</a:t>
            </a:r>
            <a:r>
              <a:rPr lang="en-US" dirty="0" smtClean="0"/>
              <a:t>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err="1" smtClean="0"/>
              <a:t>namaVariable</a:t>
            </a:r>
            <a:r>
              <a:rPr lang="en-US" sz="3600" dirty="0" smtClean="0"/>
              <a:t> = ‘</a:t>
            </a:r>
            <a:r>
              <a:rPr lang="en-US" sz="3600" dirty="0" err="1" smtClean="0"/>
              <a:t>Ini</a:t>
            </a:r>
            <a:r>
              <a:rPr lang="en-US" sz="3600" dirty="0" smtClean="0"/>
              <a:t> </a:t>
            </a:r>
            <a:r>
              <a:rPr lang="en-US" sz="3600" dirty="0" err="1" smtClean="0"/>
              <a:t>Sebuah</a:t>
            </a:r>
            <a:r>
              <a:rPr lang="en-US" sz="3600" dirty="0" smtClean="0"/>
              <a:t> String’ //String</a:t>
            </a:r>
          </a:p>
          <a:p>
            <a:endParaRPr lang="en-US" sz="3600" dirty="0" smtClean="0"/>
          </a:p>
          <a:p>
            <a:r>
              <a:rPr lang="en-US" sz="3600" dirty="0" err="1" smtClean="0"/>
              <a:t>namaVariable</a:t>
            </a:r>
            <a:r>
              <a:rPr lang="en-US" sz="3600" dirty="0" smtClean="0"/>
              <a:t> = 7   		           //Integer</a:t>
            </a:r>
          </a:p>
          <a:p>
            <a:endParaRPr lang="en-US" sz="3600" dirty="0" smtClean="0"/>
          </a:p>
          <a:p>
            <a:r>
              <a:rPr lang="en-US" sz="3600" dirty="0" err="1" smtClean="0"/>
              <a:t>namaVariable</a:t>
            </a:r>
            <a:r>
              <a:rPr lang="en-US" sz="3600" dirty="0" smtClean="0"/>
              <a:t> = True		          //Boolean</a:t>
            </a:r>
          </a:p>
          <a:p>
            <a:endParaRPr lang="en-US" sz="3600" dirty="0" smtClean="0"/>
          </a:p>
          <a:p>
            <a:r>
              <a:rPr lang="en-US" sz="3600" dirty="0" err="1" smtClean="0"/>
              <a:t>namaVariable</a:t>
            </a:r>
            <a:r>
              <a:rPr lang="en-US" sz="3600" dirty="0" smtClean="0"/>
              <a:t> = 3.01		         //Double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81085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(Print)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print(‘Hello World’)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testVariable</a:t>
            </a:r>
            <a:r>
              <a:rPr lang="en-US" dirty="0" smtClean="0"/>
              <a:t> = ‘Hello World’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testVariable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rint(4)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testVariable2 = 4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print(4)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2758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guests = ['</a:t>
            </a:r>
            <a:r>
              <a:rPr lang="en-US" dirty="0" err="1" smtClean="0"/>
              <a:t>guido</a:t>
            </a:r>
            <a:r>
              <a:rPr lang="en-US" dirty="0" smtClean="0"/>
              <a:t> van </a:t>
            </a:r>
            <a:r>
              <a:rPr lang="en-US" dirty="0" err="1" smtClean="0"/>
              <a:t>rossum</a:t>
            </a:r>
            <a:r>
              <a:rPr lang="en-US" dirty="0" smtClean="0"/>
              <a:t>', 'jack turner', '</a:t>
            </a:r>
            <a:r>
              <a:rPr lang="en-US" dirty="0" err="1" smtClean="0"/>
              <a:t>lynn</a:t>
            </a:r>
            <a:r>
              <a:rPr lang="en-US" dirty="0" smtClean="0"/>
              <a:t> hill']</a:t>
            </a:r>
          </a:p>
          <a:p>
            <a:endParaRPr lang="en-US" dirty="0" smtClean="0"/>
          </a:p>
          <a:p>
            <a:r>
              <a:rPr lang="en-US" dirty="0" smtClean="0"/>
              <a:t>print(guest[0])</a:t>
            </a:r>
          </a:p>
          <a:p>
            <a:endParaRPr lang="en-US" dirty="0" smtClean="0"/>
          </a:p>
          <a:p>
            <a:r>
              <a:rPr lang="en-US" dirty="0" smtClean="0"/>
              <a:t>print(</a:t>
            </a:r>
            <a:r>
              <a:rPr lang="en-US" dirty="0" smtClean="0"/>
              <a:t>guests[1] </a:t>
            </a:r>
            <a:r>
              <a:rPr lang="en-US" dirty="0" smtClean="0"/>
              <a:t>+ ", please come to dinner.")</a:t>
            </a:r>
          </a:p>
          <a:p>
            <a:endParaRPr lang="en-US" dirty="0" smtClean="0"/>
          </a:p>
          <a:p>
            <a:r>
              <a:rPr lang="en-US" dirty="0" smtClean="0"/>
              <a:t>name = guests[2]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print(name + ", please come to dinner.")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452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175" y="1859093"/>
            <a:ext cx="10364452" cy="34241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person = {</a:t>
            </a:r>
          </a:p>
          <a:p>
            <a:pPr marL="0" indent="0">
              <a:buNone/>
            </a:pPr>
            <a:r>
              <a:rPr lang="en-US" sz="1600" dirty="0" smtClean="0"/>
              <a:t>    '</a:t>
            </a:r>
            <a:r>
              <a:rPr lang="en-US" sz="1600" dirty="0" err="1" smtClean="0"/>
              <a:t>first_name</a:t>
            </a:r>
            <a:r>
              <a:rPr lang="en-US" sz="1600" dirty="0" smtClean="0"/>
              <a:t>': '</a:t>
            </a:r>
            <a:r>
              <a:rPr lang="en-US" sz="1600" dirty="0" err="1" smtClean="0"/>
              <a:t>eric</a:t>
            </a:r>
            <a:r>
              <a:rPr lang="en-US" sz="1600" dirty="0" smtClean="0"/>
              <a:t>',</a:t>
            </a:r>
          </a:p>
          <a:p>
            <a:pPr marL="0" indent="0">
              <a:buNone/>
            </a:pPr>
            <a:r>
              <a:rPr lang="en-US" sz="1600" dirty="0" smtClean="0"/>
              <a:t>    '</a:t>
            </a:r>
            <a:r>
              <a:rPr lang="en-US" sz="1600" dirty="0" err="1" smtClean="0"/>
              <a:t>last_name</a:t>
            </a:r>
            <a:r>
              <a:rPr lang="en-US" sz="1600" dirty="0" smtClean="0"/>
              <a:t>': '</a:t>
            </a:r>
            <a:r>
              <a:rPr lang="en-US" sz="1600" dirty="0" err="1" smtClean="0"/>
              <a:t>matthes</a:t>
            </a:r>
            <a:r>
              <a:rPr lang="en-US" sz="1600" dirty="0" smtClean="0"/>
              <a:t>',</a:t>
            </a:r>
          </a:p>
          <a:p>
            <a:pPr marL="0" indent="0">
              <a:buNone/>
            </a:pPr>
            <a:r>
              <a:rPr lang="en-US" sz="1600" dirty="0" smtClean="0"/>
              <a:t>    'age': 43,</a:t>
            </a:r>
          </a:p>
          <a:p>
            <a:pPr marL="0" indent="0">
              <a:buNone/>
            </a:pPr>
            <a:r>
              <a:rPr lang="en-US" sz="1600" dirty="0" smtClean="0"/>
              <a:t>    'city': '</a:t>
            </a:r>
            <a:r>
              <a:rPr lang="en-US" sz="1600" dirty="0" err="1" smtClean="0"/>
              <a:t>sitka</a:t>
            </a:r>
            <a:r>
              <a:rPr lang="en-US" sz="1600" dirty="0" smtClean="0"/>
              <a:t>',</a:t>
            </a:r>
          </a:p>
          <a:p>
            <a:pPr marL="0" indent="0">
              <a:buNone/>
            </a:pPr>
            <a:r>
              <a:rPr lang="en-US" sz="1600" dirty="0" smtClean="0"/>
              <a:t>    }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print(person['</a:t>
            </a:r>
            <a:r>
              <a:rPr lang="en-US" sz="1600" dirty="0" err="1" smtClean="0"/>
              <a:t>first_name</a:t>
            </a:r>
            <a:r>
              <a:rPr lang="en-US" sz="1600" dirty="0" smtClean="0"/>
              <a:t>'])</a:t>
            </a:r>
          </a:p>
          <a:p>
            <a:pPr marL="0" indent="0">
              <a:buNone/>
            </a:pPr>
            <a:r>
              <a:rPr lang="en-US" sz="1600" dirty="0" smtClean="0"/>
              <a:t>print(person['</a:t>
            </a:r>
            <a:r>
              <a:rPr lang="en-US" sz="1600" dirty="0" err="1" smtClean="0"/>
              <a:t>last_name</a:t>
            </a:r>
            <a:r>
              <a:rPr lang="en-US" sz="1600" dirty="0" smtClean="0"/>
              <a:t>'])</a:t>
            </a:r>
          </a:p>
          <a:p>
            <a:pPr marL="0" indent="0">
              <a:buNone/>
            </a:pPr>
            <a:r>
              <a:rPr lang="en-US" sz="1600" dirty="0" smtClean="0"/>
              <a:t>print(person['age'])</a:t>
            </a:r>
          </a:p>
          <a:p>
            <a:pPr marL="0" indent="0">
              <a:buNone/>
            </a:pPr>
            <a:r>
              <a:rPr lang="en-US" sz="1600" dirty="0" smtClean="0"/>
              <a:t>print(person['city'])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112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/>
              <a:t>Python </a:t>
            </a:r>
            <a:r>
              <a:rPr lang="en-US" sz="3200" dirty="0" err="1"/>
              <a:t>merupakan</a:t>
            </a:r>
            <a:r>
              <a:rPr lang="en-US" sz="3200" dirty="0"/>
              <a:t> </a:t>
            </a:r>
            <a:r>
              <a:rPr lang="en-US" sz="3200" dirty="0" err="1"/>
              <a:t>salah</a:t>
            </a:r>
            <a:r>
              <a:rPr lang="en-US" sz="3200" dirty="0"/>
              <a:t> </a:t>
            </a:r>
            <a:r>
              <a:rPr lang="en-US" sz="3200" dirty="0" err="1"/>
              <a:t>satu</a:t>
            </a:r>
            <a:r>
              <a:rPr lang="en-US" sz="3200" dirty="0"/>
              <a:t> </a:t>
            </a:r>
            <a:r>
              <a:rPr lang="en-US" sz="3200" dirty="0" err="1"/>
              <a:t>bahasa</a:t>
            </a:r>
            <a:r>
              <a:rPr lang="en-US" sz="3200" dirty="0"/>
              <a:t> </a:t>
            </a:r>
            <a:r>
              <a:rPr lang="en-US" sz="3200" dirty="0" err="1"/>
              <a:t>pemrograman</a:t>
            </a:r>
            <a:r>
              <a:rPr lang="en-US" sz="3200" dirty="0"/>
              <a:t> yang </a:t>
            </a:r>
            <a:r>
              <a:rPr lang="en-US" sz="3200" dirty="0" err="1"/>
              <a:t>populer</a:t>
            </a:r>
            <a:r>
              <a:rPr lang="en-US" sz="3200" dirty="0"/>
              <a:t> di </a:t>
            </a:r>
            <a:r>
              <a:rPr lang="en-US" sz="3200" dirty="0" err="1"/>
              <a:t>dunia</a:t>
            </a:r>
            <a:r>
              <a:rPr lang="en-US" sz="3200" dirty="0"/>
              <a:t> </a:t>
            </a:r>
            <a:r>
              <a:rPr lang="en-US" sz="3200" dirty="0" err="1"/>
              <a:t>kerja</a:t>
            </a:r>
            <a:r>
              <a:rPr lang="en-US" sz="3200" dirty="0"/>
              <a:t> Indonesia. </a:t>
            </a:r>
            <a:r>
              <a:rPr lang="en-US" sz="3200" dirty="0" err="1"/>
              <a:t>Selain</a:t>
            </a:r>
            <a:r>
              <a:rPr lang="en-US" sz="3200" dirty="0"/>
              <a:t> </a:t>
            </a:r>
            <a:r>
              <a:rPr lang="en-US" sz="3200" dirty="0" err="1"/>
              <a:t>itu</a:t>
            </a:r>
            <a:r>
              <a:rPr lang="en-US" sz="3200" dirty="0"/>
              <a:t> di </a:t>
            </a:r>
            <a:r>
              <a:rPr lang="en-US" sz="3200" dirty="0" err="1"/>
              <a:t>ranah</a:t>
            </a:r>
            <a:r>
              <a:rPr lang="en-US" sz="3200" dirty="0"/>
              <a:t> </a:t>
            </a:r>
            <a:r>
              <a:rPr lang="en-US" sz="3200" dirty="0" err="1"/>
              <a:t>akademik</a:t>
            </a:r>
            <a:r>
              <a:rPr lang="en-US" sz="3200" dirty="0"/>
              <a:t> pun </a:t>
            </a:r>
            <a:r>
              <a:rPr lang="en-US" sz="3200" dirty="0" err="1"/>
              <a:t>banyak</a:t>
            </a:r>
            <a:r>
              <a:rPr lang="en-US" sz="3200" dirty="0"/>
              <a:t> </a:t>
            </a:r>
            <a:r>
              <a:rPr lang="en-US" sz="3200" dirty="0" err="1"/>
              <a:t>akademisi</a:t>
            </a:r>
            <a:r>
              <a:rPr lang="en-US" sz="3200" dirty="0"/>
              <a:t> yang </a:t>
            </a:r>
            <a:r>
              <a:rPr lang="en-US" sz="3200" dirty="0" err="1"/>
              <a:t>menggunakan</a:t>
            </a:r>
            <a:r>
              <a:rPr lang="en-US" sz="3200" dirty="0"/>
              <a:t> Python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menyelesaikan</a:t>
            </a:r>
            <a:r>
              <a:rPr lang="en-US" sz="3200" dirty="0"/>
              <a:t> </a:t>
            </a:r>
            <a:r>
              <a:rPr lang="en-US" sz="3200" dirty="0" err="1"/>
              <a:t>penelitiannya</a:t>
            </a:r>
            <a:r>
              <a:rPr lang="en-US" sz="3200" dirty="0"/>
              <a:t> di </a:t>
            </a:r>
            <a:r>
              <a:rPr lang="en-US" sz="3200" dirty="0" err="1"/>
              <a:t>bidang</a:t>
            </a:r>
            <a:r>
              <a:rPr lang="en-US" sz="3200" dirty="0"/>
              <a:t> </a:t>
            </a:r>
            <a:r>
              <a:rPr lang="en-US" sz="3200" dirty="0" err="1"/>
              <a:t>komputasi</a:t>
            </a:r>
            <a:r>
              <a:rPr lang="en-US" sz="3200" dirty="0"/>
              <a:t> </a:t>
            </a:r>
            <a:r>
              <a:rPr lang="en-US" sz="3200" dirty="0" err="1"/>
              <a:t>sains</a:t>
            </a:r>
            <a:r>
              <a:rPr lang="en-US" sz="3200" dirty="0"/>
              <a:t>, </a:t>
            </a:r>
            <a:r>
              <a:rPr lang="en-US" sz="3200" dirty="0" err="1"/>
              <a:t>robotika</a:t>
            </a:r>
            <a:r>
              <a:rPr lang="en-US" sz="3200" dirty="0"/>
              <a:t>, </a:t>
            </a:r>
            <a:r>
              <a:rPr lang="en-US" sz="3200" i="1" dirty="0"/>
              <a:t>data science</a:t>
            </a:r>
            <a:r>
              <a:rPr lang="en-US" sz="3200" dirty="0"/>
              <a:t>, </a:t>
            </a:r>
            <a:r>
              <a:rPr lang="en-US" sz="3200" dirty="0" err="1"/>
              <a:t>ekonomi</a:t>
            </a:r>
            <a:r>
              <a:rPr lang="en-US" sz="3200" dirty="0"/>
              <a:t>, </a:t>
            </a:r>
            <a:r>
              <a:rPr lang="en-US" sz="3200" dirty="0" err="1"/>
              <a:t>antariksa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berbagai</a:t>
            </a:r>
            <a:r>
              <a:rPr lang="en-US" sz="3200" dirty="0"/>
              <a:t> </a:t>
            </a:r>
            <a:r>
              <a:rPr lang="en-US" sz="3200" dirty="0" err="1"/>
              <a:t>macam</a:t>
            </a:r>
            <a:r>
              <a:rPr lang="en-US" sz="3200" dirty="0"/>
              <a:t> </a:t>
            </a:r>
            <a:r>
              <a:rPr lang="en-US" sz="3200" dirty="0" err="1"/>
              <a:t>bidang</a:t>
            </a:r>
            <a:r>
              <a:rPr lang="en-US" sz="3200" dirty="0"/>
              <a:t> </a:t>
            </a:r>
            <a:r>
              <a:rPr lang="en-US" sz="3200" dirty="0" err="1"/>
              <a:t>lainnya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930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Percabangan</a:t>
            </a:r>
            <a:r>
              <a:rPr lang="en-US" dirty="0" smtClean="0"/>
              <a:t>( if )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warna_alien</a:t>
            </a:r>
            <a:r>
              <a:rPr lang="en-US" sz="2400" dirty="0" smtClean="0"/>
              <a:t> = ‘</a:t>
            </a:r>
            <a:r>
              <a:rPr lang="en-US" sz="2400" dirty="0" err="1" smtClean="0"/>
              <a:t>hijau</a:t>
            </a:r>
            <a:r>
              <a:rPr lang="en-US" sz="2400" dirty="0" smtClean="0"/>
              <a:t>'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if </a:t>
            </a:r>
            <a:r>
              <a:rPr lang="en-US" sz="2400" dirty="0" err="1" smtClean="0"/>
              <a:t>warna_alien</a:t>
            </a:r>
            <a:r>
              <a:rPr lang="en-US" sz="2400" dirty="0" smtClean="0"/>
              <a:t> == ‘</a:t>
            </a:r>
            <a:r>
              <a:rPr lang="en-US" sz="2400" dirty="0" err="1" smtClean="0"/>
              <a:t>hijau</a:t>
            </a:r>
            <a:r>
              <a:rPr lang="en-US" sz="2400" dirty="0" smtClean="0"/>
              <a:t>':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FF0000"/>
                </a:solidFill>
              </a:rPr>
              <a:t>print(‘</a:t>
            </a:r>
            <a:r>
              <a:rPr lang="en-US" sz="2400" dirty="0" err="1" smtClean="0">
                <a:solidFill>
                  <a:srgbClr val="FF0000"/>
                </a:solidFill>
              </a:rPr>
              <a:t>Aliennya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Berwarna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Hijau</a:t>
            </a:r>
            <a:r>
              <a:rPr lang="en-US" sz="2400" dirty="0" smtClean="0">
                <a:solidFill>
                  <a:srgbClr val="FF0000"/>
                </a:solidFill>
              </a:rPr>
              <a:t>!’)</a:t>
            </a:r>
          </a:p>
          <a:p>
            <a:pPr marL="0" indent="0">
              <a:buNone/>
            </a:pPr>
            <a:r>
              <a:rPr lang="en-US" sz="2400" dirty="0" smtClean="0"/>
              <a:t>else: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FF0000"/>
                </a:solidFill>
              </a:rPr>
              <a:t> print(‘</a:t>
            </a:r>
            <a:r>
              <a:rPr lang="en-US" sz="2400" dirty="0" err="1" smtClean="0">
                <a:solidFill>
                  <a:srgbClr val="FF0000"/>
                </a:solidFill>
              </a:rPr>
              <a:t>Aliennya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Bukan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Berwarna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Hijau</a:t>
            </a:r>
            <a:r>
              <a:rPr lang="en-US" sz="2400" dirty="0" smtClean="0">
                <a:solidFill>
                  <a:srgbClr val="FF0000"/>
                </a:solidFill>
              </a:rPr>
              <a:t>!’)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439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Percabangan</a:t>
            </a:r>
            <a:r>
              <a:rPr lang="en-US" dirty="0" smtClean="0"/>
              <a:t>( if )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593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age = 17</a:t>
            </a:r>
          </a:p>
          <a:p>
            <a:pPr marL="0" indent="0">
              <a:buNone/>
            </a:pPr>
            <a:r>
              <a:rPr lang="en-US" sz="1400" dirty="0" smtClean="0"/>
              <a:t>if age &lt; 2:</a:t>
            </a:r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 smtClean="0">
                <a:solidFill>
                  <a:srgbClr val="FF0000"/>
                </a:solidFill>
              </a:rPr>
              <a:t>print("You're a baby!")</a:t>
            </a:r>
          </a:p>
          <a:p>
            <a:pPr marL="0" indent="0">
              <a:buNone/>
            </a:pPr>
            <a:r>
              <a:rPr lang="en-US" sz="1400" dirty="0" err="1" smtClean="0"/>
              <a:t>elif</a:t>
            </a:r>
            <a:r>
              <a:rPr lang="en-US" sz="1400" dirty="0" smtClean="0"/>
              <a:t> age &lt; 5:</a:t>
            </a:r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 smtClean="0">
                <a:solidFill>
                  <a:srgbClr val="FF0000"/>
                </a:solidFill>
              </a:rPr>
              <a:t>print("You're a toddler!")</a:t>
            </a:r>
          </a:p>
          <a:p>
            <a:pPr marL="0" indent="0">
              <a:buNone/>
            </a:pPr>
            <a:r>
              <a:rPr lang="en-US" sz="1400" dirty="0" err="1" smtClean="0"/>
              <a:t>elif</a:t>
            </a:r>
            <a:r>
              <a:rPr lang="en-US" sz="1400" dirty="0" smtClean="0"/>
              <a:t> age &lt; 13: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print("You're a kid!")</a:t>
            </a:r>
          </a:p>
          <a:p>
            <a:pPr marL="0" indent="0">
              <a:buNone/>
            </a:pPr>
            <a:r>
              <a:rPr lang="en-US" sz="1400" dirty="0" err="1" smtClean="0"/>
              <a:t>elif</a:t>
            </a:r>
            <a:r>
              <a:rPr lang="en-US" sz="1400" dirty="0" smtClean="0"/>
              <a:t> age &lt; 20:</a:t>
            </a:r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 smtClean="0">
                <a:solidFill>
                  <a:srgbClr val="FF0000"/>
                </a:solidFill>
              </a:rPr>
              <a:t>print("You're a teenager!")</a:t>
            </a:r>
          </a:p>
          <a:p>
            <a:pPr marL="0" indent="0">
              <a:buNone/>
            </a:pPr>
            <a:r>
              <a:rPr lang="en-US" sz="1400" dirty="0" err="1" smtClean="0"/>
              <a:t>elif</a:t>
            </a:r>
            <a:r>
              <a:rPr lang="en-US" sz="1400" dirty="0" smtClean="0"/>
              <a:t> age &lt; 65:</a:t>
            </a:r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 smtClean="0">
                <a:solidFill>
                  <a:srgbClr val="FF0000"/>
                </a:solidFill>
              </a:rPr>
              <a:t>print("You're an adult!")</a:t>
            </a:r>
          </a:p>
          <a:p>
            <a:pPr marL="0" indent="0">
              <a:buNone/>
            </a:pPr>
            <a:r>
              <a:rPr lang="en-US" sz="1400" dirty="0" smtClean="0"/>
              <a:t>else:</a:t>
            </a:r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 smtClean="0">
                <a:solidFill>
                  <a:srgbClr val="FF0000"/>
                </a:solidFill>
              </a:rPr>
              <a:t>print("You're an elder!")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54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Perulangan</a:t>
            </a:r>
            <a:r>
              <a:rPr lang="en-US" dirty="0" smtClean="0"/>
              <a:t>( for … in 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/>
              <a:t>ulang</a:t>
            </a:r>
            <a:r>
              <a:rPr lang="en-US" sz="1600" dirty="0" smtClean="0"/>
              <a:t> = 5</a:t>
            </a:r>
          </a:p>
          <a:p>
            <a:pPr marL="0" indent="0">
              <a:buNone/>
            </a:pPr>
            <a:r>
              <a:rPr lang="en-US" sz="1600" dirty="0" smtClean="0"/>
              <a:t>for </a:t>
            </a:r>
            <a:r>
              <a:rPr lang="en-US" sz="1600" dirty="0" err="1" smtClean="0"/>
              <a:t>i</a:t>
            </a:r>
            <a:r>
              <a:rPr lang="en-US" sz="1600" dirty="0" smtClean="0"/>
              <a:t> in range(</a:t>
            </a:r>
            <a:r>
              <a:rPr lang="en-US" sz="1600" dirty="0" err="1" smtClean="0"/>
              <a:t>ulang</a:t>
            </a:r>
            <a:r>
              <a:rPr lang="en-US" sz="1600" dirty="0" smtClean="0"/>
              <a:t>):</a:t>
            </a:r>
          </a:p>
          <a:p>
            <a:pPr marL="0" indent="0">
              <a:buNone/>
            </a:pPr>
            <a:r>
              <a:rPr lang="en-US" sz="1600" dirty="0" smtClean="0"/>
              <a:t>	print("</a:t>
            </a:r>
            <a:r>
              <a:rPr lang="en-US" sz="1600" dirty="0" err="1" smtClean="0"/>
              <a:t>Perulangan</a:t>
            </a:r>
            <a:r>
              <a:rPr lang="en-US" sz="1600" dirty="0" smtClean="0"/>
              <a:t> </a:t>
            </a:r>
            <a:r>
              <a:rPr lang="en-US" sz="1600" dirty="0" err="1" smtClean="0"/>
              <a:t>ke</a:t>
            </a:r>
            <a:r>
              <a:rPr lang="en-US" sz="1600" dirty="0" smtClean="0"/>
              <a:t>-"+</a:t>
            </a:r>
            <a:r>
              <a:rPr lang="en-US" sz="1600" dirty="0" err="1" smtClean="0"/>
              <a:t>str</a:t>
            </a:r>
            <a:r>
              <a:rPr lang="en-US" sz="1600" dirty="0" smtClean="0"/>
              <a:t>(</a:t>
            </a:r>
            <a:r>
              <a:rPr lang="en-US" sz="1600" dirty="0" err="1" smtClean="0"/>
              <a:t>i</a:t>
            </a:r>
            <a:r>
              <a:rPr lang="en-US" sz="1600" dirty="0" smtClean="0"/>
              <a:t>))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Output:</a:t>
            </a:r>
          </a:p>
          <a:p>
            <a:pPr marL="0" indent="0">
              <a:buNone/>
            </a:pPr>
            <a:r>
              <a:rPr lang="nn-NO" sz="1600" dirty="0" smtClean="0"/>
              <a:t>Perulangan ke-0</a:t>
            </a:r>
          </a:p>
          <a:p>
            <a:pPr marL="0" indent="0">
              <a:buNone/>
            </a:pPr>
            <a:r>
              <a:rPr lang="nn-NO" sz="1600" dirty="0" smtClean="0"/>
              <a:t>Perulangan ke-1</a:t>
            </a:r>
          </a:p>
          <a:p>
            <a:pPr marL="0" indent="0">
              <a:buNone/>
            </a:pPr>
            <a:r>
              <a:rPr lang="nn-NO" sz="1600" dirty="0" smtClean="0"/>
              <a:t>Perulangan ke-2</a:t>
            </a:r>
          </a:p>
          <a:p>
            <a:pPr marL="0" indent="0">
              <a:buNone/>
            </a:pPr>
            <a:r>
              <a:rPr lang="nn-NO" sz="1600" dirty="0" smtClean="0"/>
              <a:t>Perulangan ke-3</a:t>
            </a:r>
          </a:p>
          <a:p>
            <a:pPr marL="0" indent="0">
              <a:buNone/>
            </a:pPr>
            <a:r>
              <a:rPr lang="nn-NO" sz="1600" dirty="0" smtClean="0"/>
              <a:t>Perulangan ke-4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4136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car = input("What kind of car would you like? ")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smtClean="0">
                <a:solidFill>
                  <a:srgbClr val="FF0000"/>
                </a:solidFill>
              </a:rPr>
              <a:t>print(car)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 err="1" smtClean="0"/>
              <a:t>party_size</a:t>
            </a:r>
            <a:r>
              <a:rPr lang="en-US" sz="1600" dirty="0" smtClean="0"/>
              <a:t> = input("How many people are in your dinner party tonight? ")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</a:t>
            </a:r>
            <a:r>
              <a:rPr lang="en-US" sz="1600" dirty="0" err="1" smtClean="0">
                <a:solidFill>
                  <a:srgbClr val="FF0000"/>
                </a:solidFill>
              </a:rPr>
              <a:t>party_size</a:t>
            </a:r>
            <a:r>
              <a:rPr lang="en-US" sz="1600" dirty="0" smtClean="0">
                <a:solidFill>
                  <a:srgbClr val="FF0000"/>
                </a:solidFill>
              </a:rPr>
              <a:t> = 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>
                <a:solidFill>
                  <a:srgbClr val="FF0000"/>
                </a:solidFill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</a:rPr>
              <a:t>party_size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if </a:t>
            </a:r>
            <a:r>
              <a:rPr lang="en-US" sz="1600" dirty="0" err="1" smtClean="0">
                <a:solidFill>
                  <a:srgbClr val="FF0000"/>
                </a:solidFill>
              </a:rPr>
              <a:t>party_size</a:t>
            </a:r>
            <a:r>
              <a:rPr lang="en-US" sz="1600" dirty="0" smtClean="0">
                <a:solidFill>
                  <a:srgbClr val="FF0000"/>
                </a:solidFill>
              </a:rPr>
              <a:t> &gt; 8: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	print("I'm sorry, you'll have to wait for a table.")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else: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	print("Your table is ready.")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363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Function( </a:t>
            </a:r>
            <a:r>
              <a:rPr lang="en-US" dirty="0" err="1" smtClean="0"/>
              <a:t>def</a:t>
            </a:r>
            <a:r>
              <a:rPr lang="en-US" dirty="0"/>
              <a:t>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/>
              <a:t>def</a:t>
            </a:r>
            <a:r>
              <a:rPr lang="en-US" sz="3600" dirty="0" smtClean="0"/>
              <a:t> </a:t>
            </a:r>
            <a:r>
              <a:rPr lang="en-US" sz="3600" dirty="0" err="1" smtClean="0"/>
              <a:t>display_message</a:t>
            </a:r>
            <a:r>
              <a:rPr lang="en-US" sz="3600" dirty="0" smtClean="0"/>
              <a:t>():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</a:t>
            </a:r>
            <a:r>
              <a:rPr lang="en-US" sz="3600" dirty="0" err="1" smtClean="0"/>
              <a:t>msg</a:t>
            </a:r>
            <a:r>
              <a:rPr lang="en-US" sz="3600" dirty="0" smtClean="0"/>
              <a:t> = "I'm learning to store code in functions."</a:t>
            </a:r>
          </a:p>
          <a:p>
            <a:pPr marL="0" indent="0">
              <a:buNone/>
            </a:pPr>
            <a:r>
              <a:rPr lang="en-US" sz="3600" dirty="0" smtClean="0"/>
              <a:t>    print(</a:t>
            </a:r>
            <a:r>
              <a:rPr lang="en-US" sz="3600" dirty="0" err="1" smtClean="0"/>
              <a:t>msg</a:t>
            </a:r>
            <a:r>
              <a:rPr lang="en-US" sz="3600" dirty="0" smtClean="0"/>
              <a:t>)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err="1" smtClean="0"/>
              <a:t>display_message</a:t>
            </a:r>
            <a:r>
              <a:rPr lang="en-US" sz="3600" dirty="0" smtClean="0"/>
              <a:t>()</a:t>
            </a:r>
          </a:p>
          <a:p>
            <a:pPr marL="0" indent="0">
              <a:buNone/>
            </a:pPr>
            <a:r>
              <a:rPr lang="en-US" sz="3600" dirty="0" smtClean="0"/>
              <a:t>Output: </a:t>
            </a:r>
            <a:r>
              <a:rPr lang="en-US" sz="3600" dirty="0"/>
              <a:t>I'm learning to store code in functions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0845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Tips and Tricks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2367093"/>
            <a:ext cx="3378825" cy="342410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namaVariable</a:t>
            </a:r>
            <a:r>
              <a:rPr lang="en-US" dirty="0" smtClean="0"/>
              <a:t> = 7				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namaVariable</a:t>
            </a:r>
            <a:r>
              <a:rPr lang="en-US" dirty="0" smtClean="0"/>
              <a:t> += 0.5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namaVariable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Output: 7.5</a:t>
            </a:r>
          </a:p>
          <a:p>
            <a:r>
              <a:rPr lang="en-US" dirty="0" err="1" smtClean="0"/>
              <a:t>namaVariable</a:t>
            </a:r>
            <a:r>
              <a:rPr lang="en-US" dirty="0" smtClean="0"/>
              <a:t> = ‘go’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namaVariable</a:t>
            </a:r>
            <a:r>
              <a:rPr lang="en-US" dirty="0" smtClean="0"/>
              <a:t> *= 5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namaVariable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Output: </a:t>
            </a:r>
            <a:r>
              <a:rPr lang="en-US" dirty="0" err="1" smtClean="0"/>
              <a:t>gogogogogo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57175" y="2367092"/>
            <a:ext cx="3378825" cy="34241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		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</a:t>
            </a:r>
            <a:r>
              <a:rPr lang="en-US" dirty="0" err="1" smtClean="0"/>
              <a:t>namaVariable</a:t>
            </a:r>
            <a:r>
              <a:rPr lang="en-US" dirty="0" smtClean="0"/>
              <a:t> += 0.5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namaVariable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Output: 7.5</a:t>
            </a:r>
          </a:p>
          <a:p>
            <a:r>
              <a:rPr lang="en-US" dirty="0" err="1" smtClean="0"/>
              <a:t>namaVariable</a:t>
            </a:r>
            <a:r>
              <a:rPr lang="en-US" dirty="0" smtClean="0"/>
              <a:t> = ‘go’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</a:t>
            </a:r>
            <a:r>
              <a:rPr lang="en-US" dirty="0" err="1" smtClean="0"/>
              <a:t>namaVariable</a:t>
            </a:r>
            <a:r>
              <a:rPr lang="en-US" dirty="0" smtClean="0"/>
              <a:t> *= 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namaVariable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Output: </a:t>
            </a:r>
            <a:r>
              <a:rPr lang="en-US" dirty="0" err="1" smtClean="0"/>
              <a:t>gogogogogo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74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Tips and Tricks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favorite_pizzas</a:t>
            </a:r>
            <a:r>
              <a:rPr lang="en-US" dirty="0" smtClean="0"/>
              <a:t> = ['pepperoni', '</a:t>
            </a:r>
            <a:r>
              <a:rPr lang="en-US" dirty="0" err="1" smtClean="0"/>
              <a:t>hawaiian</a:t>
            </a:r>
            <a:r>
              <a:rPr lang="en-US" dirty="0" smtClean="0"/>
              <a:t>', 'veggie']</a:t>
            </a:r>
          </a:p>
          <a:p>
            <a:r>
              <a:rPr lang="en-US" dirty="0" err="1" smtClean="0"/>
              <a:t>Menggunakan</a:t>
            </a:r>
            <a:r>
              <a:rPr lang="en-US" dirty="0" smtClean="0"/>
              <a:t> For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it-IT" dirty="0" smtClean="0"/>
              <a:t>for pizza in favorite_pizzas:</a:t>
            </a:r>
          </a:p>
          <a:p>
            <a:pPr marL="0" indent="0">
              <a:buNone/>
            </a:pPr>
            <a:r>
              <a:rPr lang="it-IT" dirty="0" smtClean="0"/>
              <a:t>    		</a:t>
            </a:r>
            <a:r>
              <a:rPr lang="it-IT" dirty="0" smtClean="0">
                <a:solidFill>
                  <a:srgbClr val="FF0000"/>
                </a:solidFill>
              </a:rPr>
              <a:t>print(pizza)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Menggunakan [ : ]</a:t>
            </a:r>
          </a:p>
          <a:p>
            <a:pPr marL="0" indent="0">
              <a:buNone/>
            </a:pPr>
            <a:r>
              <a:rPr lang="it-IT" dirty="0" smtClean="0"/>
              <a:t>	</a:t>
            </a:r>
            <a:r>
              <a:rPr lang="it-IT" dirty="0" smtClean="0">
                <a:solidFill>
                  <a:srgbClr val="FF0000"/>
                </a:solidFill>
              </a:rPr>
              <a:t>print(favorite_pizzas[0:2])</a:t>
            </a:r>
          </a:p>
          <a:p>
            <a:pPr marL="0" indent="0">
              <a:buNone/>
            </a:pPr>
            <a:r>
              <a:rPr lang="it-IT" dirty="0">
                <a:solidFill>
                  <a:srgbClr val="FF0000"/>
                </a:solidFill>
              </a:rPr>
              <a:t>	</a:t>
            </a:r>
            <a:r>
              <a:rPr lang="it-IT" dirty="0" smtClean="0">
                <a:solidFill>
                  <a:srgbClr val="FF0000"/>
                </a:solidFill>
              </a:rPr>
              <a:t>print(favorite_pizzas[0: ])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00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Tips and Tricks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5319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/>
              <a:t>rivers = {</a:t>
            </a:r>
          </a:p>
          <a:p>
            <a:pPr marL="0" indent="0">
              <a:buNone/>
            </a:pPr>
            <a:r>
              <a:rPr lang="en-US" sz="1200" dirty="0" smtClean="0"/>
              <a:t>    '</a:t>
            </a:r>
            <a:r>
              <a:rPr lang="en-US" sz="1200" dirty="0" err="1" smtClean="0"/>
              <a:t>nile</a:t>
            </a:r>
            <a:r>
              <a:rPr lang="en-US" sz="1200" dirty="0" smtClean="0"/>
              <a:t>': '</a:t>
            </a:r>
            <a:r>
              <a:rPr lang="en-US" sz="1200" dirty="0" err="1" smtClean="0"/>
              <a:t>egypt</a:t>
            </a:r>
            <a:r>
              <a:rPr lang="en-US" sz="1200" dirty="0" smtClean="0"/>
              <a:t>',</a:t>
            </a:r>
          </a:p>
          <a:p>
            <a:pPr marL="0" indent="0">
              <a:buNone/>
            </a:pPr>
            <a:r>
              <a:rPr lang="en-US" sz="1200" dirty="0" smtClean="0"/>
              <a:t>    '</a:t>
            </a:r>
            <a:r>
              <a:rPr lang="en-US" sz="1200" dirty="0" err="1" smtClean="0"/>
              <a:t>mississippi</a:t>
            </a:r>
            <a:r>
              <a:rPr lang="en-US" sz="1200" dirty="0" smtClean="0"/>
              <a:t>': 'united states',</a:t>
            </a:r>
          </a:p>
          <a:p>
            <a:pPr marL="0" indent="0">
              <a:buNone/>
            </a:pPr>
            <a:r>
              <a:rPr lang="en-US" sz="1200" dirty="0" smtClean="0"/>
              <a:t>    '</a:t>
            </a:r>
            <a:r>
              <a:rPr lang="en-US" sz="1200" dirty="0" err="1" smtClean="0"/>
              <a:t>fraser</a:t>
            </a:r>
            <a:r>
              <a:rPr lang="en-US" sz="1200" dirty="0" smtClean="0"/>
              <a:t>': '</a:t>
            </a:r>
            <a:r>
              <a:rPr lang="en-US" sz="1200" dirty="0" err="1" smtClean="0"/>
              <a:t>canada</a:t>
            </a:r>
            <a:r>
              <a:rPr lang="en-US" sz="1200" dirty="0" smtClean="0"/>
              <a:t>',</a:t>
            </a:r>
          </a:p>
          <a:p>
            <a:pPr marL="0" indent="0">
              <a:buNone/>
            </a:pPr>
            <a:r>
              <a:rPr lang="en-US" sz="1200" dirty="0" smtClean="0"/>
              <a:t>}</a:t>
            </a:r>
          </a:p>
          <a:p>
            <a:pPr marL="0" indent="0">
              <a:buNone/>
            </a:pPr>
            <a:r>
              <a:rPr lang="en-US" sz="1200" dirty="0" smtClean="0"/>
              <a:t>for river, country in </a:t>
            </a:r>
            <a:r>
              <a:rPr lang="en-US" sz="1200" dirty="0" err="1" smtClean="0"/>
              <a:t>rivers.items</a:t>
            </a:r>
            <a:r>
              <a:rPr lang="en-US" sz="1200" dirty="0" smtClean="0"/>
              <a:t>():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    print("The " + </a:t>
            </a:r>
            <a:r>
              <a:rPr lang="en-US" sz="1200" dirty="0" err="1" smtClean="0">
                <a:solidFill>
                  <a:srgbClr val="FF0000"/>
                </a:solidFill>
              </a:rPr>
              <a:t>river.title</a:t>
            </a:r>
            <a:r>
              <a:rPr lang="en-US" sz="1200" dirty="0" smtClean="0">
                <a:solidFill>
                  <a:srgbClr val="FF0000"/>
                </a:solidFill>
              </a:rPr>
              <a:t>() + " flows through " + </a:t>
            </a:r>
            <a:r>
              <a:rPr lang="en-US" sz="1200" dirty="0" err="1" smtClean="0">
                <a:solidFill>
                  <a:srgbClr val="FF0000"/>
                </a:solidFill>
              </a:rPr>
              <a:t>country.title</a:t>
            </a:r>
            <a:r>
              <a:rPr lang="en-US" sz="1200" dirty="0" smtClean="0">
                <a:solidFill>
                  <a:srgbClr val="FF0000"/>
                </a:solidFill>
              </a:rPr>
              <a:t>() + ".")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print("\</a:t>
            </a:r>
            <a:r>
              <a:rPr lang="en-US" sz="1200" dirty="0" err="1" smtClean="0"/>
              <a:t>nThe</a:t>
            </a:r>
            <a:r>
              <a:rPr lang="en-US" sz="1200" dirty="0" smtClean="0"/>
              <a:t> following rivers are included in this data set:")</a:t>
            </a:r>
          </a:p>
          <a:p>
            <a:pPr marL="0" indent="0">
              <a:buNone/>
            </a:pPr>
            <a:r>
              <a:rPr lang="en-US" sz="1200" dirty="0" smtClean="0"/>
              <a:t>for river in </a:t>
            </a:r>
            <a:r>
              <a:rPr lang="en-US" sz="1200" dirty="0" err="1" smtClean="0"/>
              <a:t>rivers.keys</a:t>
            </a:r>
            <a:r>
              <a:rPr lang="en-US" sz="1200" dirty="0" smtClean="0"/>
              <a:t>():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smtClean="0">
                <a:solidFill>
                  <a:srgbClr val="FF0000"/>
                </a:solidFill>
              </a:rPr>
              <a:t>print("- " + </a:t>
            </a:r>
            <a:r>
              <a:rPr lang="en-US" sz="1200" dirty="0" err="1" smtClean="0">
                <a:solidFill>
                  <a:srgbClr val="FF0000"/>
                </a:solidFill>
              </a:rPr>
              <a:t>river.title</a:t>
            </a:r>
            <a:r>
              <a:rPr lang="en-US" sz="1200" dirty="0" smtClean="0">
                <a:solidFill>
                  <a:srgbClr val="FF0000"/>
                </a:solidFill>
              </a:rPr>
              <a:t>())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print("\</a:t>
            </a:r>
            <a:r>
              <a:rPr lang="en-US" sz="1200" dirty="0" err="1" smtClean="0">
                <a:solidFill>
                  <a:srgbClr val="FF0000"/>
                </a:solidFill>
              </a:rPr>
              <a:t>nThe</a:t>
            </a:r>
            <a:r>
              <a:rPr lang="en-US" sz="1200" dirty="0" smtClean="0">
                <a:solidFill>
                  <a:srgbClr val="FF0000"/>
                </a:solidFill>
              </a:rPr>
              <a:t> following countries are included in this data set:")</a:t>
            </a:r>
          </a:p>
          <a:p>
            <a:pPr marL="0" indent="0">
              <a:buNone/>
            </a:pPr>
            <a:r>
              <a:rPr lang="en-US" sz="1200" dirty="0" smtClean="0"/>
              <a:t>for country in </a:t>
            </a:r>
            <a:r>
              <a:rPr lang="en-US" sz="1200" dirty="0" err="1" smtClean="0"/>
              <a:t>rivers.values</a:t>
            </a:r>
            <a:r>
              <a:rPr lang="en-US" sz="1200" dirty="0" smtClean="0"/>
              <a:t>():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    print("- " + </a:t>
            </a:r>
            <a:r>
              <a:rPr lang="en-US" sz="1200" dirty="0" err="1" smtClean="0">
                <a:solidFill>
                  <a:srgbClr val="FF0000"/>
                </a:solidFill>
              </a:rPr>
              <a:t>country.title</a:t>
            </a:r>
            <a:r>
              <a:rPr lang="en-US" sz="1200" dirty="0" smtClean="0">
                <a:solidFill>
                  <a:srgbClr val="FF0000"/>
                </a:solidFill>
              </a:rPr>
              <a:t>())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19930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Tips and Tricks Fork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current_users</a:t>
            </a:r>
            <a:r>
              <a:rPr lang="en-US" dirty="0" smtClean="0"/>
              <a:t> = ['</a:t>
            </a:r>
            <a:r>
              <a:rPr lang="en-US" dirty="0" err="1" smtClean="0"/>
              <a:t>eric</a:t>
            </a:r>
            <a:r>
              <a:rPr lang="en-US" dirty="0" smtClean="0"/>
              <a:t>', 'willie', 'admin', '</a:t>
            </a:r>
            <a:r>
              <a:rPr lang="en-US" dirty="0" err="1" smtClean="0"/>
              <a:t>erin</a:t>
            </a:r>
            <a:r>
              <a:rPr lang="en-US" dirty="0" smtClean="0"/>
              <a:t>', 'Ever']</a:t>
            </a:r>
          </a:p>
          <a:p>
            <a:pPr marL="0" indent="0">
              <a:buNone/>
            </a:pPr>
            <a:r>
              <a:rPr lang="en-US" dirty="0" err="1" smtClean="0"/>
              <a:t>new_users</a:t>
            </a:r>
            <a:r>
              <a:rPr lang="en-US" dirty="0" smtClean="0"/>
              <a:t> = ['</a:t>
            </a:r>
            <a:r>
              <a:rPr lang="en-US" dirty="0" err="1" smtClean="0"/>
              <a:t>sarah</a:t>
            </a:r>
            <a:r>
              <a:rPr lang="en-US" dirty="0" smtClean="0"/>
              <a:t>', 'Willie', 'PHIL', 'ever', 'Iona']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current_users_lower</a:t>
            </a:r>
            <a:r>
              <a:rPr lang="en-US" b="1" dirty="0" smtClean="0"/>
              <a:t> = [</a:t>
            </a:r>
            <a:r>
              <a:rPr lang="en-US" b="1" dirty="0" err="1" smtClean="0"/>
              <a:t>user.lower</a:t>
            </a:r>
            <a:r>
              <a:rPr lang="en-US" b="1" dirty="0" smtClean="0"/>
              <a:t>() for user in </a:t>
            </a:r>
            <a:r>
              <a:rPr lang="en-US" b="1" dirty="0" err="1" smtClean="0"/>
              <a:t>current_users</a:t>
            </a:r>
            <a:r>
              <a:rPr lang="en-US" b="1" dirty="0" smtClean="0"/>
              <a:t>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new_user</a:t>
            </a:r>
            <a:r>
              <a:rPr lang="en-US" dirty="0" smtClean="0"/>
              <a:t> in </a:t>
            </a:r>
            <a:r>
              <a:rPr lang="en-US" dirty="0" err="1" smtClean="0"/>
              <a:t>new_users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if </a:t>
            </a:r>
            <a:r>
              <a:rPr lang="en-US" dirty="0" err="1" smtClean="0"/>
              <a:t>new_user.lower</a:t>
            </a:r>
            <a:r>
              <a:rPr lang="en-US" dirty="0" smtClean="0"/>
              <a:t>() in </a:t>
            </a:r>
            <a:r>
              <a:rPr lang="en-US" dirty="0" err="1" smtClean="0"/>
              <a:t>current_users_lower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smtClean="0">
                <a:solidFill>
                  <a:srgbClr val="FF0000"/>
                </a:solidFill>
              </a:rPr>
              <a:t>print("Sorry " + </a:t>
            </a:r>
            <a:r>
              <a:rPr lang="en-US" dirty="0" err="1" smtClean="0">
                <a:solidFill>
                  <a:srgbClr val="FF0000"/>
                </a:solidFill>
              </a:rPr>
              <a:t>new_user</a:t>
            </a:r>
            <a:r>
              <a:rPr lang="en-US" dirty="0" smtClean="0">
                <a:solidFill>
                  <a:srgbClr val="FF0000"/>
                </a:solidFill>
              </a:rPr>
              <a:t> + ", that name is taken.")</a:t>
            </a:r>
          </a:p>
          <a:p>
            <a:pPr marL="0" indent="0">
              <a:buNone/>
            </a:pPr>
            <a:r>
              <a:rPr lang="en-US" dirty="0" smtClean="0"/>
              <a:t>    else: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smtClean="0">
                <a:solidFill>
                  <a:srgbClr val="FF0000"/>
                </a:solidFill>
              </a:rPr>
              <a:t>print("Great, " + </a:t>
            </a:r>
            <a:r>
              <a:rPr lang="en-US" dirty="0" err="1" smtClean="0">
                <a:solidFill>
                  <a:srgbClr val="FF0000"/>
                </a:solidFill>
              </a:rPr>
              <a:t>new_user</a:t>
            </a:r>
            <a:r>
              <a:rPr lang="en-US" dirty="0" smtClean="0">
                <a:solidFill>
                  <a:srgbClr val="FF0000"/>
                </a:solidFill>
              </a:rPr>
              <a:t> + " is still available.")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6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Package Manager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 dirty="0" smtClean="0"/>
              <a:t>package manager </a:t>
            </a:r>
            <a:r>
              <a:rPr lang="en-US" sz="3600" b="1" dirty="0" err="1" smtClean="0"/>
              <a:t>adalah</a:t>
            </a:r>
            <a:r>
              <a:rPr lang="en-US" sz="3600" b="1" dirty="0" smtClean="0"/>
              <a:t> </a:t>
            </a:r>
            <a:r>
              <a:rPr lang="en-US" sz="3600" dirty="0" err="1" smtClean="0"/>
              <a:t>kumpulan</a:t>
            </a:r>
            <a:r>
              <a:rPr lang="en-US" sz="3600" dirty="0" smtClean="0"/>
              <a:t> </a:t>
            </a:r>
            <a:r>
              <a:rPr lang="en-US" sz="3600" dirty="0" err="1"/>
              <a:t>perangkat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mengotomatisasi</a:t>
            </a:r>
            <a:r>
              <a:rPr lang="en-US" sz="3600" dirty="0"/>
              <a:t> proses </a:t>
            </a:r>
            <a:r>
              <a:rPr lang="en-US" sz="3600" dirty="0" err="1"/>
              <a:t>instalasi</a:t>
            </a:r>
            <a:r>
              <a:rPr lang="en-US" sz="3600" dirty="0"/>
              <a:t>, upgrade (</a:t>
            </a:r>
            <a:r>
              <a:rPr lang="en-US" sz="3600" dirty="0" err="1"/>
              <a:t>perbaikan</a:t>
            </a:r>
            <a:r>
              <a:rPr lang="en-US" sz="3600" dirty="0"/>
              <a:t>), </a:t>
            </a:r>
            <a:r>
              <a:rPr lang="en-US" sz="3600" dirty="0" err="1"/>
              <a:t>konfigurasi</a:t>
            </a:r>
            <a:r>
              <a:rPr lang="en-US" sz="3600" dirty="0"/>
              <a:t>, </a:t>
            </a:r>
            <a:r>
              <a:rPr lang="en-US" sz="3600" dirty="0" err="1"/>
              <a:t>atau</a:t>
            </a:r>
            <a:r>
              <a:rPr lang="en-US" sz="3600" dirty="0"/>
              <a:t> </a:t>
            </a:r>
            <a:r>
              <a:rPr lang="en-US" sz="3600" dirty="0" err="1"/>
              <a:t>menghapus</a:t>
            </a:r>
            <a:r>
              <a:rPr lang="en-US" sz="3600" dirty="0"/>
              <a:t> </a:t>
            </a:r>
            <a:r>
              <a:rPr lang="en-US" sz="3600" dirty="0" err="1"/>
              <a:t>paket</a:t>
            </a:r>
            <a:r>
              <a:rPr lang="en-US" sz="3600" dirty="0"/>
              <a:t> </a:t>
            </a:r>
            <a:r>
              <a:rPr lang="en-US" sz="3600" dirty="0" err="1"/>
              <a:t>perangkat</a:t>
            </a:r>
            <a:r>
              <a:rPr lang="en-US" sz="3600" dirty="0"/>
              <a:t> </a:t>
            </a:r>
            <a:r>
              <a:rPr lang="en-US" sz="3600" dirty="0" err="1"/>
              <a:t>lunak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dirty="0" err="1"/>
              <a:t>sebuah</a:t>
            </a:r>
            <a:r>
              <a:rPr lang="en-US" sz="3600" dirty="0"/>
              <a:t> </a:t>
            </a:r>
            <a:r>
              <a:rPr lang="en-US" sz="3600" dirty="0" err="1"/>
              <a:t>komputer</a:t>
            </a:r>
            <a:r>
              <a:rPr lang="en-US" sz="3600" dirty="0"/>
              <a:t> </a:t>
            </a:r>
            <a:r>
              <a:rPr lang="en-US" sz="3600" dirty="0" err="1"/>
              <a:t>menggunakan</a:t>
            </a:r>
            <a:r>
              <a:rPr lang="en-US" sz="3600" dirty="0"/>
              <a:t> </a:t>
            </a:r>
            <a:r>
              <a:rPr lang="en-US" sz="3600" dirty="0" err="1"/>
              <a:t>cara</a:t>
            </a:r>
            <a:r>
              <a:rPr lang="en-US" sz="3600" dirty="0"/>
              <a:t> </a:t>
            </a:r>
            <a:r>
              <a:rPr lang="en-US" sz="3600" dirty="0" err="1" smtClean="0"/>
              <a:t>tertentu</a:t>
            </a:r>
            <a:r>
              <a:rPr lang="en-US" sz="3600" dirty="0" smtClean="0"/>
              <a:t>.</a:t>
            </a:r>
          </a:p>
          <a:p>
            <a:endParaRPr lang="en-US" sz="3600" dirty="0"/>
          </a:p>
          <a:p>
            <a:r>
              <a:rPr lang="en-US" sz="3600" dirty="0" smtClean="0"/>
              <a:t>Author </a:t>
            </a:r>
            <a:r>
              <a:rPr lang="en-US" sz="3600" dirty="0" err="1" smtClean="0"/>
              <a:t>saat</a:t>
            </a:r>
            <a:r>
              <a:rPr lang="en-US" sz="3600" dirty="0" smtClean="0"/>
              <a:t> </a:t>
            </a:r>
            <a:r>
              <a:rPr lang="en-US" sz="3600" dirty="0" err="1" smtClean="0"/>
              <a:t>ini</a:t>
            </a:r>
            <a:r>
              <a:rPr lang="en-US" sz="3600" dirty="0" smtClean="0"/>
              <a:t> </a:t>
            </a:r>
            <a:r>
              <a:rPr lang="en-US" sz="3600" dirty="0" err="1" smtClean="0"/>
              <a:t>menggunakan</a:t>
            </a:r>
            <a:r>
              <a:rPr lang="en-US" sz="3600" dirty="0" smtClean="0"/>
              <a:t> Package Manager Python </a:t>
            </a:r>
            <a:r>
              <a:rPr lang="en-US" sz="3600" dirty="0" err="1" smtClean="0"/>
              <a:t>yaitu</a:t>
            </a:r>
            <a:r>
              <a:rPr lang="en-US" sz="3600" dirty="0" smtClean="0"/>
              <a:t> pip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5692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Tahap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101" y="1848532"/>
            <a:ext cx="7302499" cy="43764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80351" y="3440534"/>
            <a:ext cx="26417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Buka</a:t>
            </a:r>
            <a:r>
              <a:rPr lang="en-US" sz="2800" dirty="0" smtClean="0"/>
              <a:t> Website </a:t>
            </a:r>
            <a:r>
              <a:rPr lang="en-US" sz="2800" dirty="0" smtClean="0">
                <a:hlinkClick r:id="rId3"/>
              </a:rPr>
              <a:t>www.python.org</a:t>
            </a:r>
            <a:r>
              <a:rPr lang="en-US" sz="2800" dirty="0" smtClean="0"/>
              <a:t> di Browser </a:t>
            </a:r>
            <a:r>
              <a:rPr lang="en-US" sz="2800" dirty="0" err="1" smtClean="0"/>
              <a:t>Anda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213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Tahap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47052" y="2054711"/>
            <a:ext cx="26417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Pilih</a:t>
            </a:r>
            <a:r>
              <a:rPr lang="en-US" sz="2800" dirty="0" smtClean="0"/>
              <a:t> menu Downloads </a:t>
            </a:r>
            <a:r>
              <a:rPr lang="en-US" sz="2800" dirty="0" err="1" smtClean="0"/>
              <a:t>lalu</a:t>
            </a:r>
            <a:r>
              <a:rPr lang="en-US" sz="2800" dirty="0" smtClean="0"/>
              <a:t> </a:t>
            </a:r>
            <a:r>
              <a:rPr lang="en-US" sz="2800" dirty="0" err="1" smtClean="0"/>
              <a:t>klik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tulisan</a:t>
            </a:r>
            <a:r>
              <a:rPr lang="en-US" sz="2800" dirty="0" smtClean="0"/>
              <a:t> ‘View the full list of downloads’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1906587"/>
            <a:ext cx="8915251" cy="422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1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Tahap</a:t>
            </a:r>
            <a:r>
              <a:rPr lang="en-US" dirty="0" smtClean="0"/>
              <a:t>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0" y="2191086"/>
            <a:ext cx="8267700" cy="34118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31152" y="2191086"/>
            <a:ext cx="26671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Lakukan</a:t>
            </a:r>
            <a:r>
              <a:rPr lang="en-US" sz="2400" dirty="0" smtClean="0"/>
              <a:t> Scrolling </a:t>
            </a:r>
            <a:r>
              <a:rPr lang="en-US" sz="2400" dirty="0" err="1" smtClean="0"/>
              <a:t>sampai</a:t>
            </a:r>
            <a:r>
              <a:rPr lang="en-US" sz="2400" dirty="0" smtClean="0"/>
              <a:t> </a:t>
            </a:r>
            <a:r>
              <a:rPr lang="en-US" sz="2400" dirty="0" err="1" smtClean="0"/>
              <a:t>menemukan</a:t>
            </a:r>
            <a:r>
              <a:rPr lang="en-US" sz="2400" dirty="0" smtClean="0"/>
              <a:t> Release Version python yang </a:t>
            </a:r>
            <a:r>
              <a:rPr lang="en-US" sz="2400" dirty="0" err="1" smtClean="0"/>
              <a:t>ingin</a:t>
            </a:r>
            <a:r>
              <a:rPr lang="en-US" sz="2400" dirty="0" smtClean="0"/>
              <a:t> di download.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yang di download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python </a:t>
            </a:r>
            <a:r>
              <a:rPr lang="en-US" sz="2400" dirty="0" err="1" smtClean="0"/>
              <a:t>versi</a:t>
            </a:r>
            <a:r>
              <a:rPr lang="en-US" sz="2400" dirty="0" smtClean="0"/>
              <a:t> 3.6.8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888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Tahap</a:t>
            </a:r>
            <a:r>
              <a:rPr lang="en-US" dirty="0" smtClean="0"/>
              <a:t> 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62" y="2454158"/>
            <a:ext cx="8321807" cy="35148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31152" y="2454158"/>
            <a:ext cx="24258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Sesuaikan</a:t>
            </a:r>
            <a:r>
              <a:rPr lang="en-US" sz="2000" dirty="0" smtClean="0"/>
              <a:t> Operating System yang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Python yang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diinstal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err="1" smtClean="0"/>
              <a:t>Saat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author </a:t>
            </a:r>
            <a:r>
              <a:rPr lang="en-US" sz="2000" dirty="0" err="1" smtClean="0"/>
              <a:t>mendownload</a:t>
            </a:r>
            <a:r>
              <a:rPr lang="en-US" sz="2000" dirty="0" smtClean="0"/>
              <a:t> windows x86-64 executable installer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7501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Tahap</a:t>
            </a:r>
            <a:r>
              <a:rPr lang="en-US" dirty="0" smtClean="0"/>
              <a:t> 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64796"/>
            <a:ext cx="6070600" cy="42878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65952" y="1864794"/>
            <a:ext cx="36831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Setelah</a:t>
            </a:r>
            <a:r>
              <a:rPr lang="en-US" sz="2400" dirty="0" smtClean="0"/>
              <a:t> di Download, </a:t>
            </a:r>
            <a:r>
              <a:rPr lang="en-US" sz="2400" dirty="0" err="1" smtClean="0"/>
              <a:t>klik</a:t>
            </a:r>
            <a:r>
              <a:rPr lang="en-US" sz="2400" dirty="0" smtClean="0"/>
              <a:t> 2x </a:t>
            </a:r>
            <a:r>
              <a:rPr lang="en-US" sz="2400" dirty="0" err="1" smtClean="0"/>
              <a:t>pada</a:t>
            </a:r>
            <a:r>
              <a:rPr lang="en-US" sz="2400" dirty="0" smtClean="0"/>
              <a:t> icon python-3.6.8-amd64 </a:t>
            </a:r>
            <a:r>
              <a:rPr lang="en-US" sz="2400" dirty="0" err="1" smtClean="0"/>
              <a:t>lalu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muncul</a:t>
            </a:r>
            <a:r>
              <a:rPr lang="en-US" sz="2400" dirty="0" smtClean="0"/>
              <a:t> </a:t>
            </a:r>
            <a:r>
              <a:rPr lang="en-US" sz="2400" dirty="0" err="1" smtClean="0"/>
              <a:t>tampilan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gambar</a:t>
            </a:r>
            <a:r>
              <a:rPr lang="en-US" sz="2400" dirty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165952" y="4099994"/>
            <a:ext cx="3683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Lalu</a:t>
            </a:r>
            <a:r>
              <a:rPr lang="en-US" sz="2400" dirty="0" smtClean="0"/>
              <a:t> </a:t>
            </a:r>
            <a:r>
              <a:rPr lang="en-US" sz="2400" dirty="0" err="1" smtClean="0"/>
              <a:t>pastikan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terchecklist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checkbox </a:t>
            </a:r>
            <a:r>
              <a:rPr lang="en-US" sz="2400" dirty="0" err="1" smtClean="0"/>
              <a:t>lau</a:t>
            </a:r>
            <a:r>
              <a:rPr lang="en-US" sz="2400" dirty="0" smtClean="0"/>
              <a:t> </a:t>
            </a:r>
            <a:r>
              <a:rPr lang="en-US" sz="2400" dirty="0" err="1" smtClean="0"/>
              <a:t>klik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Insall</a:t>
            </a:r>
            <a:r>
              <a:rPr lang="en-US" sz="2400" dirty="0" smtClean="0"/>
              <a:t> Now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4093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Tahap</a:t>
            </a:r>
            <a:r>
              <a:rPr lang="en-US" dirty="0" smtClean="0"/>
              <a:t> 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2483"/>
            <a:ext cx="6921500" cy="42234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65952" y="1864794"/>
            <a:ext cx="3683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tahap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tunggu</a:t>
            </a:r>
            <a:r>
              <a:rPr lang="en-US" sz="2400" dirty="0" smtClean="0"/>
              <a:t> proses </a:t>
            </a:r>
            <a:r>
              <a:rPr lang="en-US" sz="2400" dirty="0" err="1" smtClean="0"/>
              <a:t>instalasi</a:t>
            </a:r>
            <a:r>
              <a:rPr lang="en-US" sz="2400" dirty="0" smtClean="0"/>
              <a:t> </a:t>
            </a:r>
            <a:r>
              <a:rPr lang="en-US" sz="2400" dirty="0" err="1" smtClean="0"/>
              <a:t>selesai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41135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299</TotalTime>
  <Words>822</Words>
  <Application>Microsoft Office PowerPoint</Application>
  <PresentationFormat>Widescreen</PresentationFormat>
  <Paragraphs>180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Retrospect</vt:lpstr>
      <vt:lpstr>Langkah-Langkah Instalasi dan Pembahasan Dasar Mengenai Python</vt:lpstr>
      <vt:lpstr>Python</vt:lpstr>
      <vt:lpstr>Package Manager pada Python</vt:lpstr>
      <vt:lpstr>Tahap 1</vt:lpstr>
      <vt:lpstr>Tahap 2</vt:lpstr>
      <vt:lpstr>Tahap 3</vt:lpstr>
      <vt:lpstr>Tahap 4</vt:lpstr>
      <vt:lpstr>Tahap 5</vt:lpstr>
      <vt:lpstr>Tahap 6</vt:lpstr>
      <vt:lpstr>Tahap 7</vt:lpstr>
      <vt:lpstr>Tahap 8</vt:lpstr>
      <vt:lpstr>Install pip #1</vt:lpstr>
      <vt:lpstr>Install pip #2</vt:lpstr>
      <vt:lpstr>Install pip #3</vt:lpstr>
      <vt:lpstr>Python Crash Course</vt:lpstr>
      <vt:lpstr>Dekarasi Variable</vt:lpstr>
      <vt:lpstr>Menampilkan Pesan(Print)</vt:lpstr>
      <vt:lpstr>Array</vt:lpstr>
      <vt:lpstr>Dictionary</vt:lpstr>
      <vt:lpstr>Percabangan( if ) #1</vt:lpstr>
      <vt:lpstr>Percabangan( if ) #2</vt:lpstr>
      <vt:lpstr>Perulangan( for … in …)</vt:lpstr>
      <vt:lpstr>Input</vt:lpstr>
      <vt:lpstr>Function( def )</vt:lpstr>
      <vt:lpstr>Tips and Tricks Variable</vt:lpstr>
      <vt:lpstr>Tips and Tricks Array</vt:lpstr>
      <vt:lpstr>Tips and Tricks Dictionary</vt:lpstr>
      <vt:lpstr>Tips and Tricks Fork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Langkah-Langkah Instalasi dan Pembahasan Dasar Mengenai Python</dc:title>
  <dc:creator>Yudha Patria</dc:creator>
  <cp:lastModifiedBy>Yudha Patria</cp:lastModifiedBy>
  <cp:revision>113</cp:revision>
  <dcterms:created xsi:type="dcterms:W3CDTF">2019-03-19T10:41:05Z</dcterms:created>
  <dcterms:modified xsi:type="dcterms:W3CDTF">2019-03-19T15:40:08Z</dcterms:modified>
</cp:coreProperties>
</file>