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1" r:id="rId3"/>
    <p:sldId id="262" r:id="rId4"/>
    <p:sldId id="264" r:id="rId5"/>
    <p:sldId id="265" r:id="rId6"/>
    <p:sldId id="256" r:id="rId7"/>
    <p:sldId id="257" r:id="rId8"/>
    <p:sldId id="258" r:id="rId9"/>
    <p:sldId id="260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4D01-4AA5-42F9-B88B-5BB8FBD402B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4D01-4AA5-42F9-B88B-5BB8FBD402B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4D01-4AA5-42F9-B88B-5BB8FBD402B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4D01-4AA5-42F9-B88B-5BB8FBD402B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4D01-4AA5-42F9-B88B-5BB8FBD402B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4D01-4AA5-42F9-B88B-5BB8FBD402B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4D01-4AA5-42F9-B88B-5BB8FBD402B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4D01-4AA5-42F9-B88B-5BB8FBD402B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4D01-4AA5-42F9-B88B-5BB8FBD402B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4D01-4AA5-42F9-B88B-5BB8FBD402B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4D01-4AA5-42F9-B88B-5BB8FBD402B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90F4D01-4AA5-42F9-B88B-5BB8FBD402B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ngertianahli.com/2013/10/pengertian-statistika-dan-statistik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d.wikipedia.org/wiki/Variab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718304"/>
            <a:ext cx="8183880" cy="1051560"/>
          </a:xfrm>
        </p:spPr>
        <p:txBody>
          <a:bodyPr>
            <a:normAutofit/>
          </a:bodyPr>
          <a:lstStyle/>
          <a:p>
            <a:pPr marL="0" indent="0"/>
            <a:r>
              <a:rPr lang="en-US" sz="4000" dirty="0" err="1" smtClean="0"/>
              <a:t>Regresi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</a:p>
          <a:p>
            <a:pPr marL="0" indent="0" algn="ctr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Deigo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Mona Agnes Yolanda – 54415307</a:t>
            </a:r>
          </a:p>
          <a:p>
            <a:pPr marL="0" indent="0" algn="ctr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M. Ken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Fahriza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Silvano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Satria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Yudha Patria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FITUR – FITUR PADA ZEPP GOLF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133600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3D SWING ANALYSIS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INSTANT EVALUATION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SMART COACH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828800"/>
            <a:ext cx="4895850" cy="280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447800"/>
            <a:ext cx="77724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Pengertian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Regresi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Regresi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 | 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Regresi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statistik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melihat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pengaruh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Hubungan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bersifat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fungsional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diwujudkan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matematis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0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83880" cy="4187952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regresi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variabel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dibedakan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bagian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(response variable)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biasa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juga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disebut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bergantung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(dependent variable)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explanory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biasa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disebut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penduga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(predictor variable)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disebut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juga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bebas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(independent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 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Jenis-jenis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regresi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terbagi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regresi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sederhana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(linier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sederhana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nonlinier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sederhana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regresi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berganda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(linier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berganda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nonlinier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berganda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95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530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ffectLst/>
              </a:rPr>
              <a:t>Persamaan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Regresi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609600"/>
            <a:ext cx="7315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8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paling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sederhana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peubah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bebas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(X)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peubah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bebas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(Y)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mempunyai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persamaan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 fontAlgn="base"/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=a +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bx</a:t>
            </a: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5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Linear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2657" y="582566"/>
            <a:ext cx="815414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(1,3)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 ($,9)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persamaan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garis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linear yang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9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Persamaan Garis Line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56328"/>
            <a:ext cx="5089864" cy="262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20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2133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CONTOH IMPLEMENTASI ARTIFICIAL INTELLIGENCE</a:t>
            </a:r>
            <a:br>
              <a:rPr lang="en-US" dirty="0" smtClean="0"/>
            </a:br>
            <a:r>
              <a:rPr lang="en-US" dirty="0" smtClean="0"/>
              <a:t>DI BIDANG OLAHRAGA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5867400"/>
            <a:ext cx="1905000" cy="533400"/>
          </a:xfrm>
        </p:spPr>
        <p:txBody>
          <a:bodyPr/>
          <a:lstStyle/>
          <a:p>
            <a:pPr algn="l"/>
            <a:r>
              <a:rPr lang="en-US" dirty="0" err="1" smtClean="0"/>
              <a:t>Kelompok</a:t>
            </a:r>
            <a:r>
              <a:rPr lang="en-US" dirty="0" smtClean="0"/>
              <a:t> 4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83880" cy="1051560"/>
          </a:xfrm>
        </p:spPr>
        <p:txBody>
          <a:bodyPr/>
          <a:lstStyle/>
          <a:p>
            <a:r>
              <a:rPr lang="en-US" dirty="0" smtClean="0"/>
              <a:t>SENSOR ZEPP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2860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inovasi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olahraga</a:t>
            </a:r>
            <a:r>
              <a:rPr lang="en-US" dirty="0"/>
              <a:t>, </a:t>
            </a:r>
            <a:r>
              <a:rPr lang="en-US" dirty="0" err="1" smtClean="0"/>
              <a:t>Zepp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/>
              <a:t>sebuah</a:t>
            </a:r>
            <a:r>
              <a:rPr lang="en-US" dirty="0"/>
              <a:t> sensor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pasang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bola, </a:t>
            </a:r>
            <a:r>
              <a:rPr lang="en-US" dirty="0" err="1"/>
              <a:t>raket</a:t>
            </a:r>
            <a:r>
              <a:rPr lang="en-US" dirty="0"/>
              <a:t>,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pemukul</a:t>
            </a:r>
            <a:r>
              <a:rPr lang="en-US" dirty="0"/>
              <a:t> bola, helm, </a:t>
            </a:r>
            <a:r>
              <a:rPr lang="en-US" dirty="0" err="1"/>
              <a:t>sepatu</a:t>
            </a:r>
            <a:r>
              <a:rPr lang="en-US" dirty="0"/>
              <a:t>, </a:t>
            </a:r>
            <a:r>
              <a:rPr lang="en-US" dirty="0" err="1"/>
              <a:t>ikat</a:t>
            </a:r>
            <a:r>
              <a:rPr lang="en-US" dirty="0"/>
              <a:t> </a:t>
            </a:r>
            <a:r>
              <a:rPr lang="en-US" dirty="0" err="1"/>
              <a:t>pinggang</a:t>
            </a:r>
            <a:r>
              <a:rPr lang="en-US" dirty="0"/>
              <a:t>, </a:t>
            </a:r>
            <a:r>
              <a:rPr lang="en-US" dirty="0" err="1"/>
              <a:t>sarung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digital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ditindaklanjuti</a:t>
            </a:r>
            <a:r>
              <a:rPr lang="en-US" dirty="0"/>
              <a:t> </a:t>
            </a:r>
            <a:r>
              <a:rPr lang="en-US" dirty="0" err="1"/>
              <a:t>demi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olahraga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Zepp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olahraga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data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ponsel</a:t>
            </a:r>
            <a:r>
              <a:rPr lang="en-US" dirty="0"/>
              <a:t> </a:t>
            </a:r>
            <a:r>
              <a:rPr lang="en-US" dirty="0" err="1"/>
              <a:t>pintar</a:t>
            </a:r>
            <a:r>
              <a:rPr lang="en-US" dirty="0"/>
              <a:t>, tablet </a:t>
            </a:r>
            <a:r>
              <a:rPr lang="en-US" dirty="0" err="1"/>
              <a:t>dan</a:t>
            </a:r>
            <a:r>
              <a:rPr lang="en-US" dirty="0"/>
              <a:t> laptop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sensornya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Sensor </a:t>
            </a:r>
            <a:r>
              <a:rPr lang="en-US" dirty="0" err="1" smtClean="0"/>
              <a:t>Zepp</a:t>
            </a:r>
            <a:r>
              <a:rPr lang="en-US" dirty="0" smtClean="0"/>
              <a:t> Golf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183880" cy="685800"/>
          </a:xfrm>
        </p:spPr>
        <p:txBody>
          <a:bodyPr/>
          <a:lstStyle/>
          <a:p>
            <a:r>
              <a:rPr lang="en-US" dirty="0" err="1" smtClean="0"/>
              <a:t>Zepp</a:t>
            </a:r>
            <a:r>
              <a:rPr lang="en-US" dirty="0" smtClean="0"/>
              <a:t> Golf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438400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Sensor </a:t>
            </a:r>
            <a:r>
              <a:rPr lang="en-US" sz="1600" dirty="0" err="1" smtClean="0"/>
              <a:t>Zepp</a:t>
            </a:r>
            <a:r>
              <a:rPr lang="en-US" sz="1600" dirty="0" smtClean="0"/>
              <a:t> Golf 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Sensor </a:t>
            </a:r>
            <a:r>
              <a:rPr lang="sv-SE" sz="1600" dirty="0"/>
              <a:t>yang menampilkan sistem pelatihan Pelatih Cerdas revolusioner</a:t>
            </a:r>
            <a:r>
              <a:rPr lang="sv-SE" sz="1600" dirty="0" smtClean="0"/>
              <a:t>. fungsi dari sensor zepp golf sendiri yaitu untuk meningkatkan teknik permainan olahraga golf.</a:t>
            </a:r>
          </a:p>
          <a:p>
            <a:endParaRPr lang="en-US" sz="16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762000"/>
          </a:xfrm>
        </p:spPr>
        <p:txBody>
          <a:bodyPr/>
          <a:lstStyle/>
          <a:p>
            <a:r>
              <a:rPr lang="en-US" dirty="0" err="1" smtClean="0"/>
              <a:t>Zepp</a:t>
            </a:r>
            <a:r>
              <a:rPr lang="en-US" dirty="0" smtClean="0"/>
              <a:t> Golf 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905000"/>
            <a:ext cx="2431311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981200"/>
            <a:ext cx="2146426" cy="2402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905000"/>
            <a:ext cx="23177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4648200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Caranya</a:t>
            </a:r>
            <a:r>
              <a:rPr lang="en-US" sz="1400" dirty="0" smtClean="0"/>
              <a:t> </a:t>
            </a:r>
            <a:r>
              <a:rPr lang="en-US" sz="1400" dirty="0" err="1" smtClean="0"/>
              <a:t>pakai</a:t>
            </a:r>
            <a:r>
              <a:rPr lang="en-US" sz="1400" dirty="0" smtClean="0"/>
              <a:t> </a:t>
            </a:r>
            <a:r>
              <a:rPr lang="en-US" sz="1400" dirty="0" err="1" smtClean="0"/>
              <a:t>sensornya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/>
              <a:t> </a:t>
            </a:r>
            <a:r>
              <a:rPr lang="en-US" sz="1400" dirty="0" err="1" smtClean="0"/>
              <a:t>cukup</a:t>
            </a:r>
            <a:r>
              <a:rPr lang="en-US" sz="1400" dirty="0" smtClean="0"/>
              <a:t> </a:t>
            </a:r>
            <a:r>
              <a:rPr lang="en-US" sz="1400" dirty="0" err="1" smtClean="0"/>
              <a:t>di</a:t>
            </a:r>
            <a:r>
              <a:rPr lang="en-US" sz="1400" dirty="0" smtClean="0"/>
              <a:t> </a:t>
            </a:r>
            <a:r>
              <a:rPr lang="en-US" sz="1400" dirty="0" err="1" smtClean="0"/>
              <a:t>pasang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sarung</a:t>
            </a:r>
            <a:r>
              <a:rPr lang="en-US" sz="1400" dirty="0" smtClean="0"/>
              <a:t> </a:t>
            </a:r>
            <a:r>
              <a:rPr lang="en-US" sz="1400" dirty="0" err="1" smtClean="0"/>
              <a:t>tangan</a:t>
            </a:r>
            <a:r>
              <a:rPr lang="en-US" sz="1400" dirty="0" smtClean="0"/>
              <a:t>, </a:t>
            </a:r>
            <a:r>
              <a:rPr lang="en-US" sz="1400" dirty="0" err="1" smtClean="0"/>
              <a:t>hubungkan</a:t>
            </a:r>
            <a:r>
              <a:rPr lang="en-US" sz="1400" dirty="0" smtClean="0"/>
              <a:t> </a:t>
            </a:r>
            <a:r>
              <a:rPr lang="en-US" sz="1400" dirty="0" err="1" smtClean="0"/>
              <a:t>zepp</a:t>
            </a:r>
            <a:r>
              <a:rPr lang="en-US" sz="1400" dirty="0" smtClean="0"/>
              <a:t> </a:t>
            </a:r>
            <a:r>
              <a:rPr lang="en-US" sz="1400" dirty="0" err="1" smtClean="0"/>
              <a:t>melalui</a:t>
            </a:r>
            <a:r>
              <a:rPr lang="en-US" sz="1400" dirty="0" smtClean="0"/>
              <a:t> </a:t>
            </a:r>
            <a:r>
              <a:rPr lang="en-US" sz="1400" dirty="0" err="1" smtClean="0"/>
              <a:t>bluetooth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cukup</a:t>
            </a:r>
            <a:r>
              <a:rPr lang="en-US" sz="1400" dirty="0" smtClean="0"/>
              <a:t> </a:t>
            </a:r>
            <a:r>
              <a:rPr lang="en-US" sz="1400" dirty="0" err="1" smtClean="0"/>
              <a:t>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beberapa</a:t>
            </a:r>
            <a:r>
              <a:rPr lang="en-US" sz="1400" dirty="0" smtClean="0"/>
              <a:t> </a:t>
            </a:r>
            <a:r>
              <a:rPr lang="en-US" sz="1400" dirty="0" err="1" smtClean="0"/>
              <a:t>ayunan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Zepp</a:t>
            </a:r>
            <a:r>
              <a:rPr lang="en-US" sz="1400" dirty="0" smtClean="0"/>
              <a:t>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langsung</a:t>
            </a:r>
            <a:r>
              <a:rPr lang="en-US" sz="1400" dirty="0" smtClean="0"/>
              <a:t> </a:t>
            </a:r>
            <a:r>
              <a:rPr lang="en-US" sz="1400" dirty="0" err="1" smtClean="0"/>
              <a:t>mengevaluasi</a:t>
            </a:r>
            <a:r>
              <a:rPr lang="en-US" sz="1400" dirty="0" smtClean="0"/>
              <a:t> area </a:t>
            </a:r>
            <a:r>
              <a:rPr lang="en-US" sz="1400" dirty="0" err="1" smtClean="0"/>
              <a:t>di</a:t>
            </a:r>
            <a:r>
              <a:rPr lang="en-US" sz="1400" dirty="0" smtClean="0"/>
              <a:t> </a:t>
            </a:r>
            <a:r>
              <a:rPr lang="en-US" sz="1400" dirty="0" err="1" smtClean="0"/>
              <a:t>mana</a:t>
            </a:r>
            <a:r>
              <a:rPr lang="en-US" sz="1400" dirty="0" smtClean="0"/>
              <a:t> </a:t>
            </a:r>
            <a:r>
              <a:rPr lang="en-US" sz="1400" dirty="0" err="1" smtClean="0"/>
              <a:t>Anda</a:t>
            </a:r>
            <a:r>
              <a:rPr lang="en-US" sz="1400" dirty="0" smtClean="0"/>
              <a:t>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meningkatkan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menawarkan</a:t>
            </a:r>
            <a:r>
              <a:rPr lang="en-US" sz="1400" dirty="0" smtClean="0"/>
              <a:t> program </a:t>
            </a:r>
            <a:r>
              <a:rPr lang="en-US" sz="1400" dirty="0" err="1" smtClean="0"/>
              <a:t>pelatihan</a:t>
            </a:r>
            <a:r>
              <a:rPr lang="en-US" sz="1400" dirty="0" smtClean="0"/>
              <a:t> yang </a:t>
            </a:r>
            <a:r>
              <a:rPr lang="en-US" sz="1400" dirty="0" err="1" smtClean="0"/>
              <a:t>disesuaikan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ayunan</a:t>
            </a:r>
            <a:r>
              <a:rPr lang="en-US" sz="1400" dirty="0" smtClean="0"/>
              <a:t> </a:t>
            </a:r>
            <a:r>
              <a:rPr lang="en-US" sz="1400" dirty="0" err="1" smtClean="0"/>
              <a:t>Anda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100</TotalTime>
  <Words>186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Verdana</vt:lpstr>
      <vt:lpstr>Wingdings</vt:lpstr>
      <vt:lpstr>Wingdings 2</vt:lpstr>
      <vt:lpstr>Aspect</vt:lpstr>
      <vt:lpstr>Regresi </vt:lpstr>
      <vt:lpstr>PowerPoint Presentation</vt:lpstr>
      <vt:lpstr>PowerPoint Presentation</vt:lpstr>
      <vt:lpstr>Persamaan Regresi </vt:lpstr>
      <vt:lpstr>Contoh Garis Linear</vt:lpstr>
      <vt:lpstr>CONTOH IMPLEMENTASI ARTIFICIAL INTELLIGENCE DI BIDANG OLAHRAGA </vt:lpstr>
      <vt:lpstr>SENSOR ZEPP </vt:lpstr>
      <vt:lpstr>Zepp Golf </vt:lpstr>
      <vt:lpstr>Zepp Golf </vt:lpstr>
      <vt:lpstr>FITUR – FITUR PADA ZEPP GOLF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Mona Agnes Yolanda</dc:creator>
  <cp:lastModifiedBy>Yudha Patria</cp:lastModifiedBy>
  <cp:revision>15</cp:revision>
  <dcterms:created xsi:type="dcterms:W3CDTF">2019-04-28T11:28:34Z</dcterms:created>
  <dcterms:modified xsi:type="dcterms:W3CDTF">2019-04-28T23:37:16Z</dcterms:modified>
</cp:coreProperties>
</file>