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0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77D7-172F-46A4-B27D-50D4D0AEFF5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F4644-5118-4D1B-A5CB-B755192E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1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Yudha</a:t>
            </a:r>
            <a:r>
              <a:rPr lang="en-US" dirty="0" smtClean="0"/>
              <a:t> Patria (57415312)</a:t>
            </a:r>
          </a:p>
          <a:p>
            <a:r>
              <a:rPr lang="en-US" dirty="0" smtClean="0"/>
              <a:t>4IA11</a:t>
            </a:r>
          </a:p>
        </p:txBody>
      </p:sp>
    </p:spTree>
    <p:extLst>
      <p:ext uri="{BB962C8B-B14F-4D97-AF65-F5344CB8AC3E}">
        <p14:creationId xmlns:p14="http://schemas.microsoft.com/office/powerpoint/2010/main" val="12095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53" y="1365346"/>
            <a:ext cx="7995893" cy="50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4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IDE python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code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proses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code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error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mengcompile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library yang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diagram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bar, </a:t>
            </a:r>
            <a:r>
              <a:rPr lang="en-US" dirty="0" err="1" smtClean="0"/>
              <a:t>barploit</a:t>
            </a:r>
            <a:r>
              <a:rPr lang="en-US" dirty="0" smtClean="0"/>
              <a:t>, violin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di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smtClean="0"/>
              <a:t>Seaborn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91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jupyter</a:t>
            </a:r>
            <a:endParaRPr lang="en-US" dirty="0" smtClean="0"/>
          </a:p>
          <a:p>
            <a:r>
              <a:rPr lang="en-US" dirty="0" smtClean="0"/>
              <a:t>pip install </a:t>
            </a:r>
            <a:r>
              <a:rPr lang="en-US" dirty="0" err="1" smtClean="0"/>
              <a:t>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5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Langkah</a:t>
            </a:r>
            <a:r>
              <a:rPr lang="en-US" dirty="0" smtClean="0"/>
              <a:t> #1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206" y="2119646"/>
            <a:ext cx="10763588" cy="32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8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245" y="250214"/>
            <a:ext cx="9169948" cy="62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3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Langkah</a:t>
            </a:r>
            <a:r>
              <a:rPr lang="en-US" dirty="0" smtClean="0"/>
              <a:t> #2 </a:t>
            </a:r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909" y="1690688"/>
            <a:ext cx="4472619" cy="36785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5369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Klik</a:t>
            </a:r>
            <a:r>
              <a:rPr lang="en-US" dirty="0" smtClean="0"/>
              <a:t> New -&gt; </a:t>
            </a:r>
            <a:r>
              <a:rPr lang="en-US" dirty="0" err="1" smtClean="0"/>
              <a:t>Pyhon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8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Langkah</a:t>
            </a:r>
            <a:r>
              <a:rPr lang="en-US" dirty="0" smtClean="0"/>
              <a:t> #3 Import Pandas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seaborn</a:t>
            </a:r>
            <a:r>
              <a:rPr lang="en-US" dirty="0" smtClean="0"/>
              <a:t> as </a:t>
            </a:r>
            <a:r>
              <a:rPr lang="en-US" dirty="0" err="1" smtClean="0"/>
              <a:t>sns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Import pandas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format csv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library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diagram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Langkah</a:t>
            </a:r>
            <a:r>
              <a:rPr lang="en-US" dirty="0" smtClean="0"/>
              <a:t> #4 </a:t>
            </a:r>
            <a:r>
              <a:rPr lang="en-US" dirty="0" err="1" smtClean="0"/>
              <a:t>Siapkan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460" y="1690688"/>
            <a:ext cx="2525387" cy="4430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3176" y="1938969"/>
            <a:ext cx="439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Siapkan</a:t>
            </a:r>
            <a:r>
              <a:rPr lang="en-US" dirty="0" smtClean="0"/>
              <a:t> Dataset </a:t>
            </a:r>
            <a:r>
              <a:rPr lang="en-US" dirty="0" err="1" smtClean="0"/>
              <a:t>dalam</a:t>
            </a:r>
            <a:r>
              <a:rPr lang="en-US" dirty="0" smtClean="0"/>
              <a:t> format 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9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Langkah</a:t>
            </a:r>
            <a:r>
              <a:rPr lang="en-US" dirty="0" smtClean="0"/>
              <a:t> #5 </a:t>
            </a:r>
            <a:r>
              <a:rPr lang="en-US" dirty="0" err="1" smtClean="0"/>
              <a:t>Membaca</a:t>
            </a:r>
            <a:r>
              <a:rPr lang="en-US" dirty="0" smtClean="0"/>
              <a:t> File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 err="1" smtClean="0"/>
              <a:t>dengan</a:t>
            </a:r>
            <a:r>
              <a:rPr lang="en-US" dirty="0" smtClean="0"/>
              <a:t> format .csv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library pandas </a:t>
            </a:r>
            <a:r>
              <a:rPr lang="en-US" dirty="0" err="1" smtClean="0"/>
              <a:t>yaitu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= </a:t>
            </a:r>
            <a:r>
              <a:rPr lang="en-US" dirty="0" err="1" smtClean="0"/>
              <a:t>pd.read_csv</a:t>
            </a:r>
            <a:r>
              <a:rPr lang="en-US" dirty="0" smtClean="0"/>
              <a:t>('flights.csv')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8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Langkah</a:t>
            </a:r>
            <a:r>
              <a:rPr lang="en-US" dirty="0" smtClean="0"/>
              <a:t> #6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Barplot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barplot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sns.barplot</a:t>
            </a:r>
            <a:r>
              <a:rPr lang="en-US" dirty="0" smtClean="0"/>
              <a:t>(x=</a:t>
            </a:r>
            <a:r>
              <a:rPr lang="en-US" dirty="0" err="1" smtClean="0"/>
              <a:t>Data.year,y</a:t>
            </a:r>
            <a:r>
              <a:rPr lang="en-US" dirty="0" smtClean="0"/>
              <a:t>=</a:t>
            </a:r>
            <a:r>
              <a:rPr lang="en-US" dirty="0" err="1" smtClean="0"/>
              <a:t>Data.passengers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year </a:t>
            </a:r>
            <a:r>
              <a:rPr lang="en-US" dirty="0" err="1" smtClean="0"/>
              <a:t>sebagai</a:t>
            </a:r>
            <a:r>
              <a:rPr lang="en-US" dirty="0" smtClean="0"/>
              <a:t> x </a:t>
            </a:r>
            <a:r>
              <a:rPr lang="en-US" dirty="0" err="1" smtClean="0"/>
              <a:t>dan</a:t>
            </a:r>
            <a:r>
              <a:rPr lang="en-US" dirty="0" smtClean="0"/>
              <a:t> data passengers </a:t>
            </a:r>
            <a:r>
              <a:rPr lang="en-US" dirty="0" err="1" smtClean="0"/>
              <a:t>sebagai</a:t>
            </a:r>
            <a:r>
              <a:rPr lang="en-US" dirty="0" smtClean="0"/>
              <a:t> y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8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Jupyter dan Seaborn</vt:lpstr>
      <vt:lpstr>Install Jupyter dan Seaborn</vt:lpstr>
      <vt:lpstr>Langkah #1 Menjalankan Jupyter</vt:lpstr>
      <vt:lpstr>PowerPoint Presentation</vt:lpstr>
      <vt:lpstr>Langkah #2 Membuat File Baru</vt:lpstr>
      <vt:lpstr>Langkah #3 Import Pandas dan Seaborn</vt:lpstr>
      <vt:lpstr>Langkah #4 Siapkan Dataset</vt:lpstr>
      <vt:lpstr>Langkah #5 Membaca File Csv</vt:lpstr>
      <vt:lpstr>Langkah #6 Menghasilkan Barplot</vt:lpstr>
      <vt:lpstr>OUTPUT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dan Seaborn</dc:title>
  <dc:creator>Yudha Patria</dc:creator>
  <cp:lastModifiedBy>Yudha Patria</cp:lastModifiedBy>
  <cp:revision>2</cp:revision>
  <dcterms:created xsi:type="dcterms:W3CDTF">2019-03-30T22:13:37Z</dcterms:created>
  <dcterms:modified xsi:type="dcterms:W3CDTF">2019-03-30T22:43:57Z</dcterms:modified>
</cp:coreProperties>
</file>