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90F4D01-4AA5-42F9-B88B-5BB8FBD402BE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3E3602-451E-4998-A0F9-51F29A4E1A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CONTOH IMPLEMENTASI ARTIFICIAL INTELLIGENCE</a:t>
            </a:r>
            <a:br>
              <a:rPr lang="en-US" dirty="0" smtClean="0"/>
            </a:br>
            <a:r>
              <a:rPr lang="en-US" dirty="0" smtClean="0"/>
              <a:t>DI BIDANG OLAHRAGA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5867400"/>
            <a:ext cx="1905000" cy="533400"/>
          </a:xfrm>
        </p:spPr>
        <p:txBody>
          <a:bodyPr/>
          <a:lstStyle/>
          <a:p>
            <a:pPr algn="l"/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83880" cy="1051560"/>
          </a:xfrm>
        </p:spPr>
        <p:txBody>
          <a:bodyPr/>
          <a:lstStyle/>
          <a:p>
            <a:r>
              <a:rPr lang="en-US" dirty="0" smtClean="0"/>
              <a:t>SENSOR </a:t>
            </a:r>
            <a:r>
              <a:rPr lang="en-US" dirty="0" smtClean="0"/>
              <a:t>ZEPP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86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, </a:t>
            </a:r>
            <a:r>
              <a:rPr lang="en-US" dirty="0" err="1" smtClean="0"/>
              <a:t>Zepp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sensor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bola, </a:t>
            </a:r>
            <a:r>
              <a:rPr lang="en-US" dirty="0" err="1"/>
              <a:t>raket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pemukul</a:t>
            </a:r>
            <a:r>
              <a:rPr lang="en-US" dirty="0"/>
              <a:t> bola, helm, </a:t>
            </a:r>
            <a:r>
              <a:rPr lang="en-US" dirty="0" err="1"/>
              <a:t>sepatu</a:t>
            </a:r>
            <a:r>
              <a:rPr lang="en-US" dirty="0"/>
              <a:t>, </a:t>
            </a:r>
            <a:r>
              <a:rPr lang="en-US" dirty="0" err="1"/>
              <a:t>ikat</a:t>
            </a:r>
            <a:r>
              <a:rPr lang="en-US" dirty="0"/>
              <a:t> </a:t>
            </a:r>
            <a:r>
              <a:rPr lang="en-US" dirty="0" err="1"/>
              <a:t>pinggang</a:t>
            </a:r>
            <a:r>
              <a:rPr lang="en-US" dirty="0"/>
              <a:t>, </a:t>
            </a:r>
            <a:r>
              <a:rPr lang="en-US" dirty="0" err="1"/>
              <a:t>sarung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digital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ditindaklanjuti</a:t>
            </a:r>
            <a:r>
              <a:rPr lang="en-US" dirty="0"/>
              <a:t> </a:t>
            </a:r>
            <a:r>
              <a:rPr lang="en-US" dirty="0" err="1"/>
              <a:t>demi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Zepp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data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ponsel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, tablet </a:t>
            </a:r>
            <a:r>
              <a:rPr lang="en-US" dirty="0" err="1"/>
              <a:t>dan</a:t>
            </a:r>
            <a:r>
              <a:rPr lang="en-US" dirty="0"/>
              <a:t> laptop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sensornya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Sensor </a:t>
            </a:r>
            <a:r>
              <a:rPr lang="en-US" dirty="0" err="1" smtClean="0"/>
              <a:t>Zepp</a:t>
            </a:r>
            <a:r>
              <a:rPr lang="en-US" dirty="0" smtClean="0"/>
              <a:t> Golf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183880" cy="6858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Sensor </a:t>
            </a:r>
            <a:r>
              <a:rPr lang="en-US" sz="1600" dirty="0" err="1" smtClean="0"/>
              <a:t>Zepp</a:t>
            </a:r>
            <a:r>
              <a:rPr lang="en-US" sz="1600" dirty="0" smtClean="0"/>
              <a:t> Golf 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Sensor </a:t>
            </a:r>
            <a:r>
              <a:rPr lang="sv-SE" sz="1600" dirty="0"/>
              <a:t>yang menampilkan sistem pelatihan Pelatih Cerdas revolusioner</a:t>
            </a:r>
            <a:r>
              <a:rPr lang="sv-SE" sz="1600" dirty="0" smtClean="0"/>
              <a:t>. fungsi dari sensor zepp golf sendiri yaitu untuk meningkatkan teknik permainan olahraga golf.</a:t>
            </a:r>
          </a:p>
          <a:p>
            <a:endParaRPr lang="en-US" sz="1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762000"/>
          </a:xfrm>
        </p:spPr>
        <p:txBody>
          <a:bodyPr/>
          <a:lstStyle/>
          <a:p>
            <a:r>
              <a:rPr lang="en-US" dirty="0" err="1" smtClean="0"/>
              <a:t>Zepp</a:t>
            </a:r>
            <a:r>
              <a:rPr lang="en-US" dirty="0" smtClean="0"/>
              <a:t> Golf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905000"/>
            <a:ext cx="2431311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981200"/>
            <a:ext cx="2146426" cy="24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905000"/>
            <a:ext cx="23177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64820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Caranya</a:t>
            </a:r>
            <a:r>
              <a:rPr lang="en-US" sz="1400" dirty="0" smtClean="0"/>
              <a:t> </a:t>
            </a:r>
            <a:r>
              <a:rPr lang="en-US" sz="1400" dirty="0" err="1" smtClean="0"/>
              <a:t>pakai</a:t>
            </a:r>
            <a:r>
              <a:rPr lang="en-US" sz="1400" dirty="0" smtClean="0"/>
              <a:t> </a:t>
            </a:r>
            <a:r>
              <a:rPr lang="en-US" sz="1400" dirty="0" err="1" smtClean="0"/>
              <a:t>sensornya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pasang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sarung</a:t>
            </a:r>
            <a:r>
              <a:rPr lang="en-US" sz="1400" dirty="0" smtClean="0"/>
              <a:t> </a:t>
            </a:r>
            <a:r>
              <a:rPr lang="en-US" sz="1400" dirty="0" err="1" smtClean="0"/>
              <a:t>tangan</a:t>
            </a:r>
            <a:r>
              <a:rPr lang="en-US" sz="1400" dirty="0" smtClean="0"/>
              <a:t>, </a:t>
            </a:r>
            <a:r>
              <a:rPr lang="en-US" sz="1400" dirty="0" err="1" smtClean="0"/>
              <a:t>hubungkan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bluetooth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cukup</a:t>
            </a:r>
            <a:r>
              <a:rPr lang="en-US" sz="1400" dirty="0" smtClean="0"/>
              <a:t> </a:t>
            </a:r>
            <a:r>
              <a:rPr lang="en-US" sz="1400" dirty="0" err="1" smtClean="0"/>
              <a:t>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beberapa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Zepp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langsung</a:t>
            </a:r>
            <a:r>
              <a:rPr lang="en-US" sz="1400" dirty="0" smtClean="0"/>
              <a:t> </a:t>
            </a:r>
            <a:r>
              <a:rPr lang="en-US" sz="1400" dirty="0" err="1" smtClean="0"/>
              <a:t>mengevaluasi</a:t>
            </a:r>
            <a:r>
              <a:rPr lang="en-US" sz="1400" dirty="0" smtClean="0"/>
              <a:t> area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mana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meningkatkan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menawarkan</a:t>
            </a:r>
            <a:r>
              <a:rPr lang="en-US" sz="1400" dirty="0" smtClean="0"/>
              <a:t> program </a:t>
            </a:r>
            <a:r>
              <a:rPr lang="en-US" sz="1400" dirty="0" err="1" smtClean="0"/>
              <a:t>pelatihan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disesuaikan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ayunan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FITUR – FITUR PADA ZEPP GOLF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3D SWING ANALYSIS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INSTANT EVALUATION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SMART COACH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28800"/>
            <a:ext cx="4895850" cy="280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</TotalTime>
  <Words>100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Aspect</vt:lpstr>
      <vt:lpstr>CONTOH IMPLEMENTASI ARTIFICIAL INTELLIGENCE DI BIDANG OLAHRAGA </vt:lpstr>
      <vt:lpstr>SENSOR ZEPP </vt:lpstr>
      <vt:lpstr>Zepp Golf </vt:lpstr>
      <vt:lpstr>Zepp Golf </vt:lpstr>
      <vt:lpstr>FITUR – FITUR PADA ZEPP GOLF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 Agnes Yolanda</dc:creator>
  <cp:lastModifiedBy>Mona Agnes Yolanda</cp:lastModifiedBy>
  <cp:revision>12</cp:revision>
  <dcterms:created xsi:type="dcterms:W3CDTF">2019-04-28T11:28:34Z</dcterms:created>
  <dcterms:modified xsi:type="dcterms:W3CDTF">2019-04-28T13:01:18Z</dcterms:modified>
</cp:coreProperties>
</file>