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F"/>
    <a:srgbClr val="FEE800"/>
    <a:srgbClr val="009A2A"/>
    <a:srgbClr val="FD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1B64-DE05-EF4E-A27E-B2666406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2FB2-97F8-E281-7FD5-B6C61C324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D9DB-501A-6DC0-01BF-9486137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5980-E460-493A-4D21-3763D3D6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4A87-A182-2359-BF29-D6E8D07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8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3EA0-76C7-E4A5-F3E2-15C00444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B29A7-9D6C-E50E-BDEB-8878A7A3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3430-4C8E-14F5-7E57-18D33E87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BD69-4086-ACDD-2F9D-A47048D1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6B4F-8C29-8DA4-7D3A-73B764B4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18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4B581-EC64-E5D4-B17B-920BFDED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43DE9-3B02-14BC-BD88-D206C493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8BE8-797F-1F5F-A0BD-8C18A0CD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C102-79E8-06C9-A9C0-59A7F0D6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3DB4-DF22-02F4-A944-34A2386A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6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5D18-7634-0C02-2669-96FF6BF3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0F77-DB41-8A45-2738-CF72BF38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8EDE-17A1-E6B3-D447-D03B6AE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FF14-F4AA-4769-B9BA-51208B28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6896-170E-5901-A67B-481DFE8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4548-9C52-4ACD-6517-3EB4DE0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E0ED5-C9DF-8B65-561A-1A3C1C3D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B79F-7106-6D48-912F-B7E36B0F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37B7-7453-26A8-0FD9-80D695DB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6B45-C292-0BEF-8C39-28C54239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9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FBF3-C2CB-BBE2-C2AD-6E8160D5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3A8-F0D8-5532-D2F2-548FB285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98D3-7140-4D5E-76ED-13E9E30B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814E-7015-2D26-63AC-CB22CB96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4F98-19B9-A4FC-80A1-229DD004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F4EF-FB0C-A103-D23E-41382CB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0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8477-9A7F-D33A-6D84-D5EABFB1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CB2E-4189-FB07-F3B7-9A8727F3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19F0-CDD2-05AE-606E-621F1E14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46DA0-0D9B-3CEC-39D9-81865C826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5120-63C1-0DC1-9217-D240251C6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78168-D97A-5A98-0CE0-586774B1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0F88F-0E79-B474-444A-482C296D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A195-0FB5-8696-B251-52261B75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334F-E250-5990-D7E4-3662087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099BC-EEE1-1ADE-6DED-C3632FD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B783-AD08-0A95-AB26-6E7C6904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1DE3D-485E-A292-D2D0-48D63E7A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7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C5EF0-AADB-B1B0-F6AD-8841C44D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BCDEC-811A-48E0-1B8E-C5CB3D77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E947A-A980-4733-ECCA-28E621D0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26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5A8-DF6B-2D42-E216-EC9F489A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C212-B8B4-9166-1442-524FF0DC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FC1A-8BED-FF6C-AE99-2956DDF0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2408-DC98-56AA-1409-8D3F47DB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7741-DCD7-9754-FAC3-87939BE4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4611-2C2D-65ED-9BFD-67353D6C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04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502D-5D80-2C2F-0C0C-61158919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DE804-EA2E-AA79-7B6F-E9A7D2C4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F94D-2E31-1ACC-4F59-FE67293D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BFEF-A3BE-D5A2-D870-D6C79F7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FF4B-1DAB-6DF7-1AB8-29C97BD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66CF-8BB1-7D48-9231-24008B7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76386-648C-64D6-76E6-1E26E691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2C60-BB66-F0C6-224B-B32940B6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2769-64A1-D385-50B1-31181F3FE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A2C3F-692A-4C86-BA4A-B2DDDD1F1902}" type="datetimeFigureOut">
              <a:rPr lang="en-ID" smtClean="0"/>
              <a:t>13/03/2024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3C60-827E-9FA0-8384-0C262A91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DDA6-9DDA-A655-11A9-80038F9A3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C9FBA-6C24-4867-983E-FDDEC53E74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861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2D17D8E-E12E-362F-5F89-F8DB44173EC6}"/>
              </a:ext>
            </a:extLst>
          </p:cNvPr>
          <p:cNvGrpSpPr/>
          <p:nvPr/>
        </p:nvGrpSpPr>
        <p:grpSpPr>
          <a:xfrm>
            <a:off x="3029333" y="0"/>
            <a:ext cx="6793734" cy="6793734"/>
            <a:chOff x="3029333" y="0"/>
            <a:chExt cx="6793734" cy="6793734"/>
          </a:xfrm>
        </p:grpSpPr>
        <p:pic>
          <p:nvPicPr>
            <p:cNvPr id="5" name="Picture 4" descr="A game with different colored squares&#10;&#10;Description automatically generated">
              <a:extLst>
                <a:ext uri="{FF2B5EF4-FFF2-40B4-BE49-F238E27FC236}">
                  <a16:creationId xmlns:a16="http://schemas.microsoft.com/office/drawing/2014/main" id="{A34C86D6-AF4A-B066-6A1D-92B14A1A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333" y="0"/>
              <a:ext cx="6793734" cy="679373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8DF9C3-D1BC-504B-CF92-ADA1A3E9FA00}"/>
                </a:ext>
              </a:extLst>
            </p:cNvPr>
            <p:cNvSpPr/>
            <p:nvPr/>
          </p:nvSpPr>
          <p:spPr>
            <a:xfrm>
              <a:off x="3535680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BE3CAB-2D99-3D3B-C661-B32F2FD5A80B}"/>
                </a:ext>
              </a:extLst>
            </p:cNvPr>
            <p:cNvSpPr/>
            <p:nvPr/>
          </p:nvSpPr>
          <p:spPr>
            <a:xfrm>
              <a:off x="3926840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FD01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41BBD4-6662-0FFA-CB4C-000F6F7D235C}"/>
                </a:ext>
              </a:extLst>
            </p:cNvPr>
            <p:cNvCxnSpPr>
              <a:stCxn id="16" idx="0"/>
              <a:endCxn id="16" idx="2"/>
            </p:cNvCxnSpPr>
            <p:nvPr/>
          </p:nvCxnSpPr>
          <p:spPr>
            <a:xfrm>
              <a:off x="4381500" y="902587"/>
              <a:ext cx="0" cy="909319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DE620D-C9CF-FDB7-E30B-B2F4724DCE53}"/>
                </a:ext>
              </a:extLst>
            </p:cNvPr>
            <p:cNvCxnSpPr>
              <a:cxnSpLocks/>
              <a:stCxn id="16" idx="3"/>
              <a:endCxn id="16" idx="1"/>
            </p:cNvCxnSpPr>
            <p:nvPr/>
          </p:nvCxnSpPr>
          <p:spPr>
            <a:xfrm flipH="1">
              <a:off x="3926840" y="1357247"/>
              <a:ext cx="909319" cy="0"/>
            </a:xfrm>
            <a:prstGeom prst="line">
              <a:avLst/>
            </a:prstGeom>
            <a:ln w="38100">
              <a:solidFill>
                <a:srgbClr val="FD01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07B170-3659-F02A-158E-80E28DAB9ACE}"/>
                </a:ext>
              </a:extLst>
            </p:cNvPr>
            <p:cNvSpPr/>
            <p:nvPr/>
          </p:nvSpPr>
          <p:spPr>
            <a:xfrm>
              <a:off x="7599682" y="496187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CC78AB-2FB0-FB61-75DE-AADF75058B66}"/>
                </a:ext>
              </a:extLst>
            </p:cNvPr>
            <p:cNvSpPr/>
            <p:nvPr/>
          </p:nvSpPr>
          <p:spPr>
            <a:xfrm>
              <a:off x="7978142" y="902587"/>
              <a:ext cx="909319" cy="909319"/>
            </a:xfrm>
            <a:prstGeom prst="rect">
              <a:avLst/>
            </a:prstGeom>
            <a:noFill/>
            <a:ln w="38100">
              <a:solidFill>
                <a:srgbClr val="009A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421698-4E37-D924-AE64-700F10BA3F71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8432802" y="902587"/>
              <a:ext cx="0" cy="909319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60BE77-7922-AD7D-4758-0B583A4C08B8}"/>
                </a:ext>
              </a:extLst>
            </p:cNvPr>
            <p:cNvCxnSpPr>
              <a:cxnSpLocks/>
              <a:stCxn id="24" idx="3"/>
              <a:endCxn id="24" idx="1"/>
            </p:cNvCxnSpPr>
            <p:nvPr/>
          </p:nvCxnSpPr>
          <p:spPr>
            <a:xfrm flipH="1">
              <a:off x="7978142" y="1357247"/>
              <a:ext cx="909319" cy="0"/>
            </a:xfrm>
            <a:prstGeom prst="line">
              <a:avLst/>
            </a:prstGeom>
            <a:ln w="38100">
              <a:solidFill>
                <a:srgbClr val="009A2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0A0F09-128D-87AF-45BA-09864C8A9854}"/>
                </a:ext>
              </a:extLst>
            </p:cNvPr>
            <p:cNvSpPr/>
            <p:nvPr/>
          </p:nvSpPr>
          <p:spPr>
            <a:xfrm>
              <a:off x="3535680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04D192-2F45-8461-25A3-92BC9A99D6AC}"/>
                </a:ext>
              </a:extLst>
            </p:cNvPr>
            <p:cNvSpPr/>
            <p:nvPr/>
          </p:nvSpPr>
          <p:spPr>
            <a:xfrm>
              <a:off x="3926840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00A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DD55B7-AD5C-8EA8-8BD2-8F90EE2E0F54}"/>
                </a:ext>
              </a:extLst>
            </p:cNvPr>
            <p:cNvCxnSpPr>
              <a:stCxn id="28" idx="0"/>
              <a:endCxn id="28" idx="2"/>
            </p:cNvCxnSpPr>
            <p:nvPr/>
          </p:nvCxnSpPr>
          <p:spPr>
            <a:xfrm>
              <a:off x="4381500" y="4955493"/>
              <a:ext cx="0" cy="909319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19DFBA-6C0D-8F18-3F9A-9F35A5EC4AC3}"/>
                </a:ext>
              </a:extLst>
            </p:cNvPr>
            <p:cNvCxnSpPr>
              <a:cxnSpLocks/>
              <a:stCxn id="28" idx="3"/>
              <a:endCxn id="28" idx="1"/>
            </p:cNvCxnSpPr>
            <p:nvPr/>
          </p:nvCxnSpPr>
          <p:spPr>
            <a:xfrm flipH="1">
              <a:off x="3926840" y="5410153"/>
              <a:ext cx="909319" cy="0"/>
            </a:xfrm>
            <a:prstGeom prst="line">
              <a:avLst/>
            </a:prstGeom>
            <a:ln w="38100">
              <a:solidFill>
                <a:srgbClr val="00AC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65C956-4017-8F25-A145-CBC592811D26}"/>
                </a:ext>
              </a:extLst>
            </p:cNvPr>
            <p:cNvSpPr/>
            <p:nvPr/>
          </p:nvSpPr>
          <p:spPr>
            <a:xfrm>
              <a:off x="7599682" y="4590668"/>
              <a:ext cx="1717040" cy="1706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C43103-5C29-E2D5-C481-52880AD8A658}"/>
                </a:ext>
              </a:extLst>
            </p:cNvPr>
            <p:cNvSpPr/>
            <p:nvPr/>
          </p:nvSpPr>
          <p:spPr>
            <a:xfrm>
              <a:off x="7978142" y="4955493"/>
              <a:ext cx="909319" cy="909319"/>
            </a:xfrm>
            <a:prstGeom prst="rect">
              <a:avLst/>
            </a:prstGeom>
            <a:noFill/>
            <a:ln w="38100">
              <a:solidFill>
                <a:srgbClr val="FEE8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556F79-EC5C-4443-6CA9-CC61C44780E9}"/>
                </a:ext>
              </a:extLst>
            </p:cNvPr>
            <p:cNvCxnSpPr>
              <a:stCxn id="32" idx="0"/>
              <a:endCxn id="32" idx="2"/>
            </p:cNvCxnSpPr>
            <p:nvPr/>
          </p:nvCxnSpPr>
          <p:spPr>
            <a:xfrm>
              <a:off x="8432802" y="4955493"/>
              <a:ext cx="0" cy="909319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412140-D291-12F3-DE3F-D252A51EC85A}"/>
                </a:ext>
              </a:extLst>
            </p:cNvPr>
            <p:cNvCxnSpPr>
              <a:cxnSpLocks/>
              <a:stCxn id="32" idx="3"/>
              <a:endCxn id="32" idx="1"/>
            </p:cNvCxnSpPr>
            <p:nvPr/>
          </p:nvCxnSpPr>
          <p:spPr>
            <a:xfrm flipH="1">
              <a:off x="7978142" y="5410153"/>
              <a:ext cx="909319" cy="0"/>
            </a:xfrm>
            <a:prstGeom prst="line">
              <a:avLst/>
            </a:prstGeom>
            <a:ln w="38100">
              <a:solidFill>
                <a:srgbClr val="FEE8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2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090B314-6CA5-65A5-493E-05D02F6F3067}"/>
              </a:ext>
            </a:extLst>
          </p:cNvPr>
          <p:cNvGrpSpPr/>
          <p:nvPr/>
        </p:nvGrpSpPr>
        <p:grpSpPr>
          <a:xfrm>
            <a:off x="2430730" y="-553998"/>
            <a:ext cx="7473544" cy="7347732"/>
            <a:chOff x="2430730" y="-553998"/>
            <a:chExt cx="7473544" cy="73477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D6DE72-12C3-9598-C3DF-BE7DC03A016B}"/>
                </a:ext>
              </a:extLst>
            </p:cNvPr>
            <p:cNvGrpSpPr/>
            <p:nvPr/>
          </p:nvGrpSpPr>
          <p:grpSpPr>
            <a:xfrm>
              <a:off x="3029333" y="0"/>
              <a:ext cx="6793734" cy="6793734"/>
              <a:chOff x="3029333" y="0"/>
              <a:chExt cx="6793734" cy="6793734"/>
            </a:xfrm>
          </p:grpSpPr>
          <p:pic>
            <p:nvPicPr>
              <p:cNvPr id="5" name="Picture 4" descr="A game with different colored squares&#10;&#10;Description automatically generated">
                <a:extLst>
                  <a:ext uri="{FF2B5EF4-FFF2-40B4-BE49-F238E27FC236}">
                    <a16:creationId xmlns:a16="http://schemas.microsoft.com/office/drawing/2014/main" id="{3321753F-AD82-AAC4-1332-C4281100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9333" y="0"/>
                <a:ext cx="6793734" cy="6793734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177B5C-BA06-64D8-9DA8-1367ADD82897}"/>
                  </a:ext>
                </a:extLst>
              </p:cNvPr>
              <p:cNvSpPr/>
              <p:nvPr/>
            </p:nvSpPr>
            <p:spPr>
              <a:xfrm>
                <a:off x="3535680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82C82F-E999-6194-5EA6-CFB3379AAEF5}"/>
                  </a:ext>
                </a:extLst>
              </p:cNvPr>
              <p:cNvSpPr/>
              <p:nvPr/>
            </p:nvSpPr>
            <p:spPr>
              <a:xfrm>
                <a:off x="3926840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D01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90765C-2569-8256-D959-2880B8F0F7AD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4381500" y="902587"/>
                <a:ext cx="0" cy="909319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A44DBA-8C2B-DC7C-B175-ED7DB605252F}"/>
                  </a:ext>
                </a:extLst>
              </p:cNvPr>
              <p:cNvCxnSpPr>
                <a:cxnSpLocks/>
                <a:stCxn id="7" idx="3"/>
                <a:endCxn id="7" idx="1"/>
              </p:cNvCxnSpPr>
              <p:nvPr/>
            </p:nvCxnSpPr>
            <p:spPr>
              <a:xfrm flipH="1">
                <a:off x="3926840" y="1357247"/>
                <a:ext cx="909319" cy="0"/>
              </a:xfrm>
              <a:prstGeom prst="line">
                <a:avLst/>
              </a:prstGeom>
              <a:ln w="38100">
                <a:solidFill>
                  <a:srgbClr val="FD01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EBEBA9-BA07-6723-3D3F-98BE670791AF}"/>
                  </a:ext>
                </a:extLst>
              </p:cNvPr>
              <p:cNvSpPr/>
              <p:nvPr/>
            </p:nvSpPr>
            <p:spPr>
              <a:xfrm>
                <a:off x="7599682" y="496187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F3E2C9-32CB-3700-27D0-615E10DD8DB3}"/>
                  </a:ext>
                </a:extLst>
              </p:cNvPr>
              <p:cNvSpPr/>
              <p:nvPr/>
            </p:nvSpPr>
            <p:spPr>
              <a:xfrm>
                <a:off x="7978142" y="902587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9A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D9FA39-73ED-FEC7-9191-87597676E75A}"/>
                  </a:ext>
                </a:extLst>
              </p:cNvPr>
              <p:cNvCxnSpPr>
                <a:stCxn id="11" idx="0"/>
                <a:endCxn id="11" idx="2"/>
              </p:cNvCxnSpPr>
              <p:nvPr/>
            </p:nvCxnSpPr>
            <p:spPr>
              <a:xfrm>
                <a:off x="8432802" y="902587"/>
                <a:ext cx="0" cy="909319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24A8B26-6580-5751-7BF8-23400173DD9D}"/>
                  </a:ext>
                </a:extLst>
              </p:cNvPr>
              <p:cNvCxnSpPr>
                <a:cxnSpLocks/>
                <a:stCxn id="11" idx="3"/>
                <a:endCxn id="11" idx="1"/>
              </p:cNvCxnSpPr>
              <p:nvPr/>
            </p:nvCxnSpPr>
            <p:spPr>
              <a:xfrm flipH="1">
                <a:off x="7978142" y="1357247"/>
                <a:ext cx="909319" cy="0"/>
              </a:xfrm>
              <a:prstGeom prst="line">
                <a:avLst/>
              </a:prstGeom>
              <a:ln w="38100">
                <a:solidFill>
                  <a:srgbClr val="009A2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62C41CB-4C0A-ADF8-8E52-119EAB26EA88}"/>
                  </a:ext>
                </a:extLst>
              </p:cNvPr>
              <p:cNvSpPr/>
              <p:nvPr/>
            </p:nvSpPr>
            <p:spPr>
              <a:xfrm>
                <a:off x="3535680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F0805A8-B97C-47C1-57A3-DC4E4D718B35}"/>
                  </a:ext>
                </a:extLst>
              </p:cNvPr>
              <p:cNvSpPr/>
              <p:nvPr/>
            </p:nvSpPr>
            <p:spPr>
              <a:xfrm>
                <a:off x="3926840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00AC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048BA87-D19B-2FAC-CAFF-F122E3E0177B}"/>
                  </a:ext>
                </a:extLst>
              </p:cNvPr>
              <p:cNvCxnSpPr>
                <a:stCxn id="15" idx="0"/>
                <a:endCxn id="15" idx="2"/>
              </p:cNvCxnSpPr>
              <p:nvPr/>
            </p:nvCxnSpPr>
            <p:spPr>
              <a:xfrm>
                <a:off x="4381500" y="4955493"/>
                <a:ext cx="0" cy="909319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81BE917-F272-9015-62A0-E8D63EDB5DC9}"/>
                  </a:ext>
                </a:extLst>
              </p:cNvPr>
              <p:cNvCxnSpPr>
                <a:cxnSpLocks/>
                <a:stCxn id="15" idx="3"/>
                <a:endCxn id="15" idx="1"/>
              </p:cNvCxnSpPr>
              <p:nvPr/>
            </p:nvCxnSpPr>
            <p:spPr>
              <a:xfrm flipH="1">
                <a:off x="3926840" y="5410153"/>
                <a:ext cx="909319" cy="0"/>
              </a:xfrm>
              <a:prstGeom prst="line">
                <a:avLst/>
              </a:prstGeom>
              <a:ln w="38100">
                <a:solidFill>
                  <a:srgbClr val="00AC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B87600-9254-1E49-4113-8AF2A4CA5F7E}"/>
                  </a:ext>
                </a:extLst>
              </p:cNvPr>
              <p:cNvSpPr/>
              <p:nvPr/>
            </p:nvSpPr>
            <p:spPr>
              <a:xfrm>
                <a:off x="7599682" y="4590668"/>
                <a:ext cx="1717040" cy="1706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0C1ED3-918F-C5FF-79D8-77EA5717C700}"/>
                  </a:ext>
                </a:extLst>
              </p:cNvPr>
              <p:cNvSpPr/>
              <p:nvPr/>
            </p:nvSpPr>
            <p:spPr>
              <a:xfrm>
                <a:off x="7978142" y="4955493"/>
                <a:ext cx="909319" cy="909319"/>
              </a:xfrm>
              <a:prstGeom prst="rect">
                <a:avLst/>
              </a:prstGeom>
              <a:noFill/>
              <a:ln w="38100">
                <a:solidFill>
                  <a:srgbClr val="FEE8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11ED5A7-E268-CB75-AF85-3B61DD9D3BA3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8432802" y="4955493"/>
                <a:ext cx="0" cy="909319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6977D3-DB21-9FE9-5E21-EE7F2371D2D8}"/>
                  </a:ext>
                </a:extLst>
              </p:cNvPr>
              <p:cNvCxnSpPr>
                <a:cxnSpLocks/>
                <a:stCxn id="19" idx="3"/>
                <a:endCxn id="19" idx="1"/>
              </p:cNvCxnSpPr>
              <p:nvPr/>
            </p:nvCxnSpPr>
            <p:spPr>
              <a:xfrm flipH="1">
                <a:off x="7978142" y="5410153"/>
                <a:ext cx="909319" cy="0"/>
              </a:xfrm>
              <a:prstGeom prst="line">
                <a:avLst/>
              </a:prstGeom>
              <a:ln w="38100">
                <a:solidFill>
                  <a:srgbClr val="FEE8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145C1-3D3F-BE42-A550-CF50C585EAE0}"/>
                </a:ext>
              </a:extLst>
            </p:cNvPr>
            <p:cNvSpPr/>
            <p:nvPr/>
          </p:nvSpPr>
          <p:spPr>
            <a:xfrm>
              <a:off x="3029331" y="0"/>
              <a:ext cx="6793735" cy="6793734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26917-4C3A-EA8D-7CD2-2FE5F669478C}"/>
                </a:ext>
              </a:extLst>
            </p:cNvPr>
            <p:cNvSpPr txBox="1"/>
            <p:nvPr/>
          </p:nvSpPr>
          <p:spPr>
            <a:xfrm>
              <a:off x="2480803" y="-36933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(x, y)</a:t>
              </a:r>
              <a:endParaRPr lang="en-ID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D0AFE-9526-9F72-E428-41E8AADD916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119119" y="-184666"/>
              <a:ext cx="67039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28C960-11D2-DE3B-D849-28D69D44E109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94889" y="0"/>
              <a:ext cx="5072" cy="6793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A3E640-2796-DDE3-0EA9-D3A695DEDBA1}"/>
                </a:ext>
              </a:extLst>
            </p:cNvPr>
            <p:cNvSpPr txBox="1"/>
            <p:nvPr/>
          </p:nvSpPr>
          <p:spPr>
            <a:xfrm>
              <a:off x="6215243" y="-5539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(x)</a:t>
              </a:r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9FC03A-5F42-7E57-FF70-4C28F135E03A}"/>
                </a:ext>
              </a:extLst>
            </p:cNvPr>
            <p:cNvSpPr txBox="1"/>
            <p:nvPr/>
          </p:nvSpPr>
          <p:spPr>
            <a:xfrm>
              <a:off x="2430730" y="321220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(y)</a:t>
              </a:r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3146E3-096E-3660-E9AF-23BD5B106C94}"/>
                </a:ext>
              </a:extLst>
            </p:cNvPr>
            <p:cNvSpPr txBox="1"/>
            <p:nvPr/>
          </p:nvSpPr>
          <p:spPr>
            <a:xfrm>
              <a:off x="2975048" y="6426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(0,0)</a:t>
              </a:r>
              <a:endParaRPr lang="en-ID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6C21D4-9250-1EEA-4AB7-48CB04A09AA5}"/>
                </a:ext>
              </a:extLst>
            </p:cNvPr>
            <p:cNvSpPr txBox="1"/>
            <p:nvPr/>
          </p:nvSpPr>
          <p:spPr>
            <a:xfrm>
              <a:off x="5689848" y="6426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(6,0)</a:t>
              </a:r>
              <a:endParaRPr lang="en-ID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28C23-15BA-30B8-B6BF-A9FBE4BA4237}"/>
                </a:ext>
              </a:extLst>
            </p:cNvPr>
            <p:cNvSpPr txBox="1"/>
            <p:nvPr/>
          </p:nvSpPr>
          <p:spPr>
            <a:xfrm>
              <a:off x="6159137" y="6426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(7,0)</a:t>
              </a:r>
              <a:endParaRPr lang="en-ID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156239-E7BC-B663-B7A2-D5F9C2F1AA0F}"/>
                </a:ext>
              </a:extLst>
            </p:cNvPr>
            <p:cNvSpPr txBox="1"/>
            <p:nvPr/>
          </p:nvSpPr>
          <p:spPr>
            <a:xfrm>
              <a:off x="6601285" y="736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(8,0)</a:t>
              </a:r>
              <a:endParaRPr lang="en-ID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BE9523-9AB8-132E-2AED-B687FECD95C8}"/>
                </a:ext>
              </a:extLst>
            </p:cNvPr>
            <p:cNvSpPr txBox="1"/>
            <p:nvPr/>
          </p:nvSpPr>
          <p:spPr>
            <a:xfrm>
              <a:off x="5689848" y="51749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(6,1)</a:t>
              </a:r>
              <a:endParaRPr lang="en-ID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9F31BC-845D-4A97-26EE-8082094B9931}"/>
                </a:ext>
              </a:extLst>
            </p:cNvPr>
            <p:cNvSpPr txBox="1"/>
            <p:nvPr/>
          </p:nvSpPr>
          <p:spPr>
            <a:xfrm>
              <a:off x="6159137" y="51748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(7,1)</a:t>
              </a:r>
              <a:endParaRPr lang="en-ID" sz="1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EA48D3-E1FC-32E9-B013-6FF654C3B657}"/>
                </a:ext>
              </a:extLst>
            </p:cNvPr>
            <p:cNvSpPr txBox="1"/>
            <p:nvPr/>
          </p:nvSpPr>
          <p:spPr>
            <a:xfrm>
              <a:off x="6601285" y="52684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(8,1)</a:t>
              </a:r>
              <a:endParaRPr lang="en-ID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AB7D49-891D-6C32-86CC-67F33FDAF2A3}"/>
                </a:ext>
              </a:extLst>
            </p:cNvPr>
            <p:cNvSpPr txBox="1"/>
            <p:nvPr/>
          </p:nvSpPr>
          <p:spPr>
            <a:xfrm>
              <a:off x="5695119" y="98006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(6,2)</a:t>
              </a:r>
              <a:endParaRPr lang="en-ID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C753C-AA93-A6F6-B45A-D1896FDF3801}"/>
                </a:ext>
              </a:extLst>
            </p:cNvPr>
            <p:cNvSpPr txBox="1"/>
            <p:nvPr/>
          </p:nvSpPr>
          <p:spPr>
            <a:xfrm>
              <a:off x="6164408" y="98006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(7,2)</a:t>
              </a:r>
              <a:endParaRPr lang="en-ID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765F9-565D-CA23-46DE-4F7FC9D47DD0}"/>
                </a:ext>
              </a:extLst>
            </p:cNvPr>
            <p:cNvSpPr txBox="1"/>
            <p:nvPr/>
          </p:nvSpPr>
          <p:spPr>
            <a:xfrm>
              <a:off x="6606556" y="98941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(8,2)</a:t>
              </a:r>
              <a:endParaRPr lang="en-ID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35B875-03C4-7EE6-C10C-3BEE7F662B79}"/>
                </a:ext>
              </a:extLst>
            </p:cNvPr>
            <p:cNvSpPr txBox="1"/>
            <p:nvPr/>
          </p:nvSpPr>
          <p:spPr>
            <a:xfrm>
              <a:off x="5695119" y="143329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(6,3)</a:t>
              </a:r>
              <a:endParaRPr lang="en-ID" sz="1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5FC34A-7F9A-364E-9D72-3DDFFE71A595}"/>
                </a:ext>
              </a:extLst>
            </p:cNvPr>
            <p:cNvSpPr txBox="1"/>
            <p:nvPr/>
          </p:nvSpPr>
          <p:spPr>
            <a:xfrm>
              <a:off x="6164408" y="143329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(7,3)</a:t>
              </a:r>
              <a:endParaRPr lang="en-ID" sz="1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E7E184D-A3C0-A028-B620-7483701AE091}"/>
                </a:ext>
              </a:extLst>
            </p:cNvPr>
            <p:cNvSpPr txBox="1"/>
            <p:nvPr/>
          </p:nvSpPr>
          <p:spPr>
            <a:xfrm>
              <a:off x="6606556" y="1442643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(8,3)</a:t>
              </a:r>
              <a:endParaRPr lang="en-ID" sz="1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906DF1-3273-0FCA-36FD-95AB6A592523}"/>
                </a:ext>
              </a:extLst>
            </p:cNvPr>
            <p:cNvSpPr txBox="1"/>
            <p:nvPr/>
          </p:nvSpPr>
          <p:spPr>
            <a:xfrm>
              <a:off x="5695119" y="18909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(6,4)</a:t>
              </a:r>
              <a:endParaRPr lang="en-ID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6E612A-C918-E2C0-E5D8-8A7B3EF24582}"/>
                </a:ext>
              </a:extLst>
            </p:cNvPr>
            <p:cNvSpPr txBox="1"/>
            <p:nvPr/>
          </p:nvSpPr>
          <p:spPr>
            <a:xfrm>
              <a:off x="6164408" y="18909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(7,4)</a:t>
              </a:r>
              <a:endParaRPr lang="en-ID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5C9D41-A189-AB07-9F15-15DC28FCB051}"/>
                </a:ext>
              </a:extLst>
            </p:cNvPr>
            <p:cNvSpPr txBox="1"/>
            <p:nvPr/>
          </p:nvSpPr>
          <p:spPr>
            <a:xfrm>
              <a:off x="6606556" y="19002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(8,4)</a:t>
              </a:r>
              <a:endParaRPr lang="en-ID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DF8152-918C-FDEF-5F1D-F41EFF6721C4}"/>
                </a:ext>
              </a:extLst>
            </p:cNvPr>
            <p:cNvSpPr txBox="1"/>
            <p:nvPr/>
          </p:nvSpPr>
          <p:spPr>
            <a:xfrm>
              <a:off x="5695119" y="23441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(6,5)</a:t>
              </a:r>
              <a:endParaRPr lang="en-ID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1E4EE1-E86D-4D39-133E-37A76FB497D1}"/>
                </a:ext>
              </a:extLst>
            </p:cNvPr>
            <p:cNvSpPr txBox="1"/>
            <p:nvPr/>
          </p:nvSpPr>
          <p:spPr>
            <a:xfrm>
              <a:off x="6164408" y="23441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(7,5)</a:t>
              </a:r>
              <a:endParaRPr lang="en-ID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D8936F-E9E0-2B54-4D73-3DA39DD6EAF5}"/>
                </a:ext>
              </a:extLst>
            </p:cNvPr>
            <p:cNvSpPr txBox="1"/>
            <p:nvPr/>
          </p:nvSpPr>
          <p:spPr>
            <a:xfrm>
              <a:off x="6606556" y="23534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(8,5)</a:t>
              </a:r>
              <a:endParaRPr lang="en-ID" sz="14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E20C20-B3D9-D963-D586-4310954FB2BC}"/>
                </a:ext>
              </a:extLst>
            </p:cNvPr>
            <p:cNvSpPr txBox="1"/>
            <p:nvPr/>
          </p:nvSpPr>
          <p:spPr>
            <a:xfrm>
              <a:off x="2989814" y="27825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(0,6)</a:t>
              </a:r>
              <a:endParaRPr lang="en-ID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EE5B67-FB16-E827-9101-7C3F2573FF55}"/>
                </a:ext>
              </a:extLst>
            </p:cNvPr>
            <p:cNvSpPr txBox="1"/>
            <p:nvPr/>
          </p:nvSpPr>
          <p:spPr>
            <a:xfrm>
              <a:off x="3433702" y="27825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(1,6)</a:t>
              </a:r>
              <a:endParaRPr lang="en-ID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58806A-48FC-D706-2652-F204BFC0CF6C}"/>
                </a:ext>
              </a:extLst>
            </p:cNvPr>
            <p:cNvSpPr txBox="1"/>
            <p:nvPr/>
          </p:nvSpPr>
          <p:spPr>
            <a:xfrm>
              <a:off x="3901250" y="27918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(2,6)</a:t>
              </a:r>
              <a:endParaRPr lang="en-ID" sz="14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EDAE1E-93DD-F3F1-535C-C438089A4B63}"/>
                </a:ext>
              </a:extLst>
            </p:cNvPr>
            <p:cNvSpPr txBox="1"/>
            <p:nvPr/>
          </p:nvSpPr>
          <p:spPr>
            <a:xfrm>
              <a:off x="2989813" y="32357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(0,7)</a:t>
              </a:r>
              <a:endParaRPr lang="en-ID" sz="14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132071-D985-E939-9C6B-0697F2A888C0}"/>
                </a:ext>
              </a:extLst>
            </p:cNvPr>
            <p:cNvSpPr txBox="1"/>
            <p:nvPr/>
          </p:nvSpPr>
          <p:spPr>
            <a:xfrm>
              <a:off x="3433702" y="32357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(1,7)</a:t>
              </a:r>
              <a:endParaRPr lang="en-ID" sz="1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2B16ED-5ACC-4F78-CB08-D93362DAC660}"/>
                </a:ext>
              </a:extLst>
            </p:cNvPr>
            <p:cNvSpPr txBox="1"/>
            <p:nvPr/>
          </p:nvSpPr>
          <p:spPr>
            <a:xfrm>
              <a:off x="3901250" y="32450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(2,7)</a:t>
              </a:r>
              <a:endParaRPr lang="en-ID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E4CDA09-4563-4F68-A1BB-3B7D01FC0771}"/>
                </a:ext>
              </a:extLst>
            </p:cNvPr>
            <p:cNvSpPr txBox="1"/>
            <p:nvPr/>
          </p:nvSpPr>
          <p:spPr>
            <a:xfrm>
              <a:off x="2995084" y="369830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(0,8)</a:t>
              </a:r>
              <a:endParaRPr lang="en-ID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B54051-DA8A-E0F9-EB14-553F4BBB05FD}"/>
                </a:ext>
              </a:extLst>
            </p:cNvPr>
            <p:cNvSpPr txBox="1"/>
            <p:nvPr/>
          </p:nvSpPr>
          <p:spPr>
            <a:xfrm>
              <a:off x="3438973" y="36983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(1,8)</a:t>
              </a:r>
              <a:endParaRPr lang="en-ID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E892BB-F248-3324-B263-7CE400762506}"/>
                </a:ext>
              </a:extLst>
            </p:cNvPr>
            <p:cNvSpPr txBox="1"/>
            <p:nvPr/>
          </p:nvSpPr>
          <p:spPr>
            <a:xfrm>
              <a:off x="3906521" y="370766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(2,8)</a:t>
              </a:r>
              <a:endParaRPr lang="en-ID" sz="14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4A7271-0739-9B70-AA3D-022C703166AD}"/>
                </a:ext>
              </a:extLst>
            </p:cNvPr>
            <p:cNvSpPr txBox="1"/>
            <p:nvPr/>
          </p:nvSpPr>
          <p:spPr>
            <a:xfrm>
              <a:off x="4344349" y="27825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(3,6)</a:t>
              </a:r>
              <a:endParaRPr lang="en-ID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A7E1E5-44EF-36ED-74B9-E36E8FBC7BB0}"/>
                </a:ext>
              </a:extLst>
            </p:cNvPr>
            <p:cNvSpPr txBox="1"/>
            <p:nvPr/>
          </p:nvSpPr>
          <p:spPr>
            <a:xfrm>
              <a:off x="4788238" y="278250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(4,6)</a:t>
              </a:r>
              <a:endParaRPr lang="en-ID" sz="14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415F63-248E-D5C8-D34F-AFB44407701F}"/>
                </a:ext>
              </a:extLst>
            </p:cNvPr>
            <p:cNvSpPr txBox="1"/>
            <p:nvPr/>
          </p:nvSpPr>
          <p:spPr>
            <a:xfrm>
              <a:off x="5255786" y="27918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(5,6)</a:t>
              </a:r>
              <a:endParaRPr lang="en-ID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5E88ED-D410-F83E-1ECD-A99DB22F190D}"/>
                </a:ext>
              </a:extLst>
            </p:cNvPr>
            <p:cNvSpPr txBox="1"/>
            <p:nvPr/>
          </p:nvSpPr>
          <p:spPr>
            <a:xfrm>
              <a:off x="4344349" y="323573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(3,7)</a:t>
              </a:r>
              <a:endParaRPr lang="en-ID" sz="14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0921D0-6D57-A9B1-4358-5CA00CED1B2A}"/>
                </a:ext>
              </a:extLst>
            </p:cNvPr>
            <p:cNvSpPr txBox="1"/>
            <p:nvPr/>
          </p:nvSpPr>
          <p:spPr>
            <a:xfrm>
              <a:off x="4788238" y="323573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(4,7)</a:t>
              </a:r>
              <a:endParaRPr lang="en-ID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072909-9D0F-439B-5F7D-B7C9DD636D05}"/>
                </a:ext>
              </a:extLst>
            </p:cNvPr>
            <p:cNvSpPr txBox="1"/>
            <p:nvPr/>
          </p:nvSpPr>
          <p:spPr>
            <a:xfrm>
              <a:off x="5255786" y="324508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(5,7)</a:t>
              </a:r>
              <a:endParaRPr lang="en-ID" sz="14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193362D-CE53-D449-19DB-931E924FDEB4}"/>
                </a:ext>
              </a:extLst>
            </p:cNvPr>
            <p:cNvSpPr txBox="1"/>
            <p:nvPr/>
          </p:nvSpPr>
          <p:spPr>
            <a:xfrm>
              <a:off x="4349620" y="3698309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(3,8)</a:t>
              </a:r>
              <a:endParaRPr lang="en-ID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CFECF98-96D8-9B7C-0FBF-592424194DE6}"/>
                </a:ext>
              </a:extLst>
            </p:cNvPr>
            <p:cNvSpPr txBox="1"/>
            <p:nvPr/>
          </p:nvSpPr>
          <p:spPr>
            <a:xfrm>
              <a:off x="4793509" y="369830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(4,8)</a:t>
              </a:r>
              <a:endParaRPr lang="en-ID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EF2E6D-F272-5C9A-797E-A0DD793ECF2F}"/>
                </a:ext>
              </a:extLst>
            </p:cNvPr>
            <p:cNvSpPr txBox="1"/>
            <p:nvPr/>
          </p:nvSpPr>
          <p:spPr>
            <a:xfrm>
              <a:off x="5261057" y="370766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(5,8)</a:t>
              </a:r>
              <a:endParaRPr lang="en-ID" sz="1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8508D4-8C50-55F5-F755-028420F0D9BD}"/>
                </a:ext>
              </a:extLst>
            </p:cNvPr>
            <p:cNvSpPr txBox="1"/>
            <p:nvPr/>
          </p:nvSpPr>
          <p:spPr>
            <a:xfrm>
              <a:off x="5707551" y="323573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(6,7)</a:t>
              </a:r>
              <a:endParaRPr lang="en-ID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6631E6-6E55-FDAD-7749-DF408836D729}"/>
                </a:ext>
              </a:extLst>
            </p:cNvPr>
            <p:cNvSpPr txBox="1"/>
            <p:nvPr/>
          </p:nvSpPr>
          <p:spPr>
            <a:xfrm>
              <a:off x="6167223" y="278479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(7,6)</a:t>
              </a:r>
              <a:endParaRPr lang="en-ID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355EB-145A-0008-0749-DF2AD7F9AB7A}"/>
                </a:ext>
              </a:extLst>
            </p:cNvPr>
            <p:cNvSpPr txBox="1"/>
            <p:nvPr/>
          </p:nvSpPr>
          <p:spPr>
            <a:xfrm>
              <a:off x="7064556" y="278185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(9,6)</a:t>
              </a:r>
              <a:endParaRPr lang="en-ID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8436CF-F068-7485-CE7F-C86B75168D3E}"/>
                </a:ext>
              </a:extLst>
            </p:cNvPr>
            <p:cNvSpPr txBox="1"/>
            <p:nvPr/>
          </p:nvSpPr>
          <p:spPr>
            <a:xfrm>
              <a:off x="7464588" y="27818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(10,6)</a:t>
              </a:r>
              <a:endParaRPr lang="en-ID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A61E09-EAE8-572A-9891-5B3B00E8F14A}"/>
                </a:ext>
              </a:extLst>
            </p:cNvPr>
            <p:cNvSpPr txBox="1"/>
            <p:nvPr/>
          </p:nvSpPr>
          <p:spPr>
            <a:xfrm>
              <a:off x="7923670" y="27912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(11,6)</a:t>
              </a:r>
              <a:endParaRPr lang="en-ID" sz="14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8286EA-CC67-42F4-AF31-7DF941CD9E0D}"/>
                </a:ext>
              </a:extLst>
            </p:cNvPr>
            <p:cNvSpPr txBox="1"/>
            <p:nvPr/>
          </p:nvSpPr>
          <p:spPr>
            <a:xfrm>
              <a:off x="8371002" y="278185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(12,6)</a:t>
              </a:r>
              <a:endParaRPr lang="en-ID" sz="14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6E26F5-57DA-D503-CE1C-90DD2604F426}"/>
                </a:ext>
              </a:extLst>
            </p:cNvPr>
            <p:cNvSpPr txBox="1"/>
            <p:nvPr/>
          </p:nvSpPr>
          <p:spPr>
            <a:xfrm>
              <a:off x="8823357" y="27818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(13,6)</a:t>
              </a:r>
              <a:endParaRPr lang="en-ID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E1FD46-8D46-E11F-53B3-685DDD828880}"/>
                </a:ext>
              </a:extLst>
            </p:cNvPr>
            <p:cNvSpPr txBox="1"/>
            <p:nvPr/>
          </p:nvSpPr>
          <p:spPr>
            <a:xfrm>
              <a:off x="9273973" y="27912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(14,6)</a:t>
              </a:r>
              <a:endParaRPr lang="en-ID" sz="14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E68774-78B7-259A-4C85-FDCF71680D36}"/>
                </a:ext>
              </a:extLst>
            </p:cNvPr>
            <p:cNvSpPr txBox="1"/>
            <p:nvPr/>
          </p:nvSpPr>
          <p:spPr>
            <a:xfrm>
              <a:off x="7064556" y="323643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(9,7)</a:t>
              </a:r>
              <a:endParaRPr lang="en-ID" sz="14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E4F94F-43D2-C43D-D6D2-7A36030BEF84}"/>
                </a:ext>
              </a:extLst>
            </p:cNvPr>
            <p:cNvSpPr txBox="1"/>
            <p:nvPr/>
          </p:nvSpPr>
          <p:spPr>
            <a:xfrm>
              <a:off x="7464588" y="323643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(10,7)</a:t>
              </a:r>
              <a:endParaRPr lang="en-ID" sz="14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922A2C-5B2F-5287-9224-EAB6EE3043E3}"/>
                </a:ext>
              </a:extLst>
            </p:cNvPr>
            <p:cNvSpPr txBox="1"/>
            <p:nvPr/>
          </p:nvSpPr>
          <p:spPr>
            <a:xfrm>
              <a:off x="7923670" y="324578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(11,7)</a:t>
              </a:r>
              <a:endParaRPr lang="en-ID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8F6370-B991-8D9E-91DD-59EF64F9B377}"/>
                </a:ext>
              </a:extLst>
            </p:cNvPr>
            <p:cNvSpPr txBox="1"/>
            <p:nvPr/>
          </p:nvSpPr>
          <p:spPr>
            <a:xfrm>
              <a:off x="8371002" y="323643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(12,7)</a:t>
              </a:r>
              <a:endParaRPr lang="en-ID" sz="14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1C0AAC-031D-AF82-0BD4-0004BDF58BDD}"/>
                </a:ext>
              </a:extLst>
            </p:cNvPr>
            <p:cNvSpPr txBox="1"/>
            <p:nvPr/>
          </p:nvSpPr>
          <p:spPr>
            <a:xfrm>
              <a:off x="8823357" y="323643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(13,7)</a:t>
              </a:r>
              <a:endParaRPr lang="en-ID" sz="1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91083A-B4CA-90D4-8DA0-7AB8013C2E19}"/>
                </a:ext>
              </a:extLst>
            </p:cNvPr>
            <p:cNvSpPr txBox="1"/>
            <p:nvPr/>
          </p:nvSpPr>
          <p:spPr>
            <a:xfrm>
              <a:off x="9273973" y="324578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(14,7)</a:t>
              </a:r>
              <a:endParaRPr lang="en-ID" sz="1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FD8217-34FC-651A-B6ED-54EE565522EA}"/>
                </a:ext>
              </a:extLst>
            </p:cNvPr>
            <p:cNvSpPr txBox="1"/>
            <p:nvPr/>
          </p:nvSpPr>
          <p:spPr>
            <a:xfrm>
              <a:off x="7064556" y="3687960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(9,8)</a:t>
              </a:r>
              <a:endParaRPr lang="en-ID" sz="1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453D190-98B2-7864-B9F7-71A461ED2D9E}"/>
                </a:ext>
              </a:extLst>
            </p:cNvPr>
            <p:cNvSpPr txBox="1"/>
            <p:nvPr/>
          </p:nvSpPr>
          <p:spPr>
            <a:xfrm>
              <a:off x="7464588" y="368795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(10,8)</a:t>
              </a:r>
              <a:endParaRPr lang="en-ID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BE44559-AB7F-B473-F511-4FF0AADA93FA}"/>
                </a:ext>
              </a:extLst>
            </p:cNvPr>
            <p:cNvSpPr txBox="1"/>
            <p:nvPr/>
          </p:nvSpPr>
          <p:spPr>
            <a:xfrm>
              <a:off x="7923670" y="369731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(11,8)</a:t>
              </a:r>
              <a:endParaRPr lang="en-ID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6712006-2893-D748-A0E1-A02DB0855BEA}"/>
                </a:ext>
              </a:extLst>
            </p:cNvPr>
            <p:cNvSpPr txBox="1"/>
            <p:nvPr/>
          </p:nvSpPr>
          <p:spPr>
            <a:xfrm>
              <a:off x="8371002" y="3687960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(12,8)</a:t>
              </a:r>
              <a:endParaRPr lang="en-ID" sz="14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2278346-2A38-FAD5-862D-69EF1EC2FEE5}"/>
                </a:ext>
              </a:extLst>
            </p:cNvPr>
            <p:cNvSpPr txBox="1"/>
            <p:nvPr/>
          </p:nvSpPr>
          <p:spPr>
            <a:xfrm>
              <a:off x="8823357" y="368795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(13,8)</a:t>
              </a:r>
              <a:endParaRPr lang="en-ID" sz="1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EF329B-18CC-3A68-A096-461005C9EFCE}"/>
                </a:ext>
              </a:extLst>
            </p:cNvPr>
            <p:cNvSpPr txBox="1"/>
            <p:nvPr/>
          </p:nvSpPr>
          <p:spPr>
            <a:xfrm>
              <a:off x="9273973" y="369731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(14,8)</a:t>
              </a:r>
              <a:endParaRPr lang="en-ID" sz="1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8D3723A-0898-7FD2-39B7-CD5FF00C3C95}"/>
                </a:ext>
              </a:extLst>
            </p:cNvPr>
            <p:cNvSpPr txBox="1"/>
            <p:nvPr/>
          </p:nvSpPr>
          <p:spPr>
            <a:xfrm>
              <a:off x="6621837" y="323643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(8,7)</a:t>
              </a:r>
              <a:endParaRPr lang="en-ID" sz="14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FD27CE-7D28-4C28-1D59-01CC16F76D19}"/>
                </a:ext>
              </a:extLst>
            </p:cNvPr>
            <p:cNvSpPr txBox="1"/>
            <p:nvPr/>
          </p:nvSpPr>
          <p:spPr>
            <a:xfrm>
              <a:off x="5713299" y="4155925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(6,9)</a:t>
              </a:r>
              <a:endParaRPr lang="en-ID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555DEF-52FF-85A0-CF42-3A8E4DA3DBEB}"/>
                </a:ext>
              </a:extLst>
            </p:cNvPr>
            <p:cNvSpPr txBox="1"/>
            <p:nvPr/>
          </p:nvSpPr>
          <p:spPr>
            <a:xfrm>
              <a:off x="6159137" y="4155924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(7,9)</a:t>
              </a:r>
              <a:endParaRPr lang="en-ID" sz="1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492489-1B7F-88F6-086B-B5EFF038876B}"/>
                </a:ext>
              </a:extLst>
            </p:cNvPr>
            <p:cNvSpPr txBox="1"/>
            <p:nvPr/>
          </p:nvSpPr>
          <p:spPr>
            <a:xfrm>
              <a:off x="6621837" y="4164636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(8,9)</a:t>
              </a:r>
              <a:endParaRPr lang="en-ID" sz="1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09A7124-354A-1EE6-DAE4-0F6388AE3FDF}"/>
                </a:ext>
              </a:extLst>
            </p:cNvPr>
            <p:cNvSpPr txBox="1"/>
            <p:nvPr/>
          </p:nvSpPr>
          <p:spPr>
            <a:xfrm>
              <a:off x="5665210" y="459066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(6,10)</a:t>
              </a:r>
              <a:endParaRPr lang="en-ID" sz="14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1031A2-F757-08F1-AEB9-4B0FD40F00B2}"/>
                </a:ext>
              </a:extLst>
            </p:cNvPr>
            <p:cNvSpPr txBox="1"/>
            <p:nvPr/>
          </p:nvSpPr>
          <p:spPr>
            <a:xfrm>
              <a:off x="6111048" y="459066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(7,10)</a:t>
              </a:r>
              <a:endParaRPr lang="en-ID" sz="1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B0346F8-9649-BB67-0578-4F65E871E758}"/>
                </a:ext>
              </a:extLst>
            </p:cNvPr>
            <p:cNvSpPr txBox="1"/>
            <p:nvPr/>
          </p:nvSpPr>
          <p:spPr>
            <a:xfrm>
              <a:off x="6573748" y="4599380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(8,10)</a:t>
              </a:r>
              <a:endParaRPr lang="en-ID" sz="1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5D84163-55FB-606A-9DED-E95B38B10174}"/>
                </a:ext>
              </a:extLst>
            </p:cNvPr>
            <p:cNvSpPr txBox="1"/>
            <p:nvPr/>
          </p:nvSpPr>
          <p:spPr>
            <a:xfrm>
              <a:off x="5665210" y="503412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(6,11)</a:t>
              </a:r>
              <a:endParaRPr lang="en-ID" sz="14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DADDE7-254B-51F8-D925-B78ED018A0CE}"/>
                </a:ext>
              </a:extLst>
            </p:cNvPr>
            <p:cNvSpPr txBox="1"/>
            <p:nvPr/>
          </p:nvSpPr>
          <p:spPr>
            <a:xfrm>
              <a:off x="6111048" y="503412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(7,11)</a:t>
              </a:r>
              <a:endParaRPr lang="en-ID" sz="14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12F6B6-1896-9017-487C-8D257C097361}"/>
                </a:ext>
              </a:extLst>
            </p:cNvPr>
            <p:cNvSpPr txBox="1"/>
            <p:nvPr/>
          </p:nvSpPr>
          <p:spPr>
            <a:xfrm>
              <a:off x="6573748" y="504283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(8,12)</a:t>
              </a:r>
              <a:endParaRPr lang="en-ID" sz="14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AEB05D-9C96-EAAD-076B-6F52B9EB4E5D}"/>
                </a:ext>
              </a:extLst>
            </p:cNvPr>
            <p:cNvSpPr txBox="1"/>
            <p:nvPr/>
          </p:nvSpPr>
          <p:spPr>
            <a:xfrm>
              <a:off x="5665210" y="548310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(6,12)</a:t>
              </a:r>
              <a:endParaRPr lang="en-ID" sz="1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66DE4C-9CB7-2D34-C53D-F8FF27D5D173}"/>
                </a:ext>
              </a:extLst>
            </p:cNvPr>
            <p:cNvSpPr txBox="1"/>
            <p:nvPr/>
          </p:nvSpPr>
          <p:spPr>
            <a:xfrm>
              <a:off x="6111048" y="548310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(7,12)</a:t>
              </a:r>
              <a:endParaRPr lang="en-ID" sz="14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6EE878-8464-4E86-A0D9-ACA062F7D7E0}"/>
                </a:ext>
              </a:extLst>
            </p:cNvPr>
            <p:cNvSpPr txBox="1"/>
            <p:nvPr/>
          </p:nvSpPr>
          <p:spPr>
            <a:xfrm>
              <a:off x="6573748" y="5491819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(8,12)</a:t>
              </a:r>
              <a:endParaRPr lang="en-ID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84A7B98-869B-7FAB-8A55-82375189C3D2}"/>
                </a:ext>
              </a:extLst>
            </p:cNvPr>
            <p:cNvSpPr txBox="1"/>
            <p:nvPr/>
          </p:nvSpPr>
          <p:spPr>
            <a:xfrm>
              <a:off x="5665210" y="592656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(6,13)</a:t>
              </a:r>
              <a:endParaRPr lang="en-ID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4108CA-1ACD-8AA7-66BC-FB42914BB092}"/>
                </a:ext>
              </a:extLst>
            </p:cNvPr>
            <p:cNvSpPr txBox="1"/>
            <p:nvPr/>
          </p:nvSpPr>
          <p:spPr>
            <a:xfrm>
              <a:off x="6111048" y="5926563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(7,13)</a:t>
              </a:r>
              <a:endParaRPr lang="en-ID" sz="14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1ABBACB-2420-40D4-DC8D-284B4C736F81}"/>
                </a:ext>
              </a:extLst>
            </p:cNvPr>
            <p:cNvSpPr txBox="1"/>
            <p:nvPr/>
          </p:nvSpPr>
          <p:spPr>
            <a:xfrm>
              <a:off x="6573748" y="593527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(8,13)</a:t>
              </a:r>
              <a:endParaRPr lang="en-ID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1419065-502A-8AB6-AA6A-FD24895EDEB7}"/>
                </a:ext>
              </a:extLst>
            </p:cNvPr>
            <p:cNvSpPr txBox="1"/>
            <p:nvPr/>
          </p:nvSpPr>
          <p:spPr>
            <a:xfrm>
              <a:off x="5668297" y="6391725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(6,14)</a:t>
              </a:r>
              <a:endParaRPr lang="en-ID" sz="1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D05D6BA-7DEB-629B-3B61-B73334FCBF13}"/>
                </a:ext>
              </a:extLst>
            </p:cNvPr>
            <p:cNvSpPr txBox="1"/>
            <p:nvPr/>
          </p:nvSpPr>
          <p:spPr>
            <a:xfrm>
              <a:off x="6114135" y="639172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(7,14)</a:t>
              </a:r>
              <a:endParaRPr lang="en-ID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8CE78D-C019-5781-382D-A8F5CDAF983D}"/>
                </a:ext>
              </a:extLst>
            </p:cNvPr>
            <p:cNvSpPr txBox="1"/>
            <p:nvPr/>
          </p:nvSpPr>
          <p:spPr>
            <a:xfrm>
              <a:off x="6576835" y="6400436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(8,14)</a:t>
              </a:r>
              <a:endParaRPr lang="en-ID" sz="14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6B3E54-7AA4-8075-3229-522C5B086437}"/>
                </a:ext>
              </a:extLst>
            </p:cNvPr>
            <p:cNvSpPr txBox="1"/>
            <p:nvPr/>
          </p:nvSpPr>
          <p:spPr>
            <a:xfrm>
              <a:off x="6159137" y="369992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(7,8)</a:t>
              </a:r>
              <a:endParaRPr lang="en-ID" sz="14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7F6255-DA54-6191-C725-38EA4932BD1B}"/>
                </a:ext>
              </a:extLst>
            </p:cNvPr>
            <p:cNvSpPr txBox="1"/>
            <p:nvPr/>
          </p:nvSpPr>
          <p:spPr>
            <a:xfrm>
              <a:off x="3886736" y="96539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(2,2)</a:t>
              </a:r>
              <a:endParaRPr lang="en-ID" sz="14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B496FFD-EE36-C68B-2B89-5F83B1F4D0AF}"/>
                </a:ext>
              </a:extLst>
            </p:cNvPr>
            <p:cNvSpPr txBox="1"/>
            <p:nvPr/>
          </p:nvSpPr>
          <p:spPr>
            <a:xfrm>
              <a:off x="4346500" y="965397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(3,2)</a:t>
              </a:r>
              <a:endParaRPr lang="en-ID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80D8CBC-CC3C-AB74-87C5-0CE8D17AD6DA}"/>
                </a:ext>
              </a:extLst>
            </p:cNvPr>
            <p:cNvSpPr txBox="1"/>
            <p:nvPr/>
          </p:nvSpPr>
          <p:spPr>
            <a:xfrm>
              <a:off x="3886736" y="1418622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(2,3)</a:t>
              </a:r>
              <a:endParaRPr lang="en-ID" sz="14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01D909-0867-2BDA-3FEF-9B4827A34CC8}"/>
                </a:ext>
              </a:extLst>
            </p:cNvPr>
            <p:cNvSpPr txBox="1"/>
            <p:nvPr/>
          </p:nvSpPr>
          <p:spPr>
            <a:xfrm>
              <a:off x="4346500" y="1418621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(3,3)</a:t>
              </a:r>
              <a:endParaRPr lang="en-ID" sz="14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850218E-E725-A523-81DD-35625B61470E}"/>
                </a:ext>
              </a:extLst>
            </p:cNvPr>
            <p:cNvSpPr txBox="1"/>
            <p:nvPr/>
          </p:nvSpPr>
          <p:spPr>
            <a:xfrm>
              <a:off x="7889979" y="95979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(11,2)</a:t>
              </a:r>
              <a:endParaRPr lang="en-ID" sz="140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4254751-1D8A-9EA2-C7E5-7D6B614DE4A8}"/>
                </a:ext>
              </a:extLst>
            </p:cNvPr>
            <p:cNvSpPr txBox="1"/>
            <p:nvPr/>
          </p:nvSpPr>
          <p:spPr>
            <a:xfrm>
              <a:off x="8344979" y="95979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(12,2)</a:t>
              </a:r>
              <a:endParaRPr lang="en-ID" sz="1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D3A8F26-79E5-80C7-BCD5-D0F09A0A620C}"/>
                </a:ext>
              </a:extLst>
            </p:cNvPr>
            <p:cNvSpPr txBox="1"/>
            <p:nvPr/>
          </p:nvSpPr>
          <p:spPr>
            <a:xfrm>
              <a:off x="7889979" y="1413022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(11,3)</a:t>
              </a:r>
              <a:endParaRPr lang="en-ID" sz="14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E73E8A9-B425-8270-E204-AB5C62FA447F}"/>
                </a:ext>
              </a:extLst>
            </p:cNvPr>
            <p:cNvSpPr txBox="1"/>
            <p:nvPr/>
          </p:nvSpPr>
          <p:spPr>
            <a:xfrm>
              <a:off x="8344979" y="1413021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(12,3)</a:t>
              </a:r>
              <a:endParaRPr lang="en-ID" sz="14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50CC6B6-8FAB-F48F-6F79-D18060A15A98}"/>
                </a:ext>
              </a:extLst>
            </p:cNvPr>
            <p:cNvSpPr txBox="1"/>
            <p:nvPr/>
          </p:nvSpPr>
          <p:spPr>
            <a:xfrm>
              <a:off x="3839602" y="5017654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(2,11)</a:t>
              </a:r>
              <a:endParaRPr lang="en-ID" sz="14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F5A486-7F79-E698-34BF-488981A326E1}"/>
                </a:ext>
              </a:extLst>
            </p:cNvPr>
            <p:cNvSpPr txBox="1"/>
            <p:nvPr/>
          </p:nvSpPr>
          <p:spPr>
            <a:xfrm>
              <a:off x="4293015" y="5017653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(3,11)</a:t>
              </a:r>
              <a:endParaRPr lang="en-ID" sz="140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EDF8B1-7793-A806-2D40-0CE91DFCAA07}"/>
                </a:ext>
              </a:extLst>
            </p:cNvPr>
            <p:cNvSpPr txBox="1"/>
            <p:nvPr/>
          </p:nvSpPr>
          <p:spPr>
            <a:xfrm>
              <a:off x="3839602" y="5470878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(2,12)</a:t>
              </a:r>
              <a:endParaRPr lang="en-ID" sz="14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47CFC69-1C9D-282E-80A2-2A31F9C7C384}"/>
                </a:ext>
              </a:extLst>
            </p:cNvPr>
            <p:cNvSpPr txBox="1"/>
            <p:nvPr/>
          </p:nvSpPr>
          <p:spPr>
            <a:xfrm>
              <a:off x="4293015" y="5470877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(3,12)</a:t>
              </a:r>
              <a:endParaRPr lang="en-ID" sz="14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D29B1C2-0275-1866-9B98-CE017ECA57AD}"/>
                </a:ext>
              </a:extLst>
            </p:cNvPr>
            <p:cNvSpPr txBox="1"/>
            <p:nvPr/>
          </p:nvSpPr>
          <p:spPr>
            <a:xfrm>
              <a:off x="7884352" y="5037224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(11,11)</a:t>
              </a:r>
              <a:endParaRPr lang="en-ID" sz="12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7EB195-BED6-A548-867C-6D10D0551B20}"/>
                </a:ext>
              </a:extLst>
            </p:cNvPr>
            <p:cNvSpPr txBox="1"/>
            <p:nvPr/>
          </p:nvSpPr>
          <p:spPr>
            <a:xfrm>
              <a:off x="8337765" y="5037223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(12,11)</a:t>
              </a:r>
              <a:endParaRPr lang="en-ID" sz="12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BB89CB-77BB-ED46-EDED-CE6B5088A305}"/>
                </a:ext>
              </a:extLst>
            </p:cNvPr>
            <p:cNvSpPr txBox="1"/>
            <p:nvPr/>
          </p:nvSpPr>
          <p:spPr>
            <a:xfrm>
              <a:off x="7884352" y="5497279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(11,12)</a:t>
              </a:r>
              <a:endParaRPr lang="en-ID" sz="12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C64B932-E412-DD95-A841-D63CF3A0F687}"/>
                </a:ext>
              </a:extLst>
            </p:cNvPr>
            <p:cNvSpPr txBox="1"/>
            <p:nvPr/>
          </p:nvSpPr>
          <p:spPr>
            <a:xfrm>
              <a:off x="8337765" y="5497278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(12,12)</a:t>
              </a:r>
              <a:endParaRPr lang="en-ID" sz="12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C07975D-57A1-1C85-8396-073E81B36445}"/>
                </a:ext>
              </a:extLst>
            </p:cNvPr>
            <p:cNvSpPr txBox="1"/>
            <p:nvPr/>
          </p:nvSpPr>
          <p:spPr>
            <a:xfrm>
              <a:off x="3798601" y="616235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0AE2E63-D87E-BC48-BC54-8DFA6F1513C1}"/>
                </a:ext>
              </a:extLst>
            </p:cNvPr>
            <p:cNvSpPr txBox="1"/>
            <p:nvPr/>
          </p:nvSpPr>
          <p:spPr>
            <a:xfrm>
              <a:off x="6191556" y="3202815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Final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B094C61-EDD6-03ED-67FF-08318856E68B}"/>
                </a:ext>
              </a:extLst>
            </p:cNvPr>
            <p:cNvSpPr txBox="1"/>
            <p:nvPr/>
          </p:nvSpPr>
          <p:spPr>
            <a:xfrm>
              <a:off x="7852834" y="622414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7501402-7F26-D70F-9E1B-DB1EAEEB9F24}"/>
                </a:ext>
              </a:extLst>
            </p:cNvPr>
            <p:cNvSpPr txBox="1"/>
            <p:nvPr/>
          </p:nvSpPr>
          <p:spPr>
            <a:xfrm>
              <a:off x="7848275" y="4664293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3497C7-C22B-1A81-2B13-8140BF3F4BA8}"/>
                </a:ext>
              </a:extLst>
            </p:cNvPr>
            <p:cNvSpPr txBox="1"/>
            <p:nvPr/>
          </p:nvSpPr>
          <p:spPr>
            <a:xfrm>
              <a:off x="3810626" y="4669419"/>
              <a:ext cx="1159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Home Position</a:t>
              </a:r>
              <a:endParaRPr lang="en-ID" sz="1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08DA8F3-E9DE-971C-4837-3DFD2E9D9EB8}"/>
                </a:ext>
              </a:extLst>
            </p:cNvPr>
            <p:cNvSpPr txBox="1"/>
            <p:nvPr/>
          </p:nvSpPr>
          <p:spPr>
            <a:xfrm>
              <a:off x="3933311" y="4078578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97DF4B-8D79-D260-50A8-A962A0606253}"/>
                </a:ext>
              </a:extLst>
            </p:cNvPr>
            <p:cNvSpPr txBox="1"/>
            <p:nvPr/>
          </p:nvSpPr>
          <p:spPr>
            <a:xfrm>
              <a:off x="3465763" y="2272967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1272865-1716-8169-00A2-4E979D0440CD}"/>
                </a:ext>
              </a:extLst>
            </p:cNvPr>
            <p:cNvSpPr txBox="1"/>
            <p:nvPr/>
          </p:nvSpPr>
          <p:spPr>
            <a:xfrm>
              <a:off x="5286117" y="941333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4018F8-91F7-9897-CD1C-415A4B6B4B05}"/>
                </a:ext>
              </a:extLst>
            </p:cNvPr>
            <p:cNvSpPr txBox="1"/>
            <p:nvPr/>
          </p:nvSpPr>
          <p:spPr>
            <a:xfrm>
              <a:off x="7096285" y="485352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1297AD3-EF57-298C-2439-7B1E0552EFBC}"/>
                </a:ext>
              </a:extLst>
            </p:cNvPr>
            <p:cNvSpPr txBox="1"/>
            <p:nvPr/>
          </p:nvSpPr>
          <p:spPr>
            <a:xfrm>
              <a:off x="8451152" y="2297846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00958FD-441B-1608-FD46-4E8769AFAB8A}"/>
                </a:ext>
              </a:extLst>
            </p:cNvPr>
            <p:cNvSpPr txBox="1"/>
            <p:nvPr/>
          </p:nvSpPr>
          <p:spPr>
            <a:xfrm>
              <a:off x="8887461" y="4074959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09A6428-4875-7760-5647-B6D5CCCC0F5B}"/>
                </a:ext>
              </a:extLst>
            </p:cNvPr>
            <p:cNvSpPr txBox="1"/>
            <p:nvPr/>
          </p:nvSpPr>
          <p:spPr>
            <a:xfrm>
              <a:off x="7100803" y="5456578"/>
              <a:ext cx="463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9669E58-3A88-9618-BA62-DDA490077FA0}"/>
                </a:ext>
              </a:extLst>
            </p:cNvPr>
            <p:cNvSpPr txBox="1"/>
            <p:nvPr/>
          </p:nvSpPr>
          <p:spPr>
            <a:xfrm>
              <a:off x="5286509" y="5899283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Safe</a:t>
              </a:r>
            </a:p>
            <a:p>
              <a:pPr algn="ctr"/>
              <a:r>
                <a:rPr lang="en-US" sz="1000" b="1"/>
                <a:t>Cell</a:t>
              </a:r>
              <a:endParaRPr lang="en-ID" sz="1000" b="1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7F6FF59-ED25-C60E-DC84-35EF8DC800E9}"/>
                </a:ext>
              </a:extLst>
            </p:cNvPr>
            <p:cNvSpPr txBox="1"/>
            <p:nvPr/>
          </p:nvSpPr>
          <p:spPr>
            <a:xfrm>
              <a:off x="3815252" y="6382463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2060"/>
                  </a:solidFill>
                </a:rPr>
                <a:t>PLAYER 1</a:t>
              </a:r>
              <a:endParaRPr lang="en-ID" b="1">
                <a:solidFill>
                  <a:srgbClr val="00206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164D9DB-5E31-5BD9-9AD5-AC1A120461DA}"/>
                </a:ext>
              </a:extLst>
            </p:cNvPr>
            <p:cNvSpPr txBox="1"/>
            <p:nvPr/>
          </p:nvSpPr>
          <p:spPr>
            <a:xfrm>
              <a:off x="7849301" y="1593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accent6">
                      <a:lumMod val="50000"/>
                    </a:schemeClr>
                  </a:solidFill>
                </a:rPr>
                <a:t>PLAYER 2</a:t>
              </a:r>
              <a:endParaRPr lang="en-ID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A2ED945-4794-84F3-C003-E81E5B36CE4A}"/>
                </a:ext>
              </a:extLst>
            </p:cNvPr>
            <p:cNvSpPr txBox="1"/>
            <p:nvPr/>
          </p:nvSpPr>
          <p:spPr>
            <a:xfrm>
              <a:off x="3810626" y="-5142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PLAYER 4</a:t>
              </a:r>
              <a:endParaRPr lang="en-ID" b="1">
                <a:solidFill>
                  <a:srgbClr val="C00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BC04190-3BC4-324C-3A45-5C84C2EFC3D6}"/>
                </a:ext>
              </a:extLst>
            </p:cNvPr>
            <p:cNvSpPr txBox="1"/>
            <p:nvPr/>
          </p:nvSpPr>
          <p:spPr>
            <a:xfrm>
              <a:off x="7851204" y="6400436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FFC000"/>
                  </a:solidFill>
                </a:rPr>
                <a:t>PLAYER 3</a:t>
              </a:r>
              <a:endParaRPr lang="en-ID" b="1">
                <a:solidFill>
                  <a:srgbClr val="FFC0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D95E217-C6DA-5E70-D520-9C3928B08E05}"/>
                </a:ext>
              </a:extLst>
            </p:cNvPr>
            <p:cNvSpPr txBox="1"/>
            <p:nvPr/>
          </p:nvSpPr>
          <p:spPr>
            <a:xfrm>
              <a:off x="9254469" y="6470470"/>
              <a:ext cx="644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(14,14)</a:t>
              </a:r>
              <a:endParaRPr lang="en-ID" sz="1200"/>
            </a:p>
          </p:txBody>
        </p:sp>
      </p:grpSp>
    </p:spTree>
    <p:extLst>
      <p:ext uri="{BB962C8B-B14F-4D97-AF65-F5344CB8AC3E}">
        <p14:creationId xmlns:p14="http://schemas.microsoft.com/office/powerpoint/2010/main" val="39134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327</Words>
  <Application>Microsoft Office PowerPoint</Application>
  <PresentationFormat>Widescreen</PresentationFormat>
  <Paragraphs>123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Arisandy Yudha Putra</dc:creator>
  <cp:lastModifiedBy>Arisandy Yudha Putra</cp:lastModifiedBy>
  <cp:revision>5</cp:revision>
  <dcterms:created xsi:type="dcterms:W3CDTF">2024-03-13T09:47:58Z</dcterms:created>
  <dcterms:modified xsi:type="dcterms:W3CDTF">2024-03-13T10:28:54Z</dcterms:modified>
</cp:coreProperties>
</file>