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Prompt Engineering for QA &amp; GitHub Copilot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Seminar | Pine Labs | By Yash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Collaborative Prompting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Treat prompts like test cases: review &amp; version them</a:t>
            </a:r>
          </a:p>
          <a:p>
            <a:pPr/>
            <a:r>
              <a:t>Create prompt libraries per use case (UI, API, Test Data)</a:t>
            </a:r>
          </a:p>
          <a:p>
            <a:pPr/>
            <a:r>
              <a:t>Onboard teammates with shared examples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Ethics &amp; Guardrails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Avoid leaking credentials or private APIs</a:t>
            </a:r>
          </a:p>
          <a:p>
            <a:pPr/>
            <a:r>
              <a:t>Always review AI-generated code manually</a:t>
            </a:r>
          </a:p>
          <a:p>
            <a:pPr/>
            <a:r>
              <a:t>Use only enterprise-grade tools like Copilot Enterprise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of Prompt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Agents: Self-prompting workflows</a:t>
            </a:r>
          </a:p>
          <a:p>
            <a:pPr/>
            <a:r>
              <a:t>RAG: Use internal docs in generation</a:t>
            </a:r>
          </a:p>
          <a:p>
            <a:pPr/>
            <a:r>
              <a:t>CI/CD: Prompt-triggered pipelines for test suggestions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Prompt Engineering = New QA Superpower</a:t>
            </a:r>
          </a:p>
          <a:p>
            <a:pPr/>
            <a:r>
              <a:t>Document your best prompts and share them</a:t>
            </a:r>
          </a:p>
          <a:p>
            <a:pPr/>
            <a:r>
              <a:t>Refine, test, and iterate just like you do with code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Prompt Engineering?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Crafting clear prompts to get quality outputs from AI tools.</a:t>
            </a:r>
          </a:p>
          <a:p>
            <a:pPr/>
            <a:r>
              <a:t>Like giving detailed instructions to a junior dev.</a:t>
            </a:r>
          </a:p>
          <a:p>
            <a:pPr/>
            <a:r>
              <a:t>Used with ChatGPT, Copilot, Claude, 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Prompt Engineering Matters in QA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Faster test generation (Selenium, API tests)</a:t>
            </a:r>
          </a:p>
          <a:p>
            <a:pPr/>
            <a:r>
              <a:t>Edge case discovery &amp; documentation</a:t>
            </a:r>
          </a:p>
          <a:p>
            <a:pPr/>
            <a:r>
              <a:t>Code review assistance &amp; bug reproduction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LLMs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Token-based prediction engine</a:t>
            </a:r>
          </a:p>
          <a:p>
            <a:pPr/>
            <a:r>
              <a:t>Temperature controls randomness</a:t>
            </a:r>
          </a:p>
          <a:p>
            <a:pPr/>
            <a:r>
              <a:t>Context window defines memory (e.g., 32K tokens in GPT-4)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Anatomy of a Good Prompt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Instruction + Context + Constraints</a:t>
            </a:r>
          </a:p>
          <a:p>
            <a:pPr/>
            <a:r>
              <a:t>Use Zero-shot, Few-shot, or Chain-of-thought formats</a:t>
            </a:r>
          </a:p>
          <a:p>
            <a:pPr/>
            <a:r>
              <a:t>Be specific about frameworks, inputs, and outputs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QA Prompt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UI Test: 'Write Selenide test for login success/failure'</a:t>
            </a:r>
          </a:p>
          <a:p>
            <a:pPr/>
            <a:r>
              <a:t>API Test: 'Rest Assured test for POST /users with schema validation'</a:t>
            </a:r>
          </a:p>
          <a:p>
            <a:pPr/>
            <a:r>
              <a:t>Edge Cases: 'List 5 test scenarios for form with email and password'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Prompting GitHub Copilot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Use comments to guide Copilot suggestions</a:t>
            </a:r>
          </a:p>
          <a:p>
            <a:pPr/>
            <a:r>
              <a:t>Break down logic into readable, testable chunks</a:t>
            </a:r>
          </a:p>
          <a:p>
            <a:pPr/>
            <a:r>
              <a:t>Add assertions and expected results to improve quality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Prompting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Prompt Chaining: Break tasks into steps</a:t>
            </a:r>
          </a:p>
          <a:p>
            <a:pPr/>
            <a:r>
              <a:t>Role Prompts: 'You are a senior QA engineer...'</a:t>
            </a:r>
          </a:p>
          <a:p>
            <a:pPr/>
            <a:r>
              <a:t>Structured Output: 'Respond in JSON with keys: test_name, input...'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Debugging and Iterating Prompts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Identify vague vs overloaded prompts</a:t>
            </a:r>
          </a:p>
          <a:p>
            <a:pPr/>
            <a:r>
              <a:t>Refine step-by-step and test outputs</a:t>
            </a:r>
          </a:p>
          <a:p>
            <a:pPr/>
            <a:r>
              <a:t>Build a PromptPlaybook.md to save working versions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