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D616-7B86-49BA-CE9A-9E73C85F0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2AEF2-9142-9C76-4BA3-B272B21D2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0C6B-31F0-C69B-DD04-73540F3C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CEE-D8F3-4A08-945D-135A965E9B2C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A990-845F-9FC4-FF76-B1EC0AE5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6910-8DFE-54D7-9C51-D0A3638C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353-7959-4091-9D77-64378FD414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61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37CA-0558-2D73-8D0B-9BDA7DA3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2CE6E-490C-DE6C-3CFE-BCB7F9701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DC8C1-35C6-74A4-AE6D-E52230E5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CEE-D8F3-4A08-945D-135A965E9B2C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D378-7588-DF0C-F5D5-37C40C75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CFA27-54D8-8947-5550-6EF36CC6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353-7959-4091-9D77-64378FD414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001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0FE9A-AB19-CFAB-7CCB-9A77D479A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9C2A5-5DF4-2697-E5A4-F508A3EB2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060B-FA3E-1DB7-8FEF-72D98558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CEE-D8F3-4A08-945D-135A965E9B2C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19A0-46FA-6452-8900-1A4C0297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C76A9-BE51-9AC8-9A01-CF8D30CC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353-7959-4091-9D77-64378FD414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809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9204-0239-AF5A-C337-A813C899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A323-5607-395F-D347-07A003D6D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F83D-A1FF-86CE-1FC5-3B1AB2C8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CEE-D8F3-4A08-945D-135A965E9B2C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F766-A868-E611-219F-828CE986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6C32-C13C-2BC4-3CE7-A23041AC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353-7959-4091-9D77-64378FD414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957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12DB-FC67-26F0-B254-080B2505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E991-3587-2A37-1AD5-09042CCAE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BF6A5-DC14-F0A6-F6C5-D85B63AB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CEE-D8F3-4A08-945D-135A965E9B2C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F1F9E-668F-DBCC-60C2-6FDE5BAA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1C2C-087D-16AA-3EFD-0A1E376B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353-7959-4091-9D77-64378FD414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92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A9B6-D073-D939-77F1-6C98BB62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F9D1-2C15-FE96-DBE4-82A983F6B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E145D-C120-7B88-850B-423BC1E7C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2348A-6038-3C60-17F6-1F383DB0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CEE-D8F3-4A08-945D-135A965E9B2C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BE5FF-1AE9-862A-67CC-5DAEB9F8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0296-C3FA-64E6-EBF5-F43BB993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353-7959-4091-9D77-64378FD414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140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E3AE-3B3E-7C1B-7DCB-54C8C8E3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4C696-CFA1-804E-0B30-6A98534D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65187-0F6F-F61D-1CC8-A814E914C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D61EE-77CA-2D2B-281D-FFF62004B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9FFFF-F178-7D08-D439-CEDA05E43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274D6-0F51-119F-FABA-5DA1AC69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CEE-D8F3-4A08-945D-135A965E9B2C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4F016-6902-927F-E3F0-F35418BD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6ACC9-2DF4-60C6-AA8F-4ED82DB0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353-7959-4091-9D77-64378FD414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129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26E6-7C55-051C-C9EF-FB28A774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C6AE9-1E5D-D975-0985-E554CF60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CEE-D8F3-4A08-945D-135A965E9B2C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C72CC-DC68-1B7B-06D5-4F69C9C0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2AADC-99E3-DB43-E81F-208D5779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353-7959-4091-9D77-64378FD414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997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A88FB-29C9-EEAD-EFD0-9E41C71F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CEE-D8F3-4A08-945D-135A965E9B2C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F23EC-DB5D-A6DE-0870-2DAF1F17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3DA1C-4E79-F9DE-F991-DAD6789B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353-7959-4091-9D77-64378FD414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286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7AFF-9C21-437A-156E-B498922D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E8F6-2CE2-BC06-6CE3-F9DB9FF2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28EC5-84DD-8731-BAF3-DE63D89F3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78310-62C3-FDEC-7FA6-6AD3D8C5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CEE-D8F3-4A08-945D-135A965E9B2C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E0438-88F1-7017-B5AA-80D800A2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DAFEB-0225-7F6B-D5B3-13A6553B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353-7959-4091-9D77-64378FD414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377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4F2A-4A5A-E23A-1482-32865A91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FA868-4941-89CE-5FD3-2B04F304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1AC62-EDB7-265E-FD61-B3C1A7B70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B96F-F0A1-22D4-F51A-14EFD76D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CEE-D8F3-4A08-945D-135A965E9B2C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2AAF6-47AF-45CE-ABCC-1C47AE1D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93CB3-8452-9D71-3379-5D2406FE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5353-7959-4091-9D77-64378FD414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661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BE76B-DF04-1071-B113-8E942B50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E8B3-2748-A832-FB40-F5FD4E595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13CF-1D53-9031-7E0E-B8957557F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2CCEE-D8F3-4A08-945D-135A965E9B2C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6DA4-E8C9-5C81-991D-D5A06CDD1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1168-4F71-CAA2-EA11-840D3FE24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75353-7959-4091-9D77-64378FD414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281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yudhawira11/Aplikasi-Penjualan-Handphone-Gaming.gi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9EB242B-31D3-A6E3-142A-7E371A309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287" y="448740"/>
            <a:ext cx="3495425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 AKHIR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Dasar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15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UNIVERSITAS AHMAD DAHLAN</a:t>
            </a:r>
          </a:p>
          <a:p>
            <a:pPr marL="0" marR="0" lvl="0" indent="15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FAKULTAS TEKNOLOGI INDUSTRI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5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STUDI INFORMATIKA TAHUN 2022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image1.png">
            <a:extLst>
              <a:ext uri="{FF2B5EF4-FFF2-40B4-BE49-F238E27FC236}">
                <a16:creationId xmlns:a16="http://schemas.microsoft.com/office/drawing/2014/main" id="{844A8ACC-31A7-EE94-CBAF-5DD3A29F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04" y="1905996"/>
            <a:ext cx="2744788" cy="27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126815C2-D6DA-AF23-486C-5155E11B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49" y="4208947"/>
            <a:ext cx="9334500" cy="210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2334" tIns="152352" rIns="1083921" bIns="45720" numCol="1" anchor="ctr" anchorCtr="0" compatLnSpc="1">
            <a:prstTxWarp prst="textNoShape">
              <a:avLst/>
            </a:prstTxWarp>
            <a:spAutoFit/>
          </a:bodyPr>
          <a:lstStyle>
            <a:lvl1pPr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5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Judul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5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Aplikasi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Penjualan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Handphone Gaming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5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DISUSUN OLEH:</a:t>
            </a:r>
          </a:p>
          <a:p>
            <a:pPr marL="0" marR="0" lvl="0" indent="15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588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Nama: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Yudha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Dharma</a:t>
            </a:r>
          </a:p>
          <a:p>
            <a:pPr marL="0" marR="0" lvl="0" indent="1588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588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NIM: 2200018073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101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71F19EA-9CAB-8A9E-D8E2-E801AE716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-8368"/>
            <a:ext cx="1201102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https://github.com/yudhawira11/Aplikasi-Penjualan-Handphone-Gaming.git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Deskripsi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Handphone Gaming,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mengisi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formulir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disuguhkan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daftar handphone, dan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handphone yang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tertera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daftar list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Fitur-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Kemudahan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mengisi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formular.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daftar handphone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bervariasi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membatalkan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pesanan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Alur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pengisian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formular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Handphone.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handphone,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Rilis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daftar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Handphone yang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dibeli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Handphone yang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dibeli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membatalkan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3">
            <a:extLst>
              <a:ext uri="{FF2B5EF4-FFF2-40B4-BE49-F238E27FC236}">
                <a16:creationId xmlns:a16="http://schemas.microsoft.com/office/drawing/2014/main" id="{FD352DEE-6006-47CF-97B8-0F5223FCD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4" y="2528772"/>
            <a:ext cx="7315200" cy="394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200C037-5CC3-4739-8AA5-4416D3E3C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5213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099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E3E623FB-F756-9BD7-EB30-ECE56BF6A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806601"/>
            <a:ext cx="4933949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5">
            <a:extLst>
              <a:ext uri="{FF2B5EF4-FFF2-40B4-BE49-F238E27FC236}">
                <a16:creationId xmlns:a16="http://schemas.microsoft.com/office/drawing/2014/main" id="{A12A69AB-C337-7A29-816B-9CCE20199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0" t="2969" r="19786" b="54218"/>
          <a:stretch>
            <a:fillRect/>
          </a:stretch>
        </p:blipFill>
        <p:spPr bwMode="auto">
          <a:xfrm>
            <a:off x="6224803" y="1806601"/>
            <a:ext cx="5300431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3AA81B3E-027B-92E7-4B6D-57A54F7C5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741332"/>
            <a:ext cx="1047250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Rancangan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sketsa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A72439E-52A3-8FBE-26EC-E42B05720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514" y="1560070"/>
            <a:ext cx="10169070" cy="49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3E42B2-1582-5068-404F-02A82E5EA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64" y="6170613"/>
            <a:ext cx="10169070" cy="49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053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6">
            <a:extLst>
              <a:ext uri="{FF2B5EF4-FFF2-40B4-BE49-F238E27FC236}">
                <a16:creationId xmlns:a16="http://schemas.microsoft.com/office/drawing/2014/main" id="{DFD7C0F7-F3DF-5817-4322-B43046227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90" y="810673"/>
            <a:ext cx="4979933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7">
            <a:extLst>
              <a:ext uri="{FF2B5EF4-FFF2-40B4-BE49-F238E27FC236}">
                <a16:creationId xmlns:a16="http://schemas.microsoft.com/office/drawing/2014/main" id="{8242E21E-5B60-D449-0B2C-FB1D3DED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369" y="810673"/>
            <a:ext cx="4979934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8">
            <a:extLst>
              <a:ext uri="{FF2B5EF4-FFF2-40B4-BE49-F238E27FC236}">
                <a16:creationId xmlns:a16="http://schemas.microsoft.com/office/drawing/2014/main" id="{6B22E8C2-86CC-C987-06CA-B4B5EDAA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97" y="3839154"/>
            <a:ext cx="4979933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9">
            <a:extLst>
              <a:ext uri="{FF2B5EF4-FFF2-40B4-BE49-F238E27FC236}">
                <a16:creationId xmlns:a16="http://schemas.microsoft.com/office/drawing/2014/main" id="{53BD1E90-A153-C28E-B7CC-AFB5FD079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368" y="3839153"/>
            <a:ext cx="497993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3B61222A-A0F9-7A49-4442-55DF98EC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97" y="156648"/>
            <a:ext cx="161614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Screenshot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codingan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3CD0FAA-C637-59DF-E31B-108EA93C7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47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98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5238C09-9772-B43F-4AE6-77FEA660C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60" y="350062"/>
            <a:ext cx="1529914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Screenshot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luaran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11">
            <a:extLst>
              <a:ext uri="{FF2B5EF4-FFF2-40B4-BE49-F238E27FC236}">
                <a16:creationId xmlns:a16="http://schemas.microsoft.com/office/drawing/2014/main" id="{0A755ACF-7027-BC19-6945-0ED156AF9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0" t="9909" r="19786" b="57954"/>
          <a:stretch>
            <a:fillRect/>
          </a:stretch>
        </p:blipFill>
        <p:spPr bwMode="auto">
          <a:xfrm>
            <a:off x="1005160" y="1052945"/>
            <a:ext cx="10181679" cy="475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84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C379A8-2499-28E1-0CD6-3877F76D3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55" y="863761"/>
            <a:ext cx="166825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Screenshot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unggahan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10">
            <a:extLst>
              <a:ext uri="{FF2B5EF4-FFF2-40B4-BE49-F238E27FC236}">
                <a16:creationId xmlns:a16="http://schemas.microsoft.com/office/drawing/2014/main" id="{91DE7FF4-415A-4FFC-A69E-94FCA37B2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63" y="1348509"/>
            <a:ext cx="7841673" cy="416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yudhajtz@gmail.com</dc:creator>
  <cp:lastModifiedBy>yudhajtz@gmail.com</cp:lastModifiedBy>
  <cp:revision>1</cp:revision>
  <dcterms:created xsi:type="dcterms:W3CDTF">2023-01-05T18:07:06Z</dcterms:created>
  <dcterms:modified xsi:type="dcterms:W3CDTF">2023-01-05T18:40:58Z</dcterms:modified>
</cp:coreProperties>
</file>