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KELOMPOK 2</a:t>
            </a:r>
            <a:endParaRPr lang="id-ID" dirty="0"/>
          </a:p>
        </p:txBody>
      </p:sp>
      <p:sp>
        <p:nvSpPr>
          <p:cNvPr id="3" name="Subtitle 2"/>
          <p:cNvSpPr>
            <a:spLocks noGrp="1"/>
          </p:cNvSpPr>
          <p:nvPr>
            <p:ph type="subTitle" idx="1"/>
          </p:nvPr>
        </p:nvSpPr>
        <p:spPr/>
        <p:txBody>
          <a:bodyPr>
            <a:normAutofit lnSpcReduction="10000"/>
          </a:bodyPr>
          <a:lstStyle/>
          <a:p>
            <a:r>
              <a:rPr lang="id-ID" dirty="0" smtClean="0"/>
              <a:t>Yudhi Arma Mustika (3311801031)</a:t>
            </a:r>
          </a:p>
          <a:p>
            <a:r>
              <a:rPr lang="id-ID" dirty="0" smtClean="0"/>
              <a:t>Iqbal Nur Ramadhani (3311801044)</a:t>
            </a:r>
          </a:p>
          <a:p>
            <a:r>
              <a:rPr lang="id-ID" dirty="0" smtClean="0"/>
              <a:t>Sindi Mega Aulia (3311801059)</a:t>
            </a:r>
            <a:endParaRPr lang="id-ID" dirty="0"/>
          </a:p>
        </p:txBody>
      </p:sp>
      <p:sp>
        <p:nvSpPr>
          <p:cNvPr id="4" name="Title 1"/>
          <p:cNvSpPr txBox="1">
            <a:spLocks/>
          </p:cNvSpPr>
          <p:nvPr/>
        </p:nvSpPr>
        <p:spPr>
          <a:xfrm>
            <a:off x="862885" y="128793"/>
            <a:ext cx="8538692" cy="189047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d-ID" dirty="0" smtClean="0">
                <a:latin typeface="Britannic Bold" panose="020B0903060703020204" pitchFamily="34" charset="0"/>
              </a:rPr>
              <a:t>REKAYASA PERANGKAT LUNAK 2</a:t>
            </a:r>
            <a:endParaRPr lang="id-ID" dirty="0">
              <a:latin typeface="Britannic Bold" panose="020B0903060703020204" pitchFamily="34" charset="0"/>
            </a:endParaRPr>
          </a:p>
        </p:txBody>
      </p:sp>
    </p:spTree>
    <p:extLst>
      <p:ext uri="{BB962C8B-B14F-4D97-AF65-F5344CB8AC3E}">
        <p14:creationId xmlns:p14="http://schemas.microsoft.com/office/powerpoint/2010/main" val="180111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423" y="344671"/>
            <a:ext cx="8596668" cy="3880773"/>
          </a:xfrm>
        </p:spPr>
        <p:txBody>
          <a:bodyPr/>
          <a:lstStyle/>
          <a:p>
            <a:r>
              <a:rPr lang="id-ID" dirty="0" smtClean="0"/>
              <a:t>ACTIVITY KELUAR</a:t>
            </a:r>
          </a:p>
          <a:p>
            <a:pPr marL="0" indent="0">
              <a:buNone/>
            </a:pPr>
            <a:endParaRPr lang="id-ID"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307" y="691298"/>
            <a:ext cx="8916876" cy="5810250"/>
          </a:xfrm>
          <a:prstGeom prst="rect">
            <a:avLst/>
          </a:prstGeom>
        </p:spPr>
      </p:pic>
    </p:spTree>
    <p:extLst>
      <p:ext uri="{BB962C8B-B14F-4D97-AF65-F5344CB8AC3E}">
        <p14:creationId xmlns:p14="http://schemas.microsoft.com/office/powerpoint/2010/main" val="3035285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123" y="2103550"/>
            <a:ext cx="8596668" cy="665409"/>
          </a:xfrm>
        </p:spPr>
        <p:txBody>
          <a:bodyPr/>
          <a:lstStyle/>
          <a:p>
            <a:r>
              <a:rPr lang="id-ID" dirty="0" smtClean="0"/>
              <a:t>TERIMA KASIH</a:t>
            </a:r>
            <a:endParaRPr lang="id-ID" dirty="0"/>
          </a:p>
        </p:txBody>
      </p:sp>
      <p:sp>
        <p:nvSpPr>
          <p:cNvPr id="4" name="Title 1"/>
          <p:cNvSpPr txBox="1">
            <a:spLocks/>
          </p:cNvSpPr>
          <p:nvPr/>
        </p:nvSpPr>
        <p:spPr>
          <a:xfrm>
            <a:off x="806123" y="3440803"/>
            <a:ext cx="8596668" cy="66540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4800" dirty="0" smtClean="0"/>
              <a:t>ADA PERTANYAAN ?</a:t>
            </a:r>
            <a:endParaRPr lang="id-ID" sz="4800" dirty="0"/>
          </a:p>
        </p:txBody>
      </p:sp>
    </p:spTree>
    <p:extLst>
      <p:ext uri="{BB962C8B-B14F-4D97-AF65-F5344CB8AC3E}">
        <p14:creationId xmlns:p14="http://schemas.microsoft.com/office/powerpoint/2010/main" val="3715260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JUDUL TUGAS BESAR</a:t>
            </a:r>
            <a:endParaRPr lang="id-ID" dirty="0"/>
          </a:p>
        </p:txBody>
      </p:sp>
      <p:sp>
        <p:nvSpPr>
          <p:cNvPr id="3" name="Content Placeholder 2"/>
          <p:cNvSpPr>
            <a:spLocks noGrp="1"/>
          </p:cNvSpPr>
          <p:nvPr>
            <p:ph idx="1"/>
          </p:nvPr>
        </p:nvSpPr>
        <p:spPr/>
        <p:txBody>
          <a:bodyPr>
            <a:normAutofit/>
          </a:bodyPr>
          <a:lstStyle/>
          <a:p>
            <a:pPr marL="0" indent="0" algn="ctr">
              <a:buNone/>
            </a:pPr>
            <a:endParaRPr lang="id-ID" sz="2800" dirty="0" smtClean="0"/>
          </a:p>
          <a:p>
            <a:pPr marL="0" indent="0" algn="ctr">
              <a:buNone/>
            </a:pPr>
            <a:endParaRPr lang="id-ID" sz="2800" dirty="0"/>
          </a:p>
          <a:p>
            <a:pPr marL="0" indent="0" algn="ctr">
              <a:buNone/>
            </a:pPr>
            <a:r>
              <a:rPr lang="id-ID" sz="4000" dirty="0" smtClean="0"/>
              <a:t>Sistem </a:t>
            </a:r>
            <a:r>
              <a:rPr lang="id-ID" sz="4000" dirty="0"/>
              <a:t>Pengelolaan Parkir</a:t>
            </a:r>
          </a:p>
        </p:txBody>
      </p:sp>
    </p:spTree>
    <p:extLst>
      <p:ext uri="{BB962C8B-B14F-4D97-AF65-F5344CB8AC3E}">
        <p14:creationId xmlns:p14="http://schemas.microsoft.com/office/powerpoint/2010/main" val="192145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t>DESKRIPSI TUGAS BESAR</a:t>
            </a:r>
            <a:endParaRPr lang="id-ID" dirty="0"/>
          </a:p>
        </p:txBody>
      </p:sp>
      <p:sp>
        <p:nvSpPr>
          <p:cNvPr id="3" name="Content Placeholder 2"/>
          <p:cNvSpPr>
            <a:spLocks noGrp="1"/>
          </p:cNvSpPr>
          <p:nvPr>
            <p:ph idx="1"/>
          </p:nvPr>
        </p:nvSpPr>
        <p:spPr>
          <a:xfrm>
            <a:off x="677333" y="1390918"/>
            <a:ext cx="9187883" cy="5151549"/>
          </a:xfrm>
        </p:spPr>
        <p:txBody>
          <a:bodyPr>
            <a:normAutofit fontScale="92500" lnSpcReduction="20000"/>
          </a:bodyPr>
          <a:lstStyle/>
          <a:p>
            <a:pPr marL="0" indent="0">
              <a:buNone/>
            </a:pPr>
            <a:r>
              <a:rPr lang="id-ID" dirty="0"/>
              <a:t>Kampus AIUEO mengalami kendala dalam pengelolaan lahan parkir di lingkungan kampusnya sehingga pihak manajemen kampus berencana membuat sebuah sistem parkir terkomputerisasi. Pengguna parkir dibedakan menjadi staf dan dosen, mahasiswa, serta tamu. Secara umum, gambaran skenario sistem yang akan dibangun adalah sebagai berikut: Pengendara memarkirkan kendaraannya dengan cara: </a:t>
            </a:r>
            <a:endParaRPr lang="id-ID" dirty="0" smtClean="0"/>
          </a:p>
          <a:p>
            <a:pPr>
              <a:buAutoNum type="alphaLcPeriod"/>
            </a:pPr>
            <a:r>
              <a:rPr lang="id-ID" dirty="0" smtClean="0"/>
              <a:t>Masuk</a:t>
            </a:r>
            <a:r>
              <a:rPr lang="id-ID" dirty="0"/>
              <a:t>: Kamera mengambil gambar nomor kendaraan. Lalu pengendara menekan tombol ambil karcis. Lalu mesin mengeluarkan karcis. Lalu pengendara mengambil karcis. Kamera digital menyimpan data kendaraan ke database (bagi unregistered user). Kamera mengambil gambar nomor kendaraan. Pengendara melakukan tapping kartu (KTM dan ID Card staf/dosen) ke mesin. Kamera digital menyimpan data kendaraan ke database dan data yang disimpan bisa diakses juga di smartphone pengguna (bagi registered user). </a:t>
            </a:r>
            <a:endParaRPr lang="id-ID" dirty="0" smtClean="0"/>
          </a:p>
          <a:p>
            <a:pPr>
              <a:buAutoNum type="alphaLcPeriod"/>
            </a:pPr>
            <a:r>
              <a:rPr lang="id-ID" dirty="0" smtClean="0"/>
              <a:t>Setelah </a:t>
            </a:r>
            <a:r>
              <a:rPr lang="id-ID" dirty="0"/>
              <a:t>pengendara mengambil karcis, palang terbuka. Pengendara dibolehkan masuk dan memarkir kendaraannya. </a:t>
            </a:r>
            <a:endParaRPr lang="id-ID" dirty="0" smtClean="0"/>
          </a:p>
          <a:p>
            <a:pPr>
              <a:buAutoNum type="alphaLcPeriod"/>
            </a:pPr>
            <a:r>
              <a:rPr lang="id-ID" dirty="0" smtClean="0"/>
              <a:t>Keluar</a:t>
            </a:r>
            <a:r>
              <a:rPr lang="id-ID" dirty="0"/>
              <a:t>: pengendara menyerahkan karcis kepada staf/pegawai lalu mesin kasir/ pegawai mengecek data masuk kendaraan. Setelah mengecek data mesin kasir/pegawai menghitung total biaya parkiran. Lalu pengendara membayar total biaya parkir (bagi unregistered user). Pengendara menyerahkan karcis kepada staf/pegawai lalu mesin kasir/ pegawai mengecek data masuk kendaraan. Setelah mengecek data mesin kasir/pegawai menghitung total biaya parkiran. Lalu pengendara membayar total biaya parkir (bagi registered user). d. Setelah pengendara bayar, lalu palang terbuka dan pengendara keluar dari parkiran.. </a:t>
            </a:r>
          </a:p>
        </p:txBody>
      </p:sp>
    </p:spTree>
    <p:extLst>
      <p:ext uri="{BB962C8B-B14F-4D97-AF65-F5344CB8AC3E}">
        <p14:creationId xmlns:p14="http://schemas.microsoft.com/office/powerpoint/2010/main" val="264071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94" y="313388"/>
            <a:ext cx="8596668" cy="1320800"/>
          </a:xfrm>
        </p:spPr>
        <p:txBody>
          <a:bodyPr/>
          <a:lstStyle/>
          <a:p>
            <a:pPr algn="ctr"/>
            <a:r>
              <a:rPr lang="id-ID" dirty="0" smtClean="0"/>
              <a:t>USE CASE DIAGRAM</a:t>
            </a:r>
            <a:endParaRPr lang="id-ID"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9254" y="1061505"/>
            <a:ext cx="7611414" cy="5616189"/>
          </a:xfrm>
        </p:spPr>
      </p:pic>
    </p:spTree>
    <p:extLst>
      <p:ext uri="{BB962C8B-B14F-4D97-AF65-F5344CB8AC3E}">
        <p14:creationId xmlns:p14="http://schemas.microsoft.com/office/powerpoint/2010/main" val="192713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55314" y="715820"/>
            <a:ext cx="6954590" cy="6082676"/>
          </a:xfrm>
          <a:prstGeom prst="rect">
            <a:avLst/>
          </a:prstGeom>
        </p:spPr>
      </p:pic>
      <p:sp>
        <p:nvSpPr>
          <p:cNvPr id="2" name="Title 1"/>
          <p:cNvSpPr>
            <a:spLocks noGrp="1"/>
          </p:cNvSpPr>
          <p:nvPr>
            <p:ph type="title"/>
          </p:nvPr>
        </p:nvSpPr>
        <p:spPr>
          <a:xfrm>
            <a:off x="677333" y="108412"/>
            <a:ext cx="8596668" cy="1320800"/>
          </a:xfrm>
        </p:spPr>
        <p:txBody>
          <a:bodyPr/>
          <a:lstStyle/>
          <a:p>
            <a:r>
              <a:rPr lang="id-ID" dirty="0" smtClean="0"/>
              <a:t>DESKRIPSI USE CASE</a:t>
            </a:r>
            <a:endParaRPr lang="id-ID" dirty="0"/>
          </a:p>
        </p:txBody>
      </p:sp>
    </p:spTree>
    <p:extLst>
      <p:ext uri="{BB962C8B-B14F-4D97-AF65-F5344CB8AC3E}">
        <p14:creationId xmlns:p14="http://schemas.microsoft.com/office/powerpoint/2010/main" val="4188827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1717"/>
            <a:ext cx="8596668" cy="1320800"/>
          </a:xfrm>
        </p:spPr>
        <p:txBody>
          <a:bodyPr/>
          <a:lstStyle/>
          <a:p>
            <a:pPr algn="ctr"/>
            <a:r>
              <a:rPr lang="id-ID" dirty="0" smtClean="0"/>
              <a:t>CLASS DIAGRAM</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0464" y="896536"/>
            <a:ext cx="7559897" cy="5587751"/>
          </a:xfrm>
        </p:spPr>
      </p:pic>
    </p:spTree>
    <p:extLst>
      <p:ext uri="{BB962C8B-B14F-4D97-AF65-F5344CB8AC3E}">
        <p14:creationId xmlns:p14="http://schemas.microsoft.com/office/powerpoint/2010/main" val="2214679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8692"/>
            <a:ext cx="8596668" cy="1320800"/>
          </a:xfrm>
        </p:spPr>
        <p:txBody>
          <a:bodyPr/>
          <a:lstStyle/>
          <a:p>
            <a:pPr algn="ctr"/>
            <a:r>
              <a:rPr lang="id-ID" dirty="0" smtClean="0"/>
              <a:t>SEQUENCE DIAGRAM</a:t>
            </a:r>
            <a:endParaRPr lang="id-ID" dirty="0"/>
          </a:p>
        </p:txBody>
      </p:sp>
      <p:sp>
        <p:nvSpPr>
          <p:cNvPr id="3" name="Content Placeholder 2"/>
          <p:cNvSpPr>
            <a:spLocks noGrp="1"/>
          </p:cNvSpPr>
          <p:nvPr>
            <p:ph idx="1"/>
          </p:nvPr>
        </p:nvSpPr>
        <p:spPr>
          <a:xfrm>
            <a:off x="561423" y="743916"/>
            <a:ext cx="8596668" cy="3880773"/>
          </a:xfrm>
        </p:spPr>
        <p:txBody>
          <a:bodyPr/>
          <a:lstStyle/>
          <a:p>
            <a:r>
              <a:rPr lang="id-ID" dirty="0" smtClean="0"/>
              <a:t>SEQUENCE MASUK</a:t>
            </a:r>
          </a:p>
          <a:p>
            <a:pPr marL="0" indent="0">
              <a:buNone/>
            </a:pP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985" y="1103672"/>
            <a:ext cx="8300437" cy="5638417"/>
          </a:xfrm>
          <a:prstGeom prst="rect">
            <a:avLst/>
          </a:prstGeom>
        </p:spPr>
      </p:pic>
    </p:spTree>
    <p:extLst>
      <p:ext uri="{BB962C8B-B14F-4D97-AF65-F5344CB8AC3E}">
        <p14:creationId xmlns:p14="http://schemas.microsoft.com/office/powerpoint/2010/main" val="3241984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544" y="244699"/>
            <a:ext cx="8596668" cy="6613301"/>
          </a:xfrm>
        </p:spPr>
        <p:txBody>
          <a:bodyPr/>
          <a:lstStyle/>
          <a:p>
            <a:r>
              <a:rPr lang="id-ID" dirty="0"/>
              <a:t>SEQUENCE KELUAR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036" y="669701"/>
            <a:ext cx="8464175" cy="5975798"/>
          </a:xfrm>
          <a:prstGeom prst="rect">
            <a:avLst/>
          </a:prstGeom>
        </p:spPr>
      </p:pic>
    </p:spTree>
    <p:extLst>
      <p:ext uri="{BB962C8B-B14F-4D97-AF65-F5344CB8AC3E}">
        <p14:creationId xmlns:p14="http://schemas.microsoft.com/office/powerpoint/2010/main" val="570189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899"/>
            <a:ext cx="8596668" cy="1320800"/>
          </a:xfrm>
        </p:spPr>
        <p:txBody>
          <a:bodyPr/>
          <a:lstStyle/>
          <a:p>
            <a:pPr algn="ctr"/>
            <a:r>
              <a:rPr lang="id-ID" dirty="0" smtClean="0"/>
              <a:t>ACTIVITTY DIAGRAM</a:t>
            </a:r>
            <a:endParaRPr lang="id-ID" dirty="0"/>
          </a:p>
        </p:txBody>
      </p:sp>
      <p:sp>
        <p:nvSpPr>
          <p:cNvPr id="3" name="Content Placeholder 2"/>
          <p:cNvSpPr>
            <a:spLocks noGrp="1"/>
          </p:cNvSpPr>
          <p:nvPr>
            <p:ph idx="1"/>
          </p:nvPr>
        </p:nvSpPr>
        <p:spPr>
          <a:xfrm>
            <a:off x="561423" y="1117401"/>
            <a:ext cx="8596668" cy="3880773"/>
          </a:xfrm>
        </p:spPr>
        <p:txBody>
          <a:bodyPr/>
          <a:lstStyle/>
          <a:p>
            <a:r>
              <a:rPr lang="id-ID" dirty="0" smtClean="0"/>
              <a:t>ACTIVITY MASUK</a:t>
            </a:r>
          </a:p>
          <a:p>
            <a:pPr marL="0" indent="0">
              <a:buNone/>
            </a:pPr>
            <a:endParaRPr lang="id-ID"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90" y="1488933"/>
            <a:ext cx="8517499" cy="5218682"/>
          </a:xfrm>
          <a:prstGeom prst="rect">
            <a:avLst/>
          </a:prstGeom>
        </p:spPr>
      </p:pic>
    </p:spTree>
    <p:extLst>
      <p:ext uri="{BB962C8B-B14F-4D97-AF65-F5344CB8AC3E}">
        <p14:creationId xmlns:p14="http://schemas.microsoft.com/office/powerpoint/2010/main" val="1415613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TotalTime>
  <Words>295</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Britannic Bold</vt:lpstr>
      <vt:lpstr>Trebuchet MS</vt:lpstr>
      <vt:lpstr>Wingdings 3</vt:lpstr>
      <vt:lpstr>Facet</vt:lpstr>
      <vt:lpstr>KELOMPOK 2</vt:lpstr>
      <vt:lpstr>JUDUL TUGAS BESAR</vt:lpstr>
      <vt:lpstr>DESKRIPSI TUGAS BESAR</vt:lpstr>
      <vt:lpstr>USE CASE DIAGRAM</vt:lpstr>
      <vt:lpstr>DESKRIPSI USE CASE</vt:lpstr>
      <vt:lpstr>CLASS DIAGRAM</vt:lpstr>
      <vt:lpstr>SEQUENCE DIAGRAM</vt:lpstr>
      <vt:lpstr>PowerPoint Presentation</vt:lpstr>
      <vt:lpstr>ACTIVITTY DIAGRAM</vt:lpstr>
      <vt:lpstr>PowerPoint Presentation</vt:lpstr>
      <vt:lpstr>TERIMA 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2</dc:title>
  <dc:creator>Yudhi Arma Mustika</dc:creator>
  <cp:lastModifiedBy>Yudhi Arma Mustika</cp:lastModifiedBy>
  <cp:revision>5</cp:revision>
  <dcterms:created xsi:type="dcterms:W3CDTF">2019-11-27T08:32:56Z</dcterms:created>
  <dcterms:modified xsi:type="dcterms:W3CDTF">2019-11-29T07:11:19Z</dcterms:modified>
</cp:coreProperties>
</file>