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8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/>
  </p:normalViewPr>
  <p:slideViewPr>
    <p:cSldViewPr snapToGrid="0">
      <p:cViewPr varScale="1">
        <p:scale>
          <a:sx n="60" d="100"/>
          <a:sy n="60" d="100"/>
        </p:scale>
        <p:origin x="96" y="8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xmlns="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xmlns="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xmlns="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xmlns="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xmlns="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6/24/2022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705853"/>
            <a:ext cx="3932237" cy="1034482"/>
          </a:xfrm>
        </p:spPr>
        <p:txBody>
          <a:bodyPr/>
          <a:lstStyle/>
          <a:p>
            <a:r>
              <a:rPr lang="en-US" dirty="0" smtClean="0"/>
              <a:t>Recommendations 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182873" cy="143123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</a:pPr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Churn is indeed high in the SME division</a:t>
            </a:r>
          </a:p>
          <a:p>
            <a:pPr>
              <a:spcBef>
                <a:spcPts val="400"/>
              </a:spcBef>
            </a:pPr>
            <a:r>
              <a:rPr lang="en-US" sz="15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Churn is 9.7% among 14606 customers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:a16="http://schemas.microsoft.com/office/drawing/2014/main" xmlns="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002770"/>
            <a:ext cx="4422244" cy="1648628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400"/>
              </a:spcBef>
            </a:pPr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Predictive model</a:t>
            </a:r>
            <a:endParaRPr lang="en-US" sz="25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15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Yearly consumption, forecasted consumption and net margin are 3 largest drivers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182874" cy="19123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20% Discount strategy is effective if only targeted appropriately</a:t>
            </a:r>
            <a:endParaRPr lang="en-US" sz="2500" b="1" dirty="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400"/>
              </a:spcBef>
            </a:pPr>
            <a:r>
              <a:rPr lang="en-US" sz="1500" i="1" spc="-15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Offer discount for only high-value customers with high churn probability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xmlns="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xmlns="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948224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xmlns="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xmlns="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xmlns="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Yudhid </a:t>
            </a:r>
            <a:r>
              <a:rPr lang="en-US" sz="2500" b="1" i="1" spc="60" dirty="0" err="1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Purwa</a:t>
            </a: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en-US" sz="2500" b="1" i="1" spc="60" dirty="0" err="1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Waskita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yudhidwaskita@gmail.com</a:t>
            </a:r>
            <a:endParaRPr lang="en-U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+62 897 2285 198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xmlns="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xmlns="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xmlns="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71af3243-3dd4-4a8d-8c0d-dd76da1f02a5"/>
    <ds:schemaRef ds:uri="16c05727-aa75-4e4a-9b5f-8a80a1165891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65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</vt:lpstr>
      <vt:lpstr>Calibri</vt:lpstr>
      <vt:lpstr>Gill Sans MT</vt:lpstr>
      <vt:lpstr>Office Theme</vt:lpstr>
      <vt:lpstr>Recommendations Action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2022-06-23T17:16:56Z</dcterms:created>
  <dcterms:modified xsi:type="dcterms:W3CDTF">2022-06-23T17:24:41Z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