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9" r:id="rId4"/>
    <p:sldId id="281" r:id="rId5"/>
    <p:sldId id="257" r:id="rId6"/>
    <p:sldId id="301" r:id="rId7"/>
    <p:sldId id="297" r:id="rId8"/>
    <p:sldId id="298" r:id="rId9"/>
    <p:sldId id="280" r:id="rId10"/>
    <p:sldId id="300" r:id="rId11"/>
    <p:sldId id="302" r:id="rId12"/>
    <p:sldId id="268" r:id="rId13"/>
    <p:sldId id="27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2261669"/>
            <a:ext cx="8412479" cy="409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2208149" y="14124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ECECEC"/>
                </a:solidFill>
                <a:latin typeface="ui-sans-serif"/>
              </a:rPr>
              <a:t>L</a:t>
            </a:r>
            <a:r>
              <a:rPr lang="en-GB" b="1" dirty="0">
                <a:solidFill>
                  <a:srgbClr val="ECECEC"/>
                </a:solidFill>
                <a:latin typeface="ui-sans-serif"/>
              </a:rPr>
              <a:t>ink GitHub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9775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berkisar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berkontribusi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dinamika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dirty="0">
                <a:solidFill>
                  <a:srgbClr val="ECECEC"/>
                </a:solidFill>
                <a:latin typeface="ui-sans-serif"/>
              </a:rPr>
              <a:t>.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Harga-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fasilitas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interaksinya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agen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estat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historis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pengambilan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Menyelidiki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nilai-nilai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(EDA):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Jika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buat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ubah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sudah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Modeling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Opsional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Bergantung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memperkirakan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Teknik-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regresi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linear,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pohon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metode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ensemble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intervensi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0E287-480B-4EF3-A81B-8B4D3F2B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92" y="700051"/>
            <a:ext cx="1811308" cy="42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096627"/>
            <a:ext cx="8259209" cy="319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06B4F-57C3-4222-971B-B3F05DC6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8" y="1080902"/>
            <a:ext cx="4058101" cy="3224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28BBC-7767-4547-977E-0A908BDF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868" y="1096627"/>
            <a:ext cx="4058101" cy="319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232068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GrLivArea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SalePrice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Insight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kebutuhan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anggaran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mereka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menonjol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Misalnya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penyebab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menghasilkan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bermanfaat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537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Proxima Nova</vt:lpstr>
      <vt:lpstr>Livvic Light</vt:lpstr>
      <vt:lpstr>Share Tech</vt:lpstr>
      <vt:lpstr>ui-sans-serif</vt:lpstr>
      <vt:lpstr>Proxima Nova Semibold</vt:lpstr>
      <vt:lpstr>Nunito Light</vt:lpstr>
      <vt:lpstr>Maven Pro</vt:lpstr>
      <vt:lpstr>Data Science Consulting by Slidesgo</vt:lpstr>
      <vt:lpstr>Slidesgo Final Pages</vt:lpstr>
      <vt:lpstr>FINAL PROJECT DATA SCIENCE</vt:lpstr>
      <vt:lpstr>PROFILE</vt:lpstr>
      <vt:lpstr>KOMPETENSI</vt:lpstr>
      <vt:lpstr>Case Study 02: Housing Price</vt:lpstr>
      <vt:lpstr>Case Study 02: Housing Price</vt:lpstr>
      <vt:lpstr>Case Study 02: Housing Price</vt:lpstr>
      <vt:lpstr>FLOWCHART</vt:lpstr>
      <vt:lpstr>Gambar Visualisasi</vt:lpstr>
      <vt:lpstr>Insight:</vt:lpstr>
      <vt:lpstr>Link GitHub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14</cp:revision>
  <dcterms:modified xsi:type="dcterms:W3CDTF">2024-06-07T13:20:07Z</dcterms:modified>
</cp:coreProperties>
</file>