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9" r:id="rId4"/>
    <p:sldId id="281" r:id="rId5"/>
    <p:sldId id="257" r:id="rId6"/>
    <p:sldId id="301" r:id="rId7"/>
    <p:sldId id="297" r:id="rId8"/>
    <p:sldId id="302" r:id="rId9"/>
    <p:sldId id="303" r:id="rId10"/>
    <p:sldId id="298" r:id="rId11"/>
    <p:sldId id="300" r:id="rId12"/>
    <p:sldId id="309" r:id="rId13"/>
    <p:sldId id="304" r:id="rId14"/>
    <p:sldId id="305" r:id="rId15"/>
    <p:sldId id="306" r:id="rId16"/>
    <p:sldId id="307" r:id="rId17"/>
    <p:sldId id="308" r:id="rId18"/>
    <p:sldId id="268" r:id="rId19"/>
    <p:sldId id="278" r:id="rId20"/>
  </p:sldIdLst>
  <p:sldSz cx="9144000" cy="5143500" type="screen16x9"/>
  <p:notesSz cx="6858000" cy="9144000"/>
  <p:embeddedFontLst>
    <p:embeddedFont>
      <p:font typeface="Maven Pro" panose="020B0604020202020204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Proxima Nova Semibold" panose="020B0604020202020204" charset="0"/>
      <p:regular r:id="rId30"/>
      <p:bold r:id="rId31"/>
      <p:boldItalic r:id="rId32"/>
    </p:embeddedFont>
    <p:embeddedFont>
      <p:font typeface="Share Tech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F13DA-6F53-41EA-97FE-2F1807817EC8}">
  <a:tblStyle styleId="{FCEF13DA-6F53-41EA-97FE-2F1807817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37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329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42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86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04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881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81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3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88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05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686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6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br>
              <a:rPr lang="en" dirty="0"/>
            </a:b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prediksi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58492-A5C2-4457-9401-9380B7785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1467384"/>
            <a:ext cx="4073573" cy="2225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058A6-4E98-4115-91E3-7D06AB23C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334" y="1453543"/>
            <a:ext cx="4338906" cy="223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6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Dari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terlihat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jumlah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banyak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daripada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berdampak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mungkin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mengenali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mewakili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daripada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perlu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dipertimbangkan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augmentasi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kelas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kurang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banyak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GB" sz="1600" dirty="0">
              <a:solidFill>
                <a:srgbClr val="ECECEC"/>
              </a:solidFill>
              <a:latin typeface="ui-sans-serif"/>
            </a:endParaRPr>
          </a:p>
          <a:p>
            <a:pPr marL="165100" indent="0" algn="l">
              <a:buNone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terdeteksi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noise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mengganggu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proses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mungkin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membedakan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perlu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pembersihan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penghapusan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337047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t-IT" sz="2000" b="1" i="0" dirty="0">
                <a:solidFill>
                  <a:srgbClr val="ECECEC"/>
                </a:solidFill>
                <a:effectLst/>
                <a:latin typeface="ui-sans-serif"/>
              </a:rPr>
              <a:t>Hasil Evaluasi Model</a:t>
            </a:r>
          </a:p>
          <a:p>
            <a:pPr algn="l"/>
            <a:r>
              <a:rPr lang="it-IT" sz="1600" b="1" i="0" dirty="0">
                <a:solidFill>
                  <a:srgbClr val="ECECEC"/>
                </a:solidFill>
                <a:effectLst/>
                <a:latin typeface="ui-sans-serif"/>
              </a:rPr>
              <a:t>Metrik Evaluasi:</a:t>
            </a:r>
            <a:endParaRPr lang="it-IT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Akurasi: 85%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Presisi: 82%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Recall: 88%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F1-Score: 85%</a:t>
            </a:r>
          </a:p>
          <a:p>
            <a:pPr marL="165100" indent="0" algn="l">
              <a:buNone/>
            </a:pPr>
            <a:endParaRPr lang="it-IT" sz="1600" dirty="0">
              <a:solidFill>
                <a:srgbClr val="ECECEC"/>
              </a:solidFill>
              <a:latin typeface="ui-sans-serif"/>
            </a:endParaRPr>
          </a:p>
          <a:p>
            <a:pPr algn="l"/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Interpretasi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keseluruhan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85%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benar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85%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kelas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82%,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82%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benar-benar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merupakan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it-IT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58796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Recall: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menemukan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instance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kelas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sebenarnya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recall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88%,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dataset,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88%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F1-Score: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Merupakan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harmonis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recall. F1-Score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(85%)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recall.</a:t>
            </a:r>
          </a:p>
          <a:p>
            <a:pPr algn="l"/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Grafik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confusion matrix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model.</a:t>
            </a:r>
          </a:p>
          <a:p>
            <a:pPr marL="165100" indent="0" algn="l">
              <a:buNone/>
            </a:pPr>
            <a:endParaRPr lang="it-IT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72846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15360" y="5862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Kesimpulan:</a:t>
            </a:r>
          </a:p>
          <a:p>
            <a:pPr algn="l"/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kami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arsitektur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ResNet50.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proses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melibatkan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persiapan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pembangunan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kami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mendapatkan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Kinerja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mencapai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85%,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82% dan recall 88%. F1-Score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(85%)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recall.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Ditemukan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noise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Penghapusan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pembersihan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data-data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9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15360" y="5862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Kesimpulan: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Implikasi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Praktis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Model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dikembangkan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digunakan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otomatis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,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implikasi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aplikasi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pemantauan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lingkungan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perencanaan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citra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satelit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95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1898025"/>
            <a:ext cx="8412479" cy="67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ctr">
              <a:buNone/>
            </a:pP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Link GitHub</a:t>
            </a:r>
          </a:p>
          <a:p>
            <a:pPr marL="165100" indent="0" algn="ctr">
              <a:buNone/>
            </a:pP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https://github.com/yudhityaPratama/Final-Projek-KW.git</a:t>
            </a:r>
            <a:endParaRPr lang="en-GB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837060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</a:t>
            </a:r>
            <a:r>
              <a:rPr lang="en">
                <a:solidFill>
                  <a:schemeClr val="accent3"/>
                </a:solidFill>
              </a:rPr>
              <a:t>WORDS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69" name="Google Shape;1369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74" name="Google Shape;1374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LULUSAN: Teknik Informatika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BACKGROUND: Fresh Graduate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50" y="728443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KOMPETENSI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0713D-5543-4C85-BEAE-3D07DADC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1415850"/>
            <a:ext cx="7528069" cy="29436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ui-sans-serif"/>
              </a:rPr>
              <a:t>Overview - Background Problem Project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Tugas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aplikasi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citra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satelit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perencanaan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pemantauan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lingkungan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Latar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Belakang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Deep learning,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khususnya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Jaringan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Saraf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Konvolusi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(CNN),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bidang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ResNet50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arsitektur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CNN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(ImageNet),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memungkinkannya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mengenali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efektif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menyesuaikan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mengadaptasikannya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tugas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khusus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membedakan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28850"/>
            <a:ext cx="6379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04: </a:t>
            </a:r>
            <a:r>
              <a:rPr lang="en-GB" b="1" i="1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Deep learning / Artificial Neural Network</a:t>
            </a:r>
            <a:endParaRPr lang="en-GB" b="1" i="0" dirty="0">
              <a:solidFill>
                <a:schemeClr val="bg1"/>
              </a:solidFill>
              <a:effectLst/>
              <a:latin typeface="Share Tech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Menyesuaikan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mencapai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mengeneralisasi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baru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Hasil yang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Sebuah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mampu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Pemahaman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5163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04: </a:t>
            </a:r>
            <a:r>
              <a:rPr lang="en-GB" b="1" i="1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Deep learning / Artificial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9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4" y="1063525"/>
            <a:ext cx="81074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Cara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Penyelesaian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Persiapan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Pra-pemrosesan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cocok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persyaratan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input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Penyiapan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tanpa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teratas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yaitu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sepenuhnya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terhubung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bertanggung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jawab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asli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Menambahkan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dense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baru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fungsi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aktivasi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softmax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: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5163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04: </a:t>
            </a:r>
            <a:r>
              <a:rPr lang="en-GB" b="1" i="1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Deep learning / Artificial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34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Membekukan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yang Telah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lapisan-lapisan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ResNet50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mempertahankan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bobot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mencegahnya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diperbarui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selama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memungkinkan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memanfaatkan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kemampuan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ekstraksi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ResNet50.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Kompilasi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Mengompilasi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optimizer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sesuai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(SGD),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fungsi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kerugian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(categorical cross-entropy),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disiapkan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per epoch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br>
              <a:rPr lang="en-GB" sz="1600" dirty="0"/>
            </a:b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17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Menilai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dilatih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pada dataset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ia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berperforma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pada data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belum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pernah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dilihat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>
              <a:buNone/>
            </a:pPr>
            <a:br>
              <a:rPr lang="en-GB" sz="1600" dirty="0"/>
            </a:b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69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49" y="14032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FLOWCHART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E2D12-2A17-4D27-BC19-D4C79899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4" y="622722"/>
            <a:ext cx="1040671" cy="43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6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892</Words>
  <Application>Microsoft Office PowerPoint</Application>
  <PresentationFormat>On-screen Show (16:9)</PresentationFormat>
  <Paragraphs>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Wingdings</vt:lpstr>
      <vt:lpstr>Proxima Nova Semibold</vt:lpstr>
      <vt:lpstr>Arial</vt:lpstr>
      <vt:lpstr>Nunito Light</vt:lpstr>
      <vt:lpstr>Livvic Light</vt:lpstr>
      <vt:lpstr>Maven Pro</vt:lpstr>
      <vt:lpstr>ui-sans-serif</vt:lpstr>
      <vt:lpstr>Proxima Nova</vt:lpstr>
      <vt:lpstr>Share Tech</vt:lpstr>
      <vt:lpstr>Data Science Consulting by Slidesgo</vt:lpstr>
      <vt:lpstr>Slidesgo Final Pages</vt:lpstr>
      <vt:lpstr>FINAL PROJECT DATA SCIENCE</vt:lpstr>
      <vt:lpstr>PROFILE</vt:lpstr>
      <vt:lpstr>KOMPETENSI</vt:lpstr>
      <vt:lpstr>Case Study 04: Deep learning / Artificial Neural Network</vt:lpstr>
      <vt:lpstr>Case Study 04: Deep learning / Artificial Neural Network</vt:lpstr>
      <vt:lpstr>Case Study 04: Deep learning / Artificial Neural Network</vt:lpstr>
      <vt:lpstr>Case Study 03: Machine Learning</vt:lpstr>
      <vt:lpstr>Case Study 03: Machine Learning</vt:lpstr>
      <vt:lpstr>FLOWCHART</vt:lpstr>
      <vt:lpstr>Visualisasi prediksi:</vt:lpstr>
      <vt:lpstr>Insight: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AWESOME WORDS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SCIENCE</dc:title>
  <cp:lastModifiedBy>yudhitya pratama</cp:lastModifiedBy>
  <cp:revision>17</cp:revision>
  <dcterms:modified xsi:type="dcterms:W3CDTF">2024-06-07T14:13:28Z</dcterms:modified>
</cp:coreProperties>
</file>