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9" r:id="rId4"/>
    <p:sldId id="281" r:id="rId5"/>
    <p:sldId id="257" r:id="rId6"/>
    <p:sldId id="297" r:id="rId7"/>
    <p:sldId id="298" r:id="rId8"/>
    <p:sldId id="280" r:id="rId9"/>
    <p:sldId id="299" r:id="rId10"/>
    <p:sldId id="300" r:id="rId11"/>
    <p:sldId id="271" r:id="rId12"/>
    <p:sldId id="301" r:id="rId13"/>
    <p:sldId id="268" r:id="rId14"/>
    <p:sldId id="278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5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1094781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Kesimpulan</a:t>
            </a: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50" y="200628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Hasil uji t-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menghasilkan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0.992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0.329. Karena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ditetapkan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l-GR" sz="1600" b="0" i="0" dirty="0">
                <a:solidFill>
                  <a:srgbClr val="ECECEC"/>
                </a:solidFill>
                <a:effectLst/>
                <a:latin typeface="ui-sans-serif"/>
              </a:rPr>
              <a:t>α = 0.05),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menolak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hipotesis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nol.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demikian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perbedaan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1094781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ECECEC"/>
                </a:solidFill>
                <a:latin typeface="ui-sans-serif"/>
              </a:rPr>
              <a:t>L</a:t>
            </a:r>
            <a:r>
              <a:rPr lang="en-GB" b="1" dirty="0">
                <a:solidFill>
                  <a:srgbClr val="ECECEC"/>
                </a:solidFill>
                <a:latin typeface="ui-sans-serif"/>
              </a:rPr>
              <a:t>ink GitHub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50" y="2006284"/>
            <a:ext cx="4478100" cy="628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7997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Perusahaan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berusaha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efektivitas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intensif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ingin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dipecahkan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Tim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 unit. Setelah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dikumpulkan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project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Hasil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dibuktikan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55947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01: Sales Force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Menghitung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tendensi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sentral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(mean, median, mode)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(range, standard deviation, variance).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Hasil: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4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4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529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01: Sales Force 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3059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21209-FA43-456A-8840-CCF51608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00" y="848692"/>
            <a:ext cx="4503636" cy="4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096626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Identifikasi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ingin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dipecahkan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yaitu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efektivitas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Merencanakan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langkah-langkah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diambil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karakteristiknya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tendensi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sentral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t,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Hasil: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Menginterpretasikan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Kesimpulan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Merangkum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temuan-temuan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menyimpulkan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selanjutnya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penyesuaian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program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Metode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i="0" dirty="0" err="1">
                <a:solidFill>
                  <a:srgbClr val="ECECEC"/>
                </a:solidFill>
                <a:effectLst/>
                <a:latin typeface="ui-sans-serif"/>
              </a:rPr>
              <a:t>Pengerjaan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90144" y="1438002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105.6,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median 100 dan mode 100.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standar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deviasi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31.03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963.84.</a:t>
            </a:r>
          </a:p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T-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0.992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0.329.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alpha (0.05),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menolak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hipotesis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nol.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Hasil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Pengerjaan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06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90144" y="1438002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Mean (Rata-rata):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105.6,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sedikit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(100).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sedikit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Median: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Median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sekitar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Mode: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juga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Standar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deviasi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relatif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(31.03)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mengindikasikan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fluktuasi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618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Share Tech</vt:lpstr>
      <vt:lpstr>Proxima Nova Semibold</vt:lpstr>
      <vt:lpstr>Livvic Light</vt:lpstr>
      <vt:lpstr>Proxima Nova</vt:lpstr>
      <vt:lpstr>Maven Pro</vt:lpstr>
      <vt:lpstr>Nunito Light</vt:lpstr>
      <vt:lpstr>ui-sans-serif</vt:lpstr>
      <vt:lpstr>Arial</vt:lpstr>
      <vt:lpstr>Data Science Consulting by Slidesgo</vt:lpstr>
      <vt:lpstr>Slidesgo Final Pages</vt:lpstr>
      <vt:lpstr>FINAL PROJECT DATA SCIENCE</vt:lpstr>
      <vt:lpstr>PROFILE</vt:lpstr>
      <vt:lpstr>KOMPETENSI</vt:lpstr>
      <vt:lpstr>Case Study 01: Sales Force Training</vt:lpstr>
      <vt:lpstr>Case Study 01: Sales Force Training</vt:lpstr>
      <vt:lpstr>FLOWCHART</vt:lpstr>
      <vt:lpstr>Metode Pengerjaan Proyek</vt:lpstr>
      <vt:lpstr>Visualisasi Hasil Pengerjaan:</vt:lpstr>
      <vt:lpstr>Insight dari Data:</vt:lpstr>
      <vt:lpstr>Kesimpulan</vt:lpstr>
      <vt:lpstr>Link GitHub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9</cp:revision>
  <dcterms:modified xsi:type="dcterms:W3CDTF">2024-05-27T16:19:59Z</dcterms:modified>
</cp:coreProperties>
</file>