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9" r:id="rId4"/>
    <p:sldId id="281" r:id="rId5"/>
    <p:sldId id="257" r:id="rId6"/>
    <p:sldId id="301" r:id="rId7"/>
    <p:sldId id="297" r:id="rId8"/>
    <p:sldId id="298" r:id="rId9"/>
    <p:sldId id="280" r:id="rId10"/>
    <p:sldId id="300" r:id="rId11"/>
    <p:sldId id="302" r:id="rId12"/>
    <p:sldId id="268" r:id="rId13"/>
    <p:sldId id="27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Semibold" panose="020B0604020202020204" charset="0"/>
      <p:regular r:id="rId24"/>
      <p:bold r:id="rId25"/>
      <p:bold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2261669"/>
            <a:ext cx="8412479" cy="409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2208149" y="14124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ECECEC"/>
                </a:solidFill>
                <a:latin typeface="ui-sans-serif"/>
              </a:rPr>
              <a:t>L</a:t>
            </a:r>
            <a:r>
              <a:rPr lang="en-GB" b="1" dirty="0">
                <a:solidFill>
                  <a:srgbClr val="ECECEC"/>
                </a:solidFill>
                <a:latin typeface="ui-sans-serif"/>
              </a:rPr>
              <a:t>ink GitHub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9775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berkisar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memanfaatkan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atribut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Anda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mengungkap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pola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berkontribusi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dinamika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pasar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dirty="0">
                <a:solidFill>
                  <a:srgbClr val="ECECEC"/>
                </a:solidFill>
                <a:latin typeface="ui-sans-serif"/>
              </a:rPr>
              <a:t>.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Harga-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fasilitas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pasar.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interaksinya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pemangku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kepentingan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agen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estat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historis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pengambilan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keputusan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kunci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Menjelajahi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atribut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numerik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terkait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Menyelidiki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berbeda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diimplementasikan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pemangku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kepentingan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pasar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Pra-Pemrosesan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menjelajahi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nilai-nilai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pisahkan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numerik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Eksploratif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(EDA):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EDA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melibatkan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ringkasan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korelasi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Rekayasa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Fitur: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Jika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buat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ubah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sudah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menangkap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target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Modeling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Opsional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Bergantung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lingkup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Anda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membangun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memperkirakan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Teknik-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teknik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regresi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linear,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pohon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keputusan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metode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ensemble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Ringkas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diimplementasikan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intervensi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0E287-480B-4EF3-A81B-8B4D3F2B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92" y="700051"/>
            <a:ext cx="1811308" cy="42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096627"/>
            <a:ext cx="8412479" cy="319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Gambar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D5F44-1580-47FC-8F38-A0941E46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8" y="1096626"/>
            <a:ext cx="4288107" cy="328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59F09-E8B6-4F94-9EEB-95744935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96626"/>
            <a:ext cx="4373374" cy="3302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232068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Dari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korelasi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GrLivArea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SalePrice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semakin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semakin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Insight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pertimbangan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sesuai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kebutuhan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anggaran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mereka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Namun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menonjol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berbeda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pola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umum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Misalnya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namun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bangunan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tambahan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penyebab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menghasilkan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akhir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bermanfaat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537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ui-sans-serif</vt:lpstr>
      <vt:lpstr>Maven Pro</vt:lpstr>
      <vt:lpstr>Proxima Nova</vt:lpstr>
      <vt:lpstr>Share Tech</vt:lpstr>
      <vt:lpstr>Livvic Light</vt:lpstr>
      <vt:lpstr>Proxima Nova Semibold</vt:lpstr>
      <vt:lpstr>Arial</vt:lpstr>
      <vt:lpstr>Nunito Light</vt:lpstr>
      <vt:lpstr>Data Science Consulting by Slidesgo</vt:lpstr>
      <vt:lpstr>Slidesgo Final Pages</vt:lpstr>
      <vt:lpstr>FINAL PROJECT DATA SCIENCE</vt:lpstr>
      <vt:lpstr>PROFILE</vt:lpstr>
      <vt:lpstr>KOMPETENSI</vt:lpstr>
      <vt:lpstr>Case Study 02: Housing Price</vt:lpstr>
      <vt:lpstr>Case Study 02: Housing Price</vt:lpstr>
      <vt:lpstr>Case Study 02: Housing Price</vt:lpstr>
      <vt:lpstr>FLOWCHART</vt:lpstr>
      <vt:lpstr>Gambar Visualisasi</vt:lpstr>
      <vt:lpstr>Insight:</vt:lpstr>
      <vt:lpstr>Link GitHub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13</cp:revision>
  <dcterms:modified xsi:type="dcterms:W3CDTF">2024-05-27T16:21:13Z</dcterms:modified>
</cp:coreProperties>
</file>