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9" r:id="rId4"/>
    <p:sldId id="281" r:id="rId5"/>
    <p:sldId id="257" r:id="rId6"/>
    <p:sldId id="301" r:id="rId7"/>
    <p:sldId id="297" r:id="rId8"/>
    <p:sldId id="302" r:id="rId9"/>
    <p:sldId id="303" r:id="rId10"/>
    <p:sldId id="298" r:id="rId11"/>
    <p:sldId id="280" r:id="rId12"/>
    <p:sldId id="300" r:id="rId13"/>
    <p:sldId id="304" r:id="rId14"/>
    <p:sldId id="305" r:id="rId15"/>
    <p:sldId id="268" r:id="rId16"/>
    <p:sldId id="278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42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065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8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Gambar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D384D-9434-411A-AF95-09180363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99" y="989474"/>
            <a:ext cx="6148801" cy="36997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Grafik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histogram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AIDS.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Mayoritas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25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hingga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45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tahun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Garis KDE (Kernel Density Estimate)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puncak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sekitar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30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tahun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Sebaran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lonjakan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tiba-tiba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merata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normal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marL="165100" indent="0" algn="l">
              <a:buNone/>
            </a:pP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Outlier: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outlier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ujung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Meskipun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kecil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outlier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jika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Data yang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langsung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kolom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akhir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performa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algoritma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KNN.</a:t>
            </a:r>
          </a:p>
          <a:p>
            <a:pPr marL="165100" indent="0" algn="l">
              <a:buNone/>
            </a:pP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Penanganan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endParaRPr lang="en-GB" sz="16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Outlier: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menghapus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mengurangi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outlier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Verifikasi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valid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kesalahan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entri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tambahan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juga normal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5879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2631075"/>
            <a:ext cx="8412479" cy="39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2208149" y="16932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ECECEC"/>
                </a:solidFill>
                <a:latin typeface="ui-sans-serif"/>
              </a:rPr>
              <a:t>L</a:t>
            </a:r>
            <a:r>
              <a:rPr lang="en-GB" b="1" dirty="0">
                <a:solidFill>
                  <a:srgbClr val="ECECEC"/>
                </a:solidFill>
                <a:latin typeface="ui-sans-serif"/>
              </a:rPr>
              <a:t>ink GitHub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06811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seseorang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AIDS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terkait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demografis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medis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Tantangannya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membangun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AIDS (Acquired Immunodeficiency Syndrome)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mengancam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jiwa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disebabkan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virus HIV (Human Immunodeficiency Virus).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Deteksi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pengobatan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hidup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umur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panjang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hidup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HIV/AIDS.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penyedia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layanan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kesehatan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berisiko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memerlukan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pengujian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perhatian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medis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segera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526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mana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AIDS. Hasil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meliputi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komprehensif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eksploratif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penanganan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duplikat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Implementasi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algoritma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recall, dan F1-score.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matriks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kebingungan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kurva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ROC.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19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strukturnya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duplikat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kunci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histogram dan boxplot.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Rekayasa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Pemilihan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Fitur: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Memisahkan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target ('infected')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lainnya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ketidakseimbangan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teknik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undersampling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oversampling.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pengujian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K-Nearest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Neighbors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(KNN), Logistic Regression, Decision Tree, Random Forest, dan Naive Bayes.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setiap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recall, F1-score, dan ROC-AUC.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17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Perbandingan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Pemilihan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Pelaporan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matriks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kebingungan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kurva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ROC.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Melaporkan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>
              <a:buNone/>
            </a:pPr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6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A9A5E-28FF-443C-B7BB-E5D2FDF2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62" y="705600"/>
            <a:ext cx="1474303" cy="42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689</Words>
  <Application>Microsoft Office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Maven Pro</vt:lpstr>
      <vt:lpstr>ui-sans-serif</vt:lpstr>
      <vt:lpstr>Proxima Nova</vt:lpstr>
      <vt:lpstr>Livvic Light</vt:lpstr>
      <vt:lpstr>Proxima Nova Semibold</vt:lpstr>
      <vt:lpstr>Wingdings</vt:lpstr>
      <vt:lpstr>Nunito Light</vt:lpstr>
      <vt:lpstr>Share Tech</vt:lpstr>
      <vt:lpstr>Arial</vt:lpstr>
      <vt:lpstr>Data Science Consulting by Slidesgo</vt:lpstr>
      <vt:lpstr>Slidesgo Final Pages</vt:lpstr>
      <vt:lpstr>FINAL PROJECT DATA SCIENCE</vt:lpstr>
      <vt:lpstr>PROFILE</vt:lpstr>
      <vt:lpstr>KOMPETENSI</vt:lpstr>
      <vt:lpstr>Case Study 03: Machine Learning</vt:lpstr>
      <vt:lpstr>Case Study 03: Machine Learning</vt:lpstr>
      <vt:lpstr>Case Study 03: Machine Learning</vt:lpstr>
      <vt:lpstr>Case Study 03: Machine Learning</vt:lpstr>
      <vt:lpstr>Case Study 03: Machine Learning</vt:lpstr>
      <vt:lpstr>FLOWCHART</vt:lpstr>
      <vt:lpstr>Gambar Visualisasi</vt:lpstr>
      <vt:lpstr>Insight:</vt:lpstr>
      <vt:lpstr>Insight:</vt:lpstr>
      <vt:lpstr>Link GitHub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13</cp:revision>
  <dcterms:modified xsi:type="dcterms:W3CDTF">2024-05-27T16:22:15Z</dcterms:modified>
</cp:coreProperties>
</file>