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262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274"/>
  </p:normalViewPr>
  <p:slideViewPr>
    <p:cSldViewPr snapToGrid="0" snapToObjects="1">
      <p:cViewPr varScale="1">
        <p:scale>
          <a:sx n="123" d="100"/>
          <a:sy n="123" d="100"/>
        </p:scale>
        <p:origin x="832" y="19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224129" y="103043"/>
            <a:ext cx="11115869" cy="66501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129" y="103043"/>
            <a:ext cx="330200" cy="330200"/>
          </a:xfrm>
          <a:prstGeom prst="rect">
            <a:avLst/>
          </a:prstGeom>
        </p:spPr>
      </p:pic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74" y="473011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60" y="5206283"/>
            <a:ext cx="17774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  <a:stCxn id="115" idx="0"/>
            <a:endCxn id="41" idx="2"/>
          </p:cNvCxnSpPr>
          <p:nvPr/>
        </p:nvCxnSpPr>
        <p:spPr>
          <a:xfrm flipV="1">
            <a:off x="4617170" y="4394490"/>
            <a:ext cx="2187" cy="33562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19" y="3705619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856" y="4186010"/>
            <a:ext cx="1762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Site-to-Site VPN</a:t>
            </a: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19" y="453405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428" y="5016676"/>
            <a:ext cx="16323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9184699" y="3308794"/>
            <a:ext cx="2041358" cy="19848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Customer connectivity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306797" y="721896"/>
            <a:ext cx="2819941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564" y="4097329"/>
            <a:ext cx="95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36" y="36993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2" y="721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80C4C1C-95C5-8F4C-8F4D-AF907A777E8B}"/>
              </a:ext>
            </a:extLst>
          </p:cNvPr>
          <p:cNvSpPr/>
          <p:nvPr/>
        </p:nvSpPr>
        <p:spPr>
          <a:xfrm>
            <a:off x="338280" y="1081435"/>
            <a:ext cx="1349166" cy="25682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60677D-ACFC-7B47-B92F-10C00F4D3414}"/>
              </a:ext>
            </a:extLst>
          </p:cNvPr>
          <p:cNvSpPr/>
          <p:nvPr/>
        </p:nvSpPr>
        <p:spPr>
          <a:xfrm>
            <a:off x="1723007" y="1081435"/>
            <a:ext cx="1349166" cy="25682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F480393-C824-E844-BE78-D561F0E597B6}"/>
              </a:ext>
            </a:extLst>
          </p:cNvPr>
          <p:cNvSpPr/>
          <p:nvPr/>
        </p:nvSpPr>
        <p:spPr>
          <a:xfrm>
            <a:off x="373876" y="2606856"/>
            <a:ext cx="1260885" cy="9952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4" name="Graphic 35">
            <a:extLst>
              <a:ext uri="{FF2B5EF4-FFF2-40B4-BE49-F238E27FC236}">
                <a16:creationId xmlns:a16="http://schemas.microsoft.com/office/drawing/2014/main" id="{F691FFC9-3B90-CC42-92AC-8322D335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5" y="2605268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181A9BED-3F14-1C4A-A219-A4736D74B3C4}"/>
              </a:ext>
            </a:extLst>
          </p:cNvPr>
          <p:cNvSpPr/>
          <p:nvPr/>
        </p:nvSpPr>
        <p:spPr>
          <a:xfrm>
            <a:off x="1764977" y="2609414"/>
            <a:ext cx="1260885" cy="9952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6" name="Graphic 35">
            <a:extLst>
              <a:ext uri="{FF2B5EF4-FFF2-40B4-BE49-F238E27FC236}">
                <a16:creationId xmlns:a16="http://schemas.microsoft.com/office/drawing/2014/main" id="{014B7A83-1984-934F-BF05-78AA3F53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76" y="2607826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3209388" y="721896"/>
            <a:ext cx="2819937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83" name="Graphic 28">
            <a:extLst>
              <a:ext uri="{FF2B5EF4-FFF2-40B4-BE49-F238E27FC236}">
                <a16:creationId xmlns:a16="http://schemas.microsoft.com/office/drawing/2014/main" id="{167CA2D0-7D37-BE48-9C0C-7378FEB7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94" y="721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1379B7C4-860D-ED45-9313-F5E8F74A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473" y="4097329"/>
            <a:ext cx="971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86" name="Graphic 24">
            <a:extLst>
              <a:ext uri="{FF2B5EF4-FFF2-40B4-BE49-F238E27FC236}">
                <a16:creationId xmlns:a16="http://schemas.microsoft.com/office/drawing/2014/main" id="{6D057E02-8CBC-134C-975E-CFD4F7C7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38" y="36993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1EC72D4-6ADC-6B4D-8B4A-BA9539303FFC}"/>
              </a:ext>
            </a:extLst>
          </p:cNvPr>
          <p:cNvSpPr/>
          <p:nvPr/>
        </p:nvSpPr>
        <p:spPr>
          <a:xfrm>
            <a:off x="3257531" y="1090943"/>
            <a:ext cx="1349166" cy="2556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52A9B1-A6E2-7743-B227-C73811492141}"/>
              </a:ext>
            </a:extLst>
          </p:cNvPr>
          <p:cNvSpPr/>
          <p:nvPr/>
        </p:nvSpPr>
        <p:spPr>
          <a:xfrm>
            <a:off x="3290895" y="2606855"/>
            <a:ext cx="1260885" cy="9920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4" name="Graphic 35">
            <a:extLst>
              <a:ext uri="{FF2B5EF4-FFF2-40B4-BE49-F238E27FC236}">
                <a16:creationId xmlns:a16="http://schemas.microsoft.com/office/drawing/2014/main" id="{00AE88AA-10F0-F44C-BC52-E158B3FC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56" y="2605268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E09FD06-80FA-964D-9DFD-3A14A70C0503}"/>
              </a:ext>
            </a:extLst>
          </p:cNvPr>
          <p:cNvSpPr/>
          <p:nvPr/>
        </p:nvSpPr>
        <p:spPr>
          <a:xfrm>
            <a:off x="4640119" y="1090744"/>
            <a:ext cx="1349166" cy="25563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9DEAF37-2AD6-7440-B5AC-616E88278EF9}"/>
              </a:ext>
            </a:extLst>
          </p:cNvPr>
          <p:cNvSpPr/>
          <p:nvPr/>
        </p:nvSpPr>
        <p:spPr>
          <a:xfrm>
            <a:off x="4679369" y="2601888"/>
            <a:ext cx="1260885" cy="10061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6" name="Graphic 35">
            <a:extLst>
              <a:ext uri="{FF2B5EF4-FFF2-40B4-BE49-F238E27FC236}">
                <a16:creationId xmlns:a16="http://schemas.microsoft.com/office/drawing/2014/main" id="{17A97DA0-FF71-FB42-B093-5F50B4AC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30" y="2600301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618CD4FC-CE89-574C-8B99-00F7ACDEEB7E}"/>
              </a:ext>
            </a:extLst>
          </p:cNvPr>
          <p:cNvSpPr/>
          <p:nvPr/>
        </p:nvSpPr>
        <p:spPr>
          <a:xfrm>
            <a:off x="6093620" y="721896"/>
            <a:ext cx="2819937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189" name="Graphic 28">
            <a:extLst>
              <a:ext uri="{FF2B5EF4-FFF2-40B4-BE49-F238E27FC236}">
                <a16:creationId xmlns:a16="http://schemas.microsoft.com/office/drawing/2014/main" id="{F12580CE-F532-D545-AAD5-87E27156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88" y="721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20">
            <a:extLst>
              <a:ext uri="{FF2B5EF4-FFF2-40B4-BE49-F238E27FC236}">
                <a16:creationId xmlns:a16="http://schemas.microsoft.com/office/drawing/2014/main" id="{DCB7A788-6E1F-B24E-B17E-9BDD0701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601" y="4096407"/>
            <a:ext cx="1175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99" name="Graphic 24">
            <a:extLst>
              <a:ext uri="{FF2B5EF4-FFF2-40B4-BE49-F238E27FC236}">
                <a16:creationId xmlns:a16="http://schemas.microsoft.com/office/drawing/2014/main" id="{66AF3B16-CD55-F547-8F43-D6A2747A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70" y="3698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830F08E3-4628-EC49-8477-838DDDB02799}"/>
              </a:ext>
            </a:extLst>
          </p:cNvPr>
          <p:cNvSpPr/>
          <p:nvPr/>
        </p:nvSpPr>
        <p:spPr>
          <a:xfrm>
            <a:off x="6141763" y="1090021"/>
            <a:ext cx="1349166" cy="2556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3A5316E-718E-1F4C-82B5-91A438746F61}"/>
              </a:ext>
            </a:extLst>
          </p:cNvPr>
          <p:cNvSpPr/>
          <p:nvPr/>
        </p:nvSpPr>
        <p:spPr>
          <a:xfrm>
            <a:off x="6175127" y="2605934"/>
            <a:ext cx="1260885" cy="100376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3" name="Graphic 35">
            <a:extLst>
              <a:ext uri="{FF2B5EF4-FFF2-40B4-BE49-F238E27FC236}">
                <a16:creationId xmlns:a16="http://schemas.microsoft.com/office/drawing/2014/main" id="{2782CCCC-9887-664C-843E-9974B606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8" y="2604346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072FC313-7575-7747-AC44-0F1ECA31B820}"/>
              </a:ext>
            </a:extLst>
          </p:cNvPr>
          <p:cNvSpPr/>
          <p:nvPr/>
        </p:nvSpPr>
        <p:spPr>
          <a:xfrm>
            <a:off x="7524351" y="1089822"/>
            <a:ext cx="1349166" cy="25563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496353A-121C-FD42-86D1-FFED5C2AE8B8}"/>
              </a:ext>
            </a:extLst>
          </p:cNvPr>
          <p:cNvSpPr/>
          <p:nvPr/>
        </p:nvSpPr>
        <p:spPr>
          <a:xfrm>
            <a:off x="7563601" y="2600966"/>
            <a:ext cx="1260885" cy="10067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7" name="Graphic 35">
            <a:extLst>
              <a:ext uri="{FF2B5EF4-FFF2-40B4-BE49-F238E27FC236}">
                <a16:creationId xmlns:a16="http://schemas.microsoft.com/office/drawing/2014/main" id="{D7CD5A48-9EB4-5348-812B-D7CC0264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762" y="2599379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0" name="Elbow Connector 12">
            <a:extLst>
              <a:ext uri="{FF2B5EF4-FFF2-40B4-BE49-F238E27FC236}">
                <a16:creationId xmlns:a16="http://schemas.microsoft.com/office/drawing/2014/main" id="{EE4A6949-9222-3041-AF6F-D574192DDAB5}"/>
              </a:ext>
            </a:extLst>
          </p:cNvPr>
          <p:cNvCxnSpPr>
            <a:cxnSpLocks/>
            <a:stCxn id="42" idx="2"/>
            <a:endCxn id="115" idx="1"/>
          </p:cNvCxnSpPr>
          <p:nvPr/>
        </p:nvCxnSpPr>
        <p:spPr>
          <a:xfrm rot="16200000" flipH="1">
            <a:off x="2758960" y="3352298"/>
            <a:ext cx="575822" cy="266020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12">
            <a:extLst>
              <a:ext uri="{FF2B5EF4-FFF2-40B4-BE49-F238E27FC236}">
                <a16:creationId xmlns:a16="http://schemas.microsoft.com/office/drawing/2014/main" id="{2D2C9EDE-C50F-3F4E-AB0B-7FE114F0F3DF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4857365" y="4394490"/>
            <a:ext cx="2646224" cy="47798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778" y="5874871"/>
            <a:ext cx="429874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6159" y="6349932"/>
            <a:ext cx="8711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73" y="5874875"/>
            <a:ext cx="429874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632" y="6355266"/>
            <a:ext cx="693004" cy="28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666066D-CDD3-FA42-9ED6-C6A051CD8FA2}"/>
              </a:ext>
            </a:extLst>
          </p:cNvPr>
          <p:cNvSpPr/>
          <p:nvPr/>
        </p:nvSpPr>
        <p:spPr>
          <a:xfrm>
            <a:off x="9184699" y="5457810"/>
            <a:ext cx="2041358" cy="11691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Access control and alerting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</p:cNvCxnSpPr>
          <p:nvPr/>
        </p:nvCxnSpPr>
        <p:spPr>
          <a:xfrm flipH="1">
            <a:off x="4857365" y="5060344"/>
            <a:ext cx="432733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16" y="496774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55" y="237197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583" y="2855673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CloudTrail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 flipV="1">
            <a:off x="10070446" y="2612172"/>
            <a:ext cx="46869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38" y="23835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20" y="72454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2811" y="1206813"/>
            <a:ext cx="1073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9184699" y="324279"/>
            <a:ext cx="2041359" cy="28200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306" y="2855673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685" y="2038253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10073294" y="1798057"/>
            <a:ext cx="46584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03" y="1557862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212" y="2038253"/>
            <a:ext cx="1127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pic>
        <p:nvPicPr>
          <p:cNvPr id="105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38" y="1569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248" y="4671328"/>
            <a:ext cx="1059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logs</a:t>
            </a:r>
          </a:p>
        </p:txBody>
      </p:sp>
      <p:cxnSp>
        <p:nvCxnSpPr>
          <p:cNvPr id="4" name="Elbow Connector 3"/>
          <p:cNvCxnSpPr>
            <a:stCxn id="107" idx="3"/>
            <a:endCxn id="95" idx="1"/>
          </p:cNvCxnSpPr>
          <p:nvPr/>
        </p:nvCxnSpPr>
        <p:spPr>
          <a:xfrm flipV="1">
            <a:off x="8723838" y="964743"/>
            <a:ext cx="869482" cy="3845085"/>
          </a:xfrm>
          <a:prstGeom prst="bentConnector3">
            <a:avLst>
              <a:gd name="adj1" fmla="val 38049"/>
            </a:avLst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25" y="243910"/>
            <a:ext cx="16263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4B36FF-230E-1A43-966C-04A047D62E80}"/>
              </a:ext>
            </a:extLst>
          </p:cNvPr>
          <p:cNvSpPr/>
          <p:nvPr/>
        </p:nvSpPr>
        <p:spPr>
          <a:xfrm>
            <a:off x="371262" y="1423523"/>
            <a:ext cx="1263499" cy="1100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58D34392-7A87-7E44-9DB3-58F47044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7" y="143197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98" y="2269467"/>
            <a:ext cx="112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8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46" y="18748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FCCE40B8-9800-C741-8125-F10785E761B8}"/>
              </a:ext>
            </a:extLst>
          </p:cNvPr>
          <p:cNvSpPr/>
          <p:nvPr/>
        </p:nvSpPr>
        <p:spPr>
          <a:xfrm>
            <a:off x="1755989" y="1423523"/>
            <a:ext cx="1263499" cy="1100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1" name="Graphic 34">
            <a:extLst>
              <a:ext uri="{FF2B5EF4-FFF2-40B4-BE49-F238E27FC236}">
                <a16:creationId xmlns:a16="http://schemas.microsoft.com/office/drawing/2014/main" id="{2F722977-6903-5C43-9C43-6D8200A7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14" y="143197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58355AD9-A0D9-8F4E-A0A5-DCE862F31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975" y="2269466"/>
            <a:ext cx="117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16A1923E-4475-0541-A080-49BB8CA9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73" y="18748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418" y="951345"/>
            <a:ext cx="330200" cy="330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63D0F02-7DC8-4AA2-8043-D0D916D965BB}"/>
              </a:ext>
            </a:extLst>
          </p:cNvPr>
          <p:cNvSpPr/>
          <p:nvPr/>
        </p:nvSpPr>
        <p:spPr>
          <a:xfrm>
            <a:off x="4295660" y="1220356"/>
            <a:ext cx="1838966" cy="125830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4296766" y="4371366"/>
            <a:ext cx="1836754" cy="13228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1948141" y="1611133"/>
            <a:ext cx="1909836" cy="36560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839" y="4618516"/>
            <a:ext cx="111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3" name="TextBox 20">
            <a:extLst>
              <a:ext uri="{FF2B5EF4-FFF2-40B4-BE49-F238E27FC236}">
                <a16:creationId xmlns:a16="http://schemas.microsoft.com/office/drawing/2014/main" id="{4DC96DC6-9F31-409B-A782-938FCB51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813" y="5231188"/>
            <a:ext cx="8359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29EA7802-6721-4E45-AF35-5CDAD1AE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43" y="4816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5" y="41834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53FCEAE7-0907-4100-BAFF-D2025DD5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165" y="2058810"/>
            <a:ext cx="986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8" name="Graphic 24">
            <a:extLst>
              <a:ext uri="{FF2B5EF4-FFF2-40B4-BE49-F238E27FC236}">
                <a16:creationId xmlns:a16="http://schemas.microsoft.com/office/drawing/2014/main" id="{BDD16AC1-0FAF-48C5-BC31-00CEEE77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43" y="1629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504" y="3644933"/>
            <a:ext cx="862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7" y="320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7">
            <a:extLst>
              <a:ext uri="{FF2B5EF4-FFF2-40B4-BE49-F238E27FC236}">
                <a16:creationId xmlns:a16="http://schemas.microsoft.com/office/drawing/2014/main" id="{B79F8F9F-73F8-4819-9C70-461033FE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627" y="2553824"/>
            <a:ext cx="1143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2" name="Graphic 35">
            <a:extLst>
              <a:ext uri="{FF2B5EF4-FFF2-40B4-BE49-F238E27FC236}">
                <a16:creationId xmlns:a16="http://schemas.microsoft.com/office/drawing/2014/main" id="{E0548A74-A466-4D9B-A232-AC49974F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5" y="2118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48" y="318880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97" y="3664890"/>
            <a:ext cx="1898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  <a:stCxn id="41" idx="0"/>
            <a:endCxn id="116" idx="2"/>
          </p:cNvCxnSpPr>
          <p:nvPr/>
        </p:nvCxnSpPr>
        <p:spPr>
          <a:xfrm flipV="1">
            <a:off x="5215143" y="3941889"/>
            <a:ext cx="0" cy="42947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BE0FCB-8AAC-4D31-BBF6-441055E05BCD}"/>
              </a:ext>
            </a:extLst>
          </p:cNvPr>
          <p:cNvCxnSpPr>
            <a:cxnSpLocks/>
            <a:stCxn id="115" idx="0"/>
            <a:endCxn id="40" idx="2"/>
          </p:cNvCxnSpPr>
          <p:nvPr/>
        </p:nvCxnSpPr>
        <p:spPr>
          <a:xfrm flipH="1" flipV="1">
            <a:off x="5215143" y="2478660"/>
            <a:ext cx="1" cy="71014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7" y="3299355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065" y="3779746"/>
            <a:ext cx="17356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Site-to-Site VPN</a:t>
            </a: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7" y="4127792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13" y="4610412"/>
            <a:ext cx="1693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6554403" y="2913239"/>
            <a:ext cx="1765300" cy="209286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Customer connectivity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D07C56-F563-4924-A673-806238D14A2F}"/>
              </a:ext>
            </a:extLst>
          </p:cNvPr>
          <p:cNvCxnSpPr>
            <a:cxnSpLocks/>
            <a:stCxn id="42" idx="3"/>
            <a:endCxn id="115" idx="1"/>
          </p:cNvCxnSpPr>
          <p:nvPr/>
        </p:nvCxnSpPr>
        <p:spPr>
          <a:xfrm flipV="1">
            <a:off x="3857977" y="3429000"/>
            <a:ext cx="111697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83" y="5264305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1112" y="5748602"/>
            <a:ext cx="120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AIM</a:t>
            </a: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51" y="445554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679" y="4932051"/>
            <a:ext cx="1284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38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10" y="326526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238" y="3748962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CloudTrail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F4583D-0A13-4DF5-A89D-FA364CD3ED42}"/>
              </a:ext>
            </a:extLst>
          </p:cNvPr>
          <p:cNvCxnSpPr>
            <a:cxnSpLocks/>
            <a:stCxn id="80" idx="3"/>
            <a:endCxn id="78" idx="1"/>
          </p:cNvCxnSpPr>
          <p:nvPr/>
        </p:nvCxnSpPr>
        <p:spPr>
          <a:xfrm flipV="1">
            <a:off x="9543366" y="1858031"/>
            <a:ext cx="46542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138" idx="3"/>
            <a:endCxn id="77" idx="1"/>
          </p:cNvCxnSpPr>
          <p:nvPr/>
        </p:nvCxnSpPr>
        <p:spPr>
          <a:xfrm flipV="1">
            <a:off x="9540101" y="3505461"/>
            <a:ext cx="46869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161" idx="3"/>
            <a:endCxn id="80" idx="1"/>
          </p:cNvCxnSpPr>
          <p:nvPr/>
        </p:nvCxnSpPr>
        <p:spPr>
          <a:xfrm>
            <a:off x="8400237" y="1849508"/>
            <a:ext cx="6627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41" y="16111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12" y="12175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66" y="43713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5455339" y="3429000"/>
            <a:ext cx="109906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32768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1629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975" y="161783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466" y="2100102"/>
            <a:ext cx="1073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8697813" y="1217568"/>
            <a:ext cx="1997899" cy="28200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66066D-CDD3-FA42-9ED6-C6A051CD8FA2}"/>
              </a:ext>
            </a:extLst>
          </p:cNvPr>
          <p:cNvSpPr/>
          <p:nvPr/>
        </p:nvSpPr>
        <p:spPr>
          <a:xfrm>
            <a:off x="8697813" y="4088668"/>
            <a:ext cx="1997899" cy="191975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Access control and alerting</a:t>
            </a: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61" y="374896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2580" y="210010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340" y="293154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  <a:stCxn id="117" idx="3"/>
            <a:endCxn id="137" idx="1"/>
          </p:cNvCxnSpPr>
          <p:nvPr/>
        </p:nvCxnSpPr>
        <p:spPr>
          <a:xfrm flipV="1">
            <a:off x="9542949" y="2691346"/>
            <a:ext cx="46584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58" y="2451151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867" y="2931542"/>
            <a:ext cx="1127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pic>
        <p:nvPicPr>
          <p:cNvPr id="137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2462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47" y="1711008"/>
            <a:ext cx="1059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logs</a:t>
            </a:r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837" y="3644933"/>
            <a:ext cx="771122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48" y="3207812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579418" y="951344"/>
            <a:ext cx="9180947" cy="5181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40080" y="619760"/>
            <a:ext cx="10120286" cy="58826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58240" y="619760"/>
            <a:ext cx="10505440" cy="58826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E2975-C15F-EF4C-845C-EB492128EC4C}"/>
              </a:ext>
            </a:extLst>
          </p:cNvPr>
          <p:cNvGrpSpPr/>
          <p:nvPr/>
        </p:nvGrpSpPr>
        <p:grpSpPr>
          <a:xfrm>
            <a:off x="4749616" y="2933678"/>
            <a:ext cx="1266584" cy="771370"/>
            <a:chOff x="3720386" y="5334505"/>
            <a:chExt cx="1266584" cy="771370"/>
          </a:xfrm>
        </p:grpSpPr>
        <p:pic>
          <p:nvPicPr>
            <p:cNvPr id="139" name="Graphic 17">
              <a:extLst>
                <a:ext uri="{FF2B5EF4-FFF2-40B4-BE49-F238E27FC236}">
                  <a16:creationId xmlns:a16="http://schemas.microsoft.com/office/drawing/2014/main" id="{BB0E22CC-3B4D-455B-9AB5-E0D27AFF8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8" y="5334505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TextBox 9">
              <a:extLst>
                <a:ext uri="{FF2B5EF4-FFF2-40B4-BE49-F238E27FC236}">
                  <a16:creationId xmlns:a16="http://schemas.microsoft.com/office/drawing/2014/main" id="{32584F19-656D-456B-A6F4-087A5B288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386" y="5828876"/>
              <a:ext cx="12665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404943-84B3-304C-B22E-E3FF2A7E2941}"/>
              </a:ext>
            </a:extLst>
          </p:cNvPr>
          <p:cNvGrpSpPr/>
          <p:nvPr/>
        </p:nvGrpSpPr>
        <p:grpSpPr>
          <a:xfrm>
            <a:off x="7053052" y="2928812"/>
            <a:ext cx="923010" cy="758840"/>
            <a:chOff x="4907299" y="3690393"/>
            <a:chExt cx="923010" cy="758840"/>
          </a:xfrm>
        </p:grpSpPr>
        <p:pic>
          <p:nvPicPr>
            <p:cNvPr id="138" name="Graphic 23">
              <a:extLst>
                <a:ext uri="{FF2B5EF4-FFF2-40B4-BE49-F238E27FC236}">
                  <a16:creationId xmlns:a16="http://schemas.microsoft.com/office/drawing/2014/main" id="{303837D7-6BCE-4CC0-8B3B-89883083A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849" y="369039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5">
              <a:extLst>
                <a:ext uri="{FF2B5EF4-FFF2-40B4-BE49-F238E27FC236}">
                  <a16:creationId xmlns:a16="http://schemas.microsoft.com/office/drawing/2014/main" id="{8EFD6AFD-66EB-4CDD-BFAB-4945C710A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299" y="4172234"/>
              <a:ext cx="9230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CloudTrail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79A401-DA1C-F443-BF08-5E79348CC6F6}"/>
              </a:ext>
            </a:extLst>
          </p:cNvPr>
          <p:cNvGrpSpPr/>
          <p:nvPr/>
        </p:nvGrpSpPr>
        <p:grpSpPr>
          <a:xfrm>
            <a:off x="5945751" y="2935582"/>
            <a:ext cx="1009550" cy="757980"/>
            <a:chOff x="4843616" y="5514349"/>
            <a:chExt cx="1009550" cy="757980"/>
          </a:xfrm>
        </p:grpSpPr>
        <p:pic>
          <p:nvPicPr>
            <p:cNvPr id="150" name="Graphic 8">
              <a:extLst>
                <a:ext uri="{FF2B5EF4-FFF2-40B4-BE49-F238E27FC236}">
                  <a16:creationId xmlns:a16="http://schemas.microsoft.com/office/drawing/2014/main" id="{3FA1A59B-8C45-428A-A2C2-F5FC2A3E9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697" y="5514349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Box 11">
              <a:extLst>
                <a:ext uri="{FF2B5EF4-FFF2-40B4-BE49-F238E27FC236}">
                  <a16:creationId xmlns:a16="http://schemas.microsoft.com/office/drawing/2014/main" id="{4ADB78DE-8AC3-403A-9AA9-EAFB7E108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616" y="5995330"/>
              <a:ext cx="10095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sp>
        <p:nvSpPr>
          <p:cNvPr id="203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70" y="3038757"/>
            <a:ext cx="985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logs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4857856" y="2567635"/>
            <a:ext cx="3172416" cy="20735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5381815" y="3657306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  <a:stCxn id="203" idx="3"/>
            <a:endCxn id="139" idx="1"/>
          </p:cNvCxnSpPr>
          <p:nvPr/>
        </p:nvCxnSpPr>
        <p:spPr>
          <a:xfrm flipV="1">
            <a:off x="4609645" y="3173874"/>
            <a:ext cx="523573" cy="33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38" y="39217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274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6475510" y="3648342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33" y="3912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7497489" y="3648342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12" y="3912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892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153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1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11600" y="1483360"/>
            <a:ext cx="4795520" cy="376936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99840" y="1635760"/>
            <a:ext cx="5137018" cy="34950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605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52560</TotalTime>
  <Words>150</Words>
  <Application>Microsoft Macintosh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648</cp:revision>
  <cp:lastPrinted>2019-01-03T20:59:05Z</cp:lastPrinted>
  <dcterms:created xsi:type="dcterms:W3CDTF">2018-09-14T20:21:45Z</dcterms:created>
  <dcterms:modified xsi:type="dcterms:W3CDTF">2023-05-30T04:36:27Z</dcterms:modified>
</cp:coreProperties>
</file>