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AC9D"/>
    <a:srgbClr val="BFBC36"/>
    <a:srgbClr val="F5F5DC"/>
    <a:srgbClr val="FF73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AC5-A5D7-0CD3-51C9-B72249224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605D1-3C82-BFDC-8E9F-21E712480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F5B1E-BBD1-2F0B-FC62-8F163174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DFAC-D2B6-4C17-9946-92E7E2631DA2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BED97-2E58-405F-94A5-88C5BA31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00D1-D111-6E05-0DFF-CDDC1784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7B7-44FA-4674-8145-7B69557DCF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948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F46D-5E38-1D7A-23C3-9DF9C249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8EA98-C129-F53C-EB8A-E4EA38374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E95BF-F015-566F-9FA9-226B511C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DFAC-D2B6-4C17-9946-92E7E2631DA2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7FD55-C5A4-7AAC-DF00-41FA2A16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7C7E-87E6-7F57-00A8-9A2CB68A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7B7-44FA-4674-8145-7B69557DCF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301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F816C-A6CD-29AD-AFD9-7AF25D765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37C9F-C105-0F84-1F8C-66C5D1F17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408E-937C-CE75-4EAB-ED740FE8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DFAC-D2B6-4C17-9946-92E7E2631DA2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4B427-5838-E2F9-E218-C7C08C0E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F1C0-D6B2-7B84-3D55-444586EF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7B7-44FA-4674-8145-7B69557DCF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352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EAEB-7564-12E1-10D3-CBAFCEC3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7BDB-C8FD-CCDA-05B5-5BB44907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15BE-BBE1-60E4-414F-CCFD110D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DFAC-D2B6-4C17-9946-92E7E2631DA2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DD988-B2EF-CB94-86C0-2BAC1B54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DE94-D91F-0C7A-D152-3A145D13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7B7-44FA-4674-8145-7B69557DCF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584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FFE5-998E-4319-A3FF-317A2090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AF450-B5C0-4DF1-3FE5-9BAF45A95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1C4AB-8E43-728D-47F8-06093259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DFAC-D2B6-4C17-9946-92E7E2631DA2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1D021-6892-AFBB-53EC-3820FC1C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1FFF-A732-722D-B489-9866146D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7B7-44FA-4674-8145-7B69557DCF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466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DC52-B0A1-EA9B-434C-1A897C8D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392A-D8B9-BCDF-A6DF-DBED447A8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842E2-586D-2DD6-002D-18C89BCDE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5E1EF-05F0-D91C-9F90-50AD2B2A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DFAC-D2B6-4C17-9946-92E7E2631DA2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3EC16-9650-2B51-32C4-B46EAA0B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6A7DF-B815-7B17-993C-D7D9D7C7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7B7-44FA-4674-8145-7B69557DCF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044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7692-8427-335C-8E32-B3BAF044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AE1E0-09E7-28CC-DFB9-2F964202F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F83FB-A5EE-75E8-9645-BE1FEF748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C1319-5454-9B45-85B9-608729B9D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DB2DC-A3F9-9B71-E85E-604B2D7CB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F4CE8-E55A-8E3E-272D-367E4A00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DFAC-D2B6-4C17-9946-92E7E2631DA2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6D6E0-0D7D-9889-0BFB-C62BBD34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5B5C6-C8A6-57D2-EDEA-A1A65029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7B7-44FA-4674-8145-7B69557DCF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257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CF17-E59D-DCED-02B8-4750A7E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DF8EB-40E5-7BBD-100B-92697C58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DFAC-D2B6-4C17-9946-92E7E2631DA2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EDDD8-AC2B-6217-4C55-F2B827B6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731EF-526F-A9DC-0B71-C77924F9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7B7-44FA-4674-8145-7B69557DCF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855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BF75C-6BE1-9683-A3F5-B3DFA389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DFAC-D2B6-4C17-9946-92E7E2631DA2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02304-B5B7-E331-8BF6-E96218FA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739FB-B6A3-FCF2-3AFB-47712731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7B7-44FA-4674-8145-7B69557DCF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927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32A9-4BB6-9F92-66A1-ADFA1972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953F-23C5-22B6-9CE3-29FFF46F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6DE8C-5ACA-2DA0-95E8-4F796D5BE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53E21-5203-2796-D02E-A0A77FB2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DFAC-D2B6-4C17-9946-92E7E2631DA2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A3F82-42F8-C88A-CA9D-5C8C0532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DE0D1-0A88-3383-D672-2659265B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7B7-44FA-4674-8145-7B69557DCF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193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2210-5B95-22CA-CBC9-5C9C9576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DC3ED-6CCD-BD14-3915-988C6F3D8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0125E-C393-82D3-1EC3-43A3F876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9AE44-18B4-692A-DE82-D4A2FE29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DFAC-D2B6-4C17-9946-92E7E2631DA2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CDE6C-0EED-8266-DF18-7E6F09B1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C7372-D497-266C-03D2-23593B05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7B7-44FA-4674-8145-7B69557DCF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7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CE3B6-4509-DE63-56FE-403CBAA2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64F80-89DC-7B7A-C81C-BFB32414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33DE3-6E63-757E-5142-51A20C1DD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0DFAC-D2B6-4C17-9946-92E7E2631DA2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9E7E3-A1B0-50C2-F796-39D3982DC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195BA-E7FB-A0A5-516D-775191C85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E7B7-44FA-4674-8145-7B69557DCF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923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027AD1-9B71-CA32-5CC7-0009DEB67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2" y="65314"/>
            <a:ext cx="1026367" cy="10263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D2D645-EACD-6F2B-3A90-408F366EC80A}"/>
              </a:ext>
            </a:extLst>
          </p:cNvPr>
          <p:cNvSpPr/>
          <p:nvPr/>
        </p:nvSpPr>
        <p:spPr>
          <a:xfrm>
            <a:off x="11462813" y="154889"/>
            <a:ext cx="729187" cy="576148"/>
          </a:xfrm>
          <a:prstGeom prst="rect">
            <a:avLst/>
          </a:prstGeom>
          <a:solidFill>
            <a:srgbClr val="FF73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 to Guest.</a:t>
            </a:r>
            <a:endParaRPr lang="en-ID" sz="11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55A9C4-016E-2804-40B8-7ED937368794}"/>
              </a:ext>
            </a:extLst>
          </p:cNvPr>
          <p:cNvSpPr txBox="1"/>
          <p:nvPr/>
        </p:nvSpPr>
        <p:spPr>
          <a:xfrm>
            <a:off x="4157006" y="42606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Food	Outlet    	History	Register	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D8978-185D-D1CA-2E2A-58CCC108966A}"/>
              </a:ext>
            </a:extLst>
          </p:cNvPr>
          <p:cNvSpPr/>
          <p:nvPr/>
        </p:nvSpPr>
        <p:spPr>
          <a:xfrm>
            <a:off x="0" y="6475445"/>
            <a:ext cx="12192000" cy="38255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Yudhoprameswara</a:t>
            </a:r>
            <a:r>
              <a:rPr lang="en-US" sz="800" dirty="0"/>
              <a:t> </a:t>
            </a:r>
            <a:r>
              <a:rPr lang="en-US" sz="800" dirty="0" err="1"/>
              <a:t>allright</a:t>
            </a:r>
            <a:r>
              <a:rPr lang="en-US" sz="800" dirty="0"/>
              <a:t> </a:t>
            </a:r>
            <a:r>
              <a:rPr lang="en-US" sz="800" dirty="0" err="1"/>
              <a:t>Reseverd</a:t>
            </a:r>
            <a:endParaRPr lang="en-ID" sz="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301BDF-AEAA-CBD1-5700-3E874E59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7213"/>
            <a:ext cx="12192000" cy="53620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C92096-B384-418D-6D15-B2A072FB3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89" y="1474237"/>
            <a:ext cx="2578634" cy="17276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FCBECC-ECBF-0AAE-98A3-A41E601F2CF3}"/>
              </a:ext>
            </a:extLst>
          </p:cNvPr>
          <p:cNvCxnSpPr/>
          <p:nvPr/>
        </p:nvCxnSpPr>
        <p:spPr>
          <a:xfrm>
            <a:off x="3291373" y="1379541"/>
            <a:ext cx="0" cy="4825316"/>
          </a:xfrm>
          <a:prstGeom prst="line">
            <a:avLst/>
          </a:prstGeom>
          <a:ln>
            <a:solidFill>
              <a:srgbClr val="B5AC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627E28F-6283-DE9A-A6BB-1187E5850B69}"/>
              </a:ext>
            </a:extLst>
          </p:cNvPr>
          <p:cNvSpPr/>
          <p:nvPr/>
        </p:nvSpPr>
        <p:spPr>
          <a:xfrm>
            <a:off x="3524250" y="1474237"/>
            <a:ext cx="3091150" cy="4440788"/>
          </a:xfrm>
          <a:prstGeom prst="roundRect">
            <a:avLst>
              <a:gd name="adj" fmla="val 3558"/>
            </a:avLst>
          </a:prstGeom>
          <a:solidFill>
            <a:schemeClr val="bg1"/>
          </a:solidFill>
          <a:ln>
            <a:noFill/>
          </a:ln>
          <a:effectLst>
            <a:outerShdw blurRad="355600" dir="2400000" sx="102000" sy="102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Fried Chicken     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Sashimi Salmon                                        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Sashimi Salmon                                        </a:t>
            </a:r>
            <a:endParaRPr lang="en-ID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Sashimi Salmon                                        </a:t>
            </a:r>
            <a:endParaRPr lang="en-ID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Sashimi Salmon                                        </a:t>
            </a:r>
            <a:endParaRPr lang="en-ID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Sashimi Salmon                                        </a:t>
            </a:r>
            <a:endParaRPr lang="en-ID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Sashimi Salmon                                        </a:t>
            </a:r>
            <a:endParaRPr lang="en-ID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Sashimi Salmon                                        </a:t>
            </a:r>
            <a:endParaRPr lang="en-ID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Sashimi Salmon                                        </a:t>
            </a:r>
            <a:endParaRPr lang="en-ID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endParaRPr lang="en-ID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4" name="Graphic 23" descr="Pencil with solid fill">
            <a:extLst>
              <a:ext uri="{FF2B5EF4-FFF2-40B4-BE49-F238E27FC236}">
                <a16:creationId xmlns:a16="http://schemas.microsoft.com/office/drawing/2014/main" id="{4DE968C2-3945-F8DB-35EF-AD40AB58A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33514" y="1679666"/>
            <a:ext cx="190500" cy="1905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DA8E5A-3593-CE81-35B2-5BD865A68CA7}"/>
              </a:ext>
            </a:extLst>
          </p:cNvPr>
          <p:cNvCxnSpPr/>
          <p:nvPr/>
        </p:nvCxnSpPr>
        <p:spPr>
          <a:xfrm>
            <a:off x="6920398" y="1379541"/>
            <a:ext cx="0" cy="4825316"/>
          </a:xfrm>
          <a:prstGeom prst="line">
            <a:avLst/>
          </a:prstGeom>
          <a:ln>
            <a:solidFill>
              <a:srgbClr val="B5AC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10B576-E956-03BD-1D25-2C76402CEC61}"/>
              </a:ext>
            </a:extLst>
          </p:cNvPr>
          <p:cNvSpPr txBox="1"/>
          <p:nvPr/>
        </p:nvSpPr>
        <p:spPr>
          <a:xfrm>
            <a:off x="7296150" y="1763486"/>
            <a:ext cx="3524250" cy="283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Price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Availability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</a:t>
            </a:r>
          </a:p>
          <a:p>
            <a:pPr>
              <a:lnSpc>
                <a:spcPct val="150000"/>
              </a:lnSpc>
            </a:pPr>
            <a:endParaRPr lang="en-ID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83CC60-3303-8504-95B1-91B0ECBC55A5}"/>
              </a:ext>
            </a:extLst>
          </p:cNvPr>
          <p:cNvSpPr/>
          <p:nvPr/>
        </p:nvSpPr>
        <p:spPr>
          <a:xfrm>
            <a:off x="8491250" y="1719864"/>
            <a:ext cx="3415000" cy="3825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55600" dir="2400000" sx="102000" sy="102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768AA65-56E5-B2FF-86F9-56D2C4C35573}"/>
              </a:ext>
            </a:extLst>
          </p:cNvPr>
          <p:cNvSpPr/>
          <p:nvPr/>
        </p:nvSpPr>
        <p:spPr>
          <a:xfrm>
            <a:off x="8491250" y="2294240"/>
            <a:ext cx="3415000" cy="3825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55600" dir="2400000" sx="102000" sy="102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13B83D6-CB9D-FB7A-0CE4-ECF079B74318}"/>
              </a:ext>
            </a:extLst>
          </p:cNvPr>
          <p:cNvSpPr/>
          <p:nvPr/>
        </p:nvSpPr>
        <p:spPr>
          <a:xfrm>
            <a:off x="8491250" y="2900838"/>
            <a:ext cx="3415000" cy="3825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55600" dir="2400000" sx="102000" sy="102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3C7910F-0C9E-4F4C-79B7-6EFCC0046850}"/>
              </a:ext>
            </a:extLst>
          </p:cNvPr>
          <p:cNvSpPr/>
          <p:nvPr/>
        </p:nvSpPr>
        <p:spPr>
          <a:xfrm>
            <a:off x="8491250" y="3501930"/>
            <a:ext cx="3415000" cy="3825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55600" dir="2400000" sx="102000" sy="102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836779-2FA0-43D0-6000-DF61B57214C0}"/>
              </a:ext>
            </a:extLst>
          </p:cNvPr>
          <p:cNvSpPr/>
          <p:nvPr/>
        </p:nvSpPr>
        <p:spPr>
          <a:xfrm>
            <a:off x="8491250" y="4022265"/>
            <a:ext cx="852775" cy="31875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ID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3" name="Graphic 32" descr="Close with solid fill">
            <a:extLst>
              <a:ext uri="{FF2B5EF4-FFF2-40B4-BE49-F238E27FC236}">
                <a16:creationId xmlns:a16="http://schemas.microsoft.com/office/drawing/2014/main" id="{359E87A4-5FE9-10C1-483B-D3F45D6602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05512" y="1689191"/>
            <a:ext cx="180975" cy="180975"/>
          </a:xfrm>
          <a:prstGeom prst="rect">
            <a:avLst/>
          </a:prstGeom>
        </p:spPr>
      </p:pic>
      <p:pic>
        <p:nvPicPr>
          <p:cNvPr id="34" name="Graphic 33" descr="Pencil with solid fill">
            <a:extLst>
              <a:ext uri="{FF2B5EF4-FFF2-40B4-BE49-F238E27FC236}">
                <a16:creationId xmlns:a16="http://schemas.microsoft.com/office/drawing/2014/main" id="{54E484B5-5FFC-1138-7F3C-1F0BDDC35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33514" y="2027011"/>
            <a:ext cx="190500" cy="190500"/>
          </a:xfrm>
          <a:prstGeom prst="rect">
            <a:avLst/>
          </a:prstGeom>
        </p:spPr>
      </p:pic>
      <p:pic>
        <p:nvPicPr>
          <p:cNvPr id="35" name="Graphic 34" descr="Close with solid fill">
            <a:extLst>
              <a:ext uri="{FF2B5EF4-FFF2-40B4-BE49-F238E27FC236}">
                <a16:creationId xmlns:a16="http://schemas.microsoft.com/office/drawing/2014/main" id="{9D735D50-2603-73B0-AA4E-192E4A6F2F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05512" y="2036536"/>
            <a:ext cx="180975" cy="180975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966AAE-A7BC-3EAA-30EC-665C30E56F0E}"/>
              </a:ext>
            </a:extLst>
          </p:cNvPr>
          <p:cNvCxnSpPr>
            <a:cxnSpLocks/>
          </p:cNvCxnSpPr>
          <p:nvPr/>
        </p:nvCxnSpPr>
        <p:spPr>
          <a:xfrm>
            <a:off x="3638550" y="1960336"/>
            <a:ext cx="2887047" cy="0"/>
          </a:xfrm>
          <a:prstGeom prst="line">
            <a:avLst/>
          </a:prstGeom>
          <a:ln>
            <a:solidFill>
              <a:srgbClr val="B5AC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A21F219-430E-8778-E719-81802CA35DCB}"/>
              </a:ext>
            </a:extLst>
          </p:cNvPr>
          <p:cNvSpPr/>
          <p:nvPr/>
        </p:nvSpPr>
        <p:spPr>
          <a:xfrm>
            <a:off x="10974631" y="5700787"/>
            <a:ext cx="852775" cy="31875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Save</a:t>
            </a:r>
            <a:endParaRPr lang="en-ID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EDE8DD7-0F42-08CC-BDAC-61F3C682F36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rgbClr val="70AD47">
                <a:shade val="45000"/>
                <a:satMod val="135000"/>
              </a:srgbClr>
              <a:prstClr val="white"/>
            </a:duotone>
            <a:alphaModFix amt="49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36" b="89655" l="8316" r="93306">
                        <a14:foregroundMark x1="76876" y1="53347" x2="76876" y2="53347"/>
                        <a14:foregroundMark x1="73428" y1="56592" x2="73428" y2="56592"/>
                        <a14:foregroundMark x1="70385" y1="53347" x2="70385" y2="53347"/>
                        <a14:foregroundMark x1="80122" y1="57201" x2="80122" y2="57201"/>
                        <a14:foregroundMark x1="30020" y1="56389" x2="30020" y2="56389"/>
                        <a14:foregroundMark x1="21501" y1="57606" x2="21907" y2="57606"/>
                        <a14:foregroundMark x1="25761" y1="53347" x2="25761" y2="53347"/>
                        <a14:foregroundMark x1="8519" y1="71602" x2="10142" y2="72008"/>
                        <a14:foregroundMark x1="19675" y1="71805" x2="19675" y2="71805"/>
                        <a14:foregroundMark x1="23935" y1="73834" x2="23732" y2="73225"/>
                        <a14:foregroundMark x1="24544" y1="66937" x2="24544" y2="66937"/>
                        <a14:foregroundMark x1="28195" y1="71602" x2="28195" y2="71602"/>
                        <a14:foregroundMark x1="35091" y1="73834" x2="35091" y2="73834"/>
                        <a14:foregroundMark x1="41582" y1="72617" x2="41582" y2="72617"/>
                        <a14:foregroundMark x1="46045" y1="73631" x2="46045" y2="73631"/>
                        <a14:foregroundMark x1="57606" y1="73022" x2="57606" y2="73022"/>
                        <a14:foregroundMark x1="65720" y1="73022" x2="65720" y2="73022"/>
                        <a14:foregroundMark x1="76471" y1="74239" x2="76471" y2="74239"/>
                        <a14:foregroundMark x1="76673" y1="68357" x2="76673" y2="68357"/>
                        <a14:foregroundMark x1="81136" y1="71602" x2="81136" y2="71602"/>
                        <a14:foregroundMark x1="88235" y1="74645" x2="93306" y2="70791"/>
                        <a14:backgroundMark x1="92292" y1="73834" x2="92292" y2="73834"/>
                        <a14:backgroundMark x1="28600" y1="48073" x2="28600" y2="48073"/>
                        <a14:backgroundMark x1="28195" y1="46247" x2="28600" y2="45842"/>
                        <a14:backgroundMark x1="62677" y1="55172" x2="62677" y2="55172"/>
                        <a14:backgroundMark x1="56187" y1="55781" x2="55781" y2="55984"/>
                        <a14:backgroundMark x1="46856" y1="55578" x2="46450" y2="55578"/>
                        <a14:backgroundMark x1="36511" y1="51521" x2="36511" y2="51521"/>
                        <a14:backgroundMark x1="42799" y1="51927" x2="42799" y2="51927"/>
                        <a14:backgroundMark x1="44828" y1="51724" x2="43813" y2="51724"/>
                        <a14:backgroundMark x1="40974" y1="50913" x2="46450" y2="50710"/>
                        <a14:backgroundMark x1="43002" y1="55781" x2="39351" y2="55172"/>
                        <a14:backgroundMark x1="52333" y1="53144" x2="50304" y2="53144"/>
                        <a14:backgroundMark x1="58012" y1="52130" x2="62069" y2="50913"/>
                        <a14:backgroundMark x1="65720" y1="52333" x2="65517" y2="515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65" y="3693207"/>
            <a:ext cx="2315043" cy="231504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5FD61B-51A3-EB9F-A85B-71BCE89DC0F5}"/>
              </a:ext>
            </a:extLst>
          </p:cNvPr>
          <p:cNvCxnSpPr>
            <a:cxnSpLocks/>
          </p:cNvCxnSpPr>
          <p:nvPr/>
        </p:nvCxnSpPr>
        <p:spPr>
          <a:xfrm>
            <a:off x="3628902" y="2321082"/>
            <a:ext cx="2887047" cy="0"/>
          </a:xfrm>
          <a:prstGeom prst="line">
            <a:avLst/>
          </a:prstGeom>
          <a:ln>
            <a:solidFill>
              <a:srgbClr val="B5AC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032677-B6D7-20C1-1B7B-4F8A90EEC8E5}"/>
              </a:ext>
            </a:extLst>
          </p:cNvPr>
          <p:cNvCxnSpPr>
            <a:cxnSpLocks/>
          </p:cNvCxnSpPr>
          <p:nvPr/>
        </p:nvCxnSpPr>
        <p:spPr>
          <a:xfrm>
            <a:off x="3652052" y="2691468"/>
            <a:ext cx="2887047" cy="0"/>
          </a:xfrm>
          <a:prstGeom prst="line">
            <a:avLst/>
          </a:prstGeom>
          <a:ln>
            <a:solidFill>
              <a:srgbClr val="B5AC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D5638F-E9DD-6F25-45D9-29AF213AFC93}"/>
              </a:ext>
            </a:extLst>
          </p:cNvPr>
          <p:cNvCxnSpPr>
            <a:cxnSpLocks/>
          </p:cNvCxnSpPr>
          <p:nvPr/>
        </p:nvCxnSpPr>
        <p:spPr>
          <a:xfrm>
            <a:off x="3628902" y="3038711"/>
            <a:ext cx="2887047" cy="0"/>
          </a:xfrm>
          <a:prstGeom prst="line">
            <a:avLst/>
          </a:prstGeom>
          <a:ln>
            <a:solidFill>
              <a:srgbClr val="B5AC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66DEF4-567F-4176-D6C7-F81C14E76C5A}"/>
              </a:ext>
            </a:extLst>
          </p:cNvPr>
          <p:cNvCxnSpPr>
            <a:cxnSpLocks/>
          </p:cNvCxnSpPr>
          <p:nvPr/>
        </p:nvCxnSpPr>
        <p:spPr>
          <a:xfrm>
            <a:off x="3619254" y="3399457"/>
            <a:ext cx="2887047" cy="0"/>
          </a:xfrm>
          <a:prstGeom prst="line">
            <a:avLst/>
          </a:prstGeom>
          <a:ln>
            <a:solidFill>
              <a:srgbClr val="B5AC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6625D9-8CDB-2F33-E7DA-9738D85942C9}"/>
              </a:ext>
            </a:extLst>
          </p:cNvPr>
          <p:cNvCxnSpPr>
            <a:cxnSpLocks/>
          </p:cNvCxnSpPr>
          <p:nvPr/>
        </p:nvCxnSpPr>
        <p:spPr>
          <a:xfrm>
            <a:off x="3642404" y="3769843"/>
            <a:ext cx="2887047" cy="0"/>
          </a:xfrm>
          <a:prstGeom prst="line">
            <a:avLst/>
          </a:prstGeom>
          <a:ln>
            <a:solidFill>
              <a:srgbClr val="B5AC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9BD21E-EC3A-8B42-233A-A9EA18AC25F1}"/>
              </a:ext>
            </a:extLst>
          </p:cNvPr>
          <p:cNvCxnSpPr>
            <a:cxnSpLocks/>
          </p:cNvCxnSpPr>
          <p:nvPr/>
        </p:nvCxnSpPr>
        <p:spPr>
          <a:xfrm>
            <a:off x="3617326" y="4126730"/>
            <a:ext cx="2887047" cy="0"/>
          </a:xfrm>
          <a:prstGeom prst="line">
            <a:avLst/>
          </a:prstGeom>
          <a:ln>
            <a:solidFill>
              <a:srgbClr val="B5AC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7B8B79-A75D-B55E-C5DC-F50BCA951923}"/>
              </a:ext>
            </a:extLst>
          </p:cNvPr>
          <p:cNvCxnSpPr>
            <a:cxnSpLocks/>
          </p:cNvCxnSpPr>
          <p:nvPr/>
        </p:nvCxnSpPr>
        <p:spPr>
          <a:xfrm>
            <a:off x="3607678" y="4487476"/>
            <a:ext cx="2887047" cy="0"/>
          </a:xfrm>
          <a:prstGeom prst="line">
            <a:avLst/>
          </a:prstGeom>
          <a:ln>
            <a:solidFill>
              <a:srgbClr val="B5AC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689E0D-EB38-CAF8-C67B-FB36390D872D}"/>
              </a:ext>
            </a:extLst>
          </p:cNvPr>
          <p:cNvCxnSpPr>
            <a:cxnSpLocks/>
          </p:cNvCxnSpPr>
          <p:nvPr/>
        </p:nvCxnSpPr>
        <p:spPr>
          <a:xfrm>
            <a:off x="3630828" y="4857862"/>
            <a:ext cx="2887047" cy="0"/>
          </a:xfrm>
          <a:prstGeom prst="line">
            <a:avLst/>
          </a:prstGeom>
          <a:ln>
            <a:solidFill>
              <a:srgbClr val="B5AC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Pencil with solid fill">
            <a:extLst>
              <a:ext uri="{FF2B5EF4-FFF2-40B4-BE49-F238E27FC236}">
                <a16:creationId xmlns:a16="http://schemas.microsoft.com/office/drawing/2014/main" id="{A2DF4995-5BAC-0856-9453-7A8C17FCD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35441" y="2433949"/>
            <a:ext cx="190500" cy="190500"/>
          </a:xfrm>
          <a:prstGeom prst="rect">
            <a:avLst/>
          </a:prstGeom>
        </p:spPr>
      </p:pic>
      <p:pic>
        <p:nvPicPr>
          <p:cNvPr id="51" name="Graphic 50" descr="Close with solid fill">
            <a:extLst>
              <a:ext uri="{FF2B5EF4-FFF2-40B4-BE49-F238E27FC236}">
                <a16:creationId xmlns:a16="http://schemas.microsoft.com/office/drawing/2014/main" id="{9A148487-20EC-837B-9C20-24CD34C7F8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07439" y="2443474"/>
            <a:ext cx="180975" cy="180975"/>
          </a:xfrm>
          <a:prstGeom prst="rect">
            <a:avLst/>
          </a:prstGeom>
        </p:spPr>
      </p:pic>
      <p:pic>
        <p:nvPicPr>
          <p:cNvPr id="52" name="Graphic 51" descr="Pencil with solid fill">
            <a:extLst>
              <a:ext uri="{FF2B5EF4-FFF2-40B4-BE49-F238E27FC236}">
                <a16:creationId xmlns:a16="http://schemas.microsoft.com/office/drawing/2014/main" id="{FD58CD06-B0F6-80AF-59F5-740B8C089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35441" y="2781294"/>
            <a:ext cx="190500" cy="190500"/>
          </a:xfrm>
          <a:prstGeom prst="rect">
            <a:avLst/>
          </a:prstGeom>
        </p:spPr>
      </p:pic>
      <p:pic>
        <p:nvPicPr>
          <p:cNvPr id="53" name="Graphic 52" descr="Close with solid fill">
            <a:extLst>
              <a:ext uri="{FF2B5EF4-FFF2-40B4-BE49-F238E27FC236}">
                <a16:creationId xmlns:a16="http://schemas.microsoft.com/office/drawing/2014/main" id="{B8DF5F95-35D6-A715-F011-B8665BB72E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07439" y="2790819"/>
            <a:ext cx="180975" cy="180975"/>
          </a:xfrm>
          <a:prstGeom prst="rect">
            <a:avLst/>
          </a:prstGeom>
        </p:spPr>
      </p:pic>
      <p:pic>
        <p:nvPicPr>
          <p:cNvPr id="54" name="Graphic 53" descr="Pencil with solid fill">
            <a:extLst>
              <a:ext uri="{FF2B5EF4-FFF2-40B4-BE49-F238E27FC236}">
                <a16:creationId xmlns:a16="http://schemas.microsoft.com/office/drawing/2014/main" id="{F023781E-4D54-EF4B-DD6D-254070B92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8592" y="3140003"/>
            <a:ext cx="190500" cy="190500"/>
          </a:xfrm>
          <a:prstGeom prst="rect">
            <a:avLst/>
          </a:prstGeom>
        </p:spPr>
      </p:pic>
      <p:pic>
        <p:nvPicPr>
          <p:cNvPr id="55" name="Graphic 54" descr="Close with solid fill">
            <a:extLst>
              <a:ext uri="{FF2B5EF4-FFF2-40B4-BE49-F238E27FC236}">
                <a16:creationId xmlns:a16="http://schemas.microsoft.com/office/drawing/2014/main" id="{CC0253F9-9B2F-E44B-D650-6F6EBA44FA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0590" y="3149528"/>
            <a:ext cx="180975" cy="180975"/>
          </a:xfrm>
          <a:prstGeom prst="rect">
            <a:avLst/>
          </a:prstGeom>
        </p:spPr>
      </p:pic>
      <p:pic>
        <p:nvPicPr>
          <p:cNvPr id="56" name="Graphic 55" descr="Pencil with solid fill">
            <a:extLst>
              <a:ext uri="{FF2B5EF4-FFF2-40B4-BE49-F238E27FC236}">
                <a16:creationId xmlns:a16="http://schemas.microsoft.com/office/drawing/2014/main" id="{7EE22F1A-C5AA-A293-371E-BAB67876B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8592" y="3487348"/>
            <a:ext cx="190500" cy="190500"/>
          </a:xfrm>
          <a:prstGeom prst="rect">
            <a:avLst/>
          </a:prstGeom>
        </p:spPr>
      </p:pic>
      <p:pic>
        <p:nvPicPr>
          <p:cNvPr id="57" name="Graphic 56" descr="Close with solid fill">
            <a:extLst>
              <a:ext uri="{FF2B5EF4-FFF2-40B4-BE49-F238E27FC236}">
                <a16:creationId xmlns:a16="http://schemas.microsoft.com/office/drawing/2014/main" id="{16381A6C-06CD-E2A8-D891-5F25DA77D8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0590" y="3496873"/>
            <a:ext cx="180975" cy="180975"/>
          </a:xfrm>
          <a:prstGeom prst="rect">
            <a:avLst/>
          </a:prstGeom>
        </p:spPr>
      </p:pic>
      <p:pic>
        <p:nvPicPr>
          <p:cNvPr id="58" name="Graphic 57" descr="Pencil with solid fill">
            <a:extLst>
              <a:ext uri="{FF2B5EF4-FFF2-40B4-BE49-F238E27FC236}">
                <a16:creationId xmlns:a16="http://schemas.microsoft.com/office/drawing/2014/main" id="{2321A4B2-EA04-D168-C524-EE2CEF17B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8592" y="3857636"/>
            <a:ext cx="190500" cy="190500"/>
          </a:xfrm>
          <a:prstGeom prst="rect">
            <a:avLst/>
          </a:prstGeom>
        </p:spPr>
      </p:pic>
      <p:pic>
        <p:nvPicPr>
          <p:cNvPr id="59" name="Graphic 58" descr="Close with solid fill">
            <a:extLst>
              <a:ext uri="{FF2B5EF4-FFF2-40B4-BE49-F238E27FC236}">
                <a16:creationId xmlns:a16="http://schemas.microsoft.com/office/drawing/2014/main" id="{8AD4A042-544E-B602-9AEA-CF48B2F5DD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0590" y="3867161"/>
            <a:ext cx="180975" cy="180975"/>
          </a:xfrm>
          <a:prstGeom prst="rect">
            <a:avLst/>
          </a:prstGeom>
        </p:spPr>
      </p:pic>
      <p:pic>
        <p:nvPicPr>
          <p:cNvPr id="60" name="Graphic 59" descr="Pencil with solid fill">
            <a:extLst>
              <a:ext uri="{FF2B5EF4-FFF2-40B4-BE49-F238E27FC236}">
                <a16:creationId xmlns:a16="http://schemas.microsoft.com/office/drawing/2014/main" id="{F3B9AF89-C134-D823-0622-F494BD25E4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8592" y="4204981"/>
            <a:ext cx="190500" cy="190500"/>
          </a:xfrm>
          <a:prstGeom prst="rect">
            <a:avLst/>
          </a:prstGeom>
        </p:spPr>
      </p:pic>
      <p:pic>
        <p:nvPicPr>
          <p:cNvPr id="61" name="Graphic 60" descr="Close with solid fill">
            <a:extLst>
              <a:ext uri="{FF2B5EF4-FFF2-40B4-BE49-F238E27FC236}">
                <a16:creationId xmlns:a16="http://schemas.microsoft.com/office/drawing/2014/main" id="{D6555B6C-5A92-3BD2-D2AB-23277707E3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0590" y="4214506"/>
            <a:ext cx="180975" cy="180975"/>
          </a:xfrm>
          <a:prstGeom prst="rect">
            <a:avLst/>
          </a:prstGeom>
        </p:spPr>
      </p:pic>
      <p:pic>
        <p:nvPicPr>
          <p:cNvPr id="64" name="Graphic 63" descr="Pencil with solid fill">
            <a:extLst>
              <a:ext uri="{FF2B5EF4-FFF2-40B4-BE49-F238E27FC236}">
                <a16:creationId xmlns:a16="http://schemas.microsoft.com/office/drawing/2014/main" id="{C0DB909F-D6D0-3717-D38F-E18120F9FD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7885" y="4591043"/>
            <a:ext cx="190500" cy="190500"/>
          </a:xfrm>
          <a:prstGeom prst="rect">
            <a:avLst/>
          </a:prstGeom>
        </p:spPr>
      </p:pic>
      <p:pic>
        <p:nvPicPr>
          <p:cNvPr id="65" name="Graphic 64" descr="Close with solid fill">
            <a:extLst>
              <a:ext uri="{FF2B5EF4-FFF2-40B4-BE49-F238E27FC236}">
                <a16:creationId xmlns:a16="http://schemas.microsoft.com/office/drawing/2014/main" id="{807FCE00-A1A8-9E41-40CF-E4F674891A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19883" y="4600568"/>
            <a:ext cx="1809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0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7481</TotalTime>
  <Words>40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Yudho Pamungkas</dc:creator>
  <cp:lastModifiedBy>Yudho Pamungkas</cp:lastModifiedBy>
  <cp:revision>3</cp:revision>
  <dcterms:created xsi:type="dcterms:W3CDTF">2023-12-29T03:16:49Z</dcterms:created>
  <dcterms:modified xsi:type="dcterms:W3CDTF">2024-01-03T07:58:24Z</dcterms:modified>
</cp:coreProperties>
</file>