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89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01-Dec-21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01-Dec-21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01-Dec-21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01-Dec-21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01-Dec-21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01-Dec-21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01-Dec-21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01-Dec-21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01-Dec-21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01-Dec-21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D526C9-A8C7-41E6-85BB-39F06C858A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843" y="905439"/>
            <a:ext cx="7126941" cy="1855177"/>
          </a:xfrm>
        </p:spPr>
        <p:txBody>
          <a:bodyPr anchor="b"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TUGAS SISTEM INFORMASI GEOGRAFIS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410" y="1785756"/>
            <a:ext cx="3205640" cy="263384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Anggota</a:t>
            </a:r>
            <a:r>
              <a:rPr lang="en-US" sz="1600" dirty="0"/>
              <a:t> :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dirty="0"/>
              <a:t>Arief Luqman </a:t>
            </a:r>
            <a:r>
              <a:rPr lang="en-US" sz="1600" dirty="0" err="1"/>
              <a:t>hadiyani</a:t>
            </a:r>
            <a:r>
              <a:rPr lang="en-US" sz="1600" dirty="0"/>
              <a:t> (1803040066)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dirty="0" err="1"/>
              <a:t>Fauzan</a:t>
            </a:r>
            <a:r>
              <a:rPr lang="en-US" sz="1600" dirty="0"/>
              <a:t> </a:t>
            </a:r>
            <a:r>
              <a:rPr lang="en-US" sz="1600" dirty="0" err="1"/>
              <a:t>Hilmi</a:t>
            </a:r>
            <a:r>
              <a:rPr lang="en-US" sz="1600" dirty="0"/>
              <a:t> (1803040080)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EE1530B0-6F96-46C0-8B3E-3215CB756B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54910CF-1B56-45D3-960A-E89F7B3B91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Latar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Belakang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258911-6EF2-4C9E-944D-AD377C41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12" y="2017059"/>
            <a:ext cx="6180268" cy="385203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D" dirty="0" err="1">
                <a:latin typeface="+mj-lt"/>
              </a:rPr>
              <a:t>Bumi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kekayaan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Kabupaten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Banyumas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masih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tergolong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potensial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karena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terdapat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pegunungan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Slamet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dengan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ketinggian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puncak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dari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permukaan</a:t>
            </a:r>
            <a:r>
              <a:rPr lang="en-ID" dirty="0">
                <a:latin typeface="+mj-lt"/>
              </a:rPr>
              <a:t> air </a:t>
            </a:r>
            <a:r>
              <a:rPr lang="en-ID" dirty="0" err="1">
                <a:latin typeface="+mj-lt"/>
              </a:rPr>
              <a:t>laut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sekitar</a:t>
            </a:r>
            <a:r>
              <a:rPr lang="en-ID" dirty="0">
                <a:latin typeface="+mj-lt"/>
              </a:rPr>
              <a:t> 3.400M </a:t>
            </a:r>
            <a:r>
              <a:rPr lang="en-ID" dirty="0" err="1">
                <a:latin typeface="+mj-lt"/>
              </a:rPr>
              <a:t>dan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masih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aktif</a:t>
            </a:r>
            <a:r>
              <a:rPr lang="en-ID" dirty="0">
                <a:latin typeface="+mj-lt"/>
              </a:rPr>
              <a:t>. </a:t>
            </a:r>
            <a:r>
              <a:rPr lang="en-ID" dirty="0" err="1">
                <a:latin typeface="+mj-lt"/>
              </a:rPr>
              <a:t>Keadaan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cuaca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iklim</a:t>
            </a:r>
            <a:r>
              <a:rPr lang="en-ID" dirty="0">
                <a:latin typeface="+mj-lt"/>
              </a:rPr>
              <a:t> di </a:t>
            </a:r>
            <a:r>
              <a:rPr lang="en-ID" dirty="0" err="1">
                <a:latin typeface="+mj-lt"/>
              </a:rPr>
              <a:t>Kabupaten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Banyumas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memiliki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iklim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tropis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basah</a:t>
            </a:r>
            <a:r>
              <a:rPr lang="en-ID" dirty="0">
                <a:latin typeface="+mj-lt"/>
              </a:rPr>
              <a:t>. </a:t>
            </a:r>
            <a:r>
              <a:rPr lang="en-ID" dirty="0" err="1">
                <a:latin typeface="+mj-lt"/>
              </a:rPr>
              <a:t>Karena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terletak</a:t>
            </a:r>
            <a:r>
              <a:rPr lang="en-ID" dirty="0">
                <a:latin typeface="+mj-lt"/>
              </a:rPr>
              <a:t> di </a:t>
            </a:r>
            <a:r>
              <a:rPr lang="en-ID" dirty="0" err="1">
                <a:latin typeface="+mj-lt"/>
              </a:rPr>
              <a:t>antara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lereng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pegunungan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jauh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dari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pesisir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pantai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maka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pengaruh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angin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laut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tidak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begitu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tampak</a:t>
            </a:r>
            <a:r>
              <a:rPr lang="en-ID" dirty="0">
                <a:latin typeface="+mj-lt"/>
              </a:rPr>
              <a:t>. </a:t>
            </a:r>
            <a:r>
              <a:rPr lang="en-ID" dirty="0" err="1">
                <a:latin typeface="+mj-lt"/>
              </a:rPr>
              <a:t>Namun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dengan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adanya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dataran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rendah</a:t>
            </a:r>
            <a:r>
              <a:rPr lang="en-ID" dirty="0">
                <a:latin typeface="+mj-lt"/>
              </a:rPr>
              <a:t> yang </a:t>
            </a:r>
            <a:r>
              <a:rPr lang="en-ID" dirty="0" err="1">
                <a:latin typeface="+mj-lt"/>
              </a:rPr>
              <a:t>seimbang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dengan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pantai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selatan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angin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hampir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tampak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bersimpangan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antara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pegunungan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dengan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lembah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dengan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tekanan</a:t>
            </a:r>
            <a:r>
              <a:rPr lang="en-ID" dirty="0">
                <a:latin typeface="+mj-lt"/>
              </a:rPr>
              <a:t> rata-rata </a:t>
            </a:r>
            <a:r>
              <a:rPr lang="en-ID" dirty="0" err="1">
                <a:latin typeface="+mj-lt"/>
              </a:rPr>
              <a:t>antara</a:t>
            </a:r>
            <a:r>
              <a:rPr lang="en-ID" dirty="0">
                <a:latin typeface="+mj-lt"/>
              </a:rPr>
              <a:t> 1.001 </a:t>
            </a:r>
            <a:r>
              <a:rPr lang="en-ID" dirty="0" err="1">
                <a:latin typeface="+mj-lt"/>
              </a:rPr>
              <a:t>mbs</a:t>
            </a:r>
            <a:r>
              <a:rPr lang="en-ID" dirty="0">
                <a:latin typeface="+mj-lt"/>
              </a:rPr>
              <a:t>, </a:t>
            </a:r>
            <a:r>
              <a:rPr lang="en-ID" dirty="0" err="1">
                <a:latin typeface="+mj-lt"/>
              </a:rPr>
              <a:t>dengan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suhu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udara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berkisar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antara</a:t>
            </a:r>
            <a:r>
              <a:rPr lang="en-ID" dirty="0">
                <a:latin typeface="+mj-lt"/>
              </a:rPr>
              <a:t> 21,4 °C - 30,9 °C. </a:t>
            </a:r>
            <a:r>
              <a:rPr lang="en-ID" dirty="0" err="1">
                <a:latin typeface="+mj-lt"/>
              </a:rPr>
              <a:t>Berdasarkan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sumber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daya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alamnya</a:t>
            </a:r>
            <a:r>
              <a:rPr lang="en-ID" dirty="0">
                <a:latin typeface="+mj-lt"/>
              </a:rPr>
              <a:t>, </a:t>
            </a:r>
            <a:r>
              <a:rPr lang="en-ID" dirty="0" err="1">
                <a:latin typeface="+mj-lt"/>
              </a:rPr>
              <a:t>banyak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terdapat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berbagai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objek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wisata</a:t>
            </a:r>
            <a:r>
              <a:rPr lang="en-ID" dirty="0">
                <a:latin typeface="+mj-lt"/>
              </a:rPr>
              <a:t>, </a:t>
            </a:r>
            <a:r>
              <a:rPr lang="en-ID" dirty="0" err="1">
                <a:latin typeface="+mj-lt"/>
              </a:rPr>
              <a:t>oleh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karena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itu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wisatawan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banyak</a:t>
            </a:r>
            <a:r>
              <a:rPr lang="en-ID" dirty="0">
                <a:latin typeface="+mj-lt"/>
              </a:rPr>
              <a:t> yang </a:t>
            </a:r>
            <a:r>
              <a:rPr lang="en-ID" dirty="0" err="1">
                <a:latin typeface="+mj-lt"/>
              </a:rPr>
              <a:t>mencari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tempat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wisata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untuk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berlibur</a:t>
            </a:r>
            <a:r>
              <a:rPr lang="en-ID" dirty="0">
                <a:latin typeface="+mj-lt"/>
              </a:rPr>
              <a:t>, </a:t>
            </a:r>
            <a:r>
              <a:rPr lang="en-ID" dirty="0" err="1">
                <a:latin typeface="+mj-lt"/>
              </a:rPr>
              <a:t>dalam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memudahkan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wisata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dalam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mencari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tempat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destinasi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wisata</a:t>
            </a:r>
            <a:r>
              <a:rPr lang="en-ID" dirty="0">
                <a:latin typeface="+mj-lt"/>
              </a:rPr>
              <a:t> 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4FE644-133B-484F-AEFE-ED9CED0BB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1800" dirty="0" err="1">
                <a:latin typeface="+mj-lt"/>
              </a:rPr>
              <a:t>Sistem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Informasi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Geografis</a:t>
            </a:r>
            <a:r>
              <a:rPr lang="en-US" sz="1800" dirty="0">
                <a:latin typeface="+mj-lt"/>
              </a:rPr>
              <a:t> (SIG) </a:t>
            </a:r>
            <a:r>
              <a:rPr lang="en-US" sz="1800" dirty="0" err="1">
                <a:latin typeface="+mj-lt"/>
              </a:rPr>
              <a:t>adalah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suatu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sistem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informasi</a:t>
            </a:r>
            <a:r>
              <a:rPr lang="en-US" sz="1800" dirty="0">
                <a:latin typeface="+mj-lt"/>
              </a:rPr>
              <a:t> yang di </a:t>
            </a:r>
            <a:r>
              <a:rPr lang="en-US" sz="1800" dirty="0" err="1">
                <a:latin typeface="+mj-lt"/>
              </a:rPr>
              <a:t>rancang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untuk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bekerja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dengan</a:t>
            </a:r>
            <a:r>
              <a:rPr lang="en-US" sz="1800" dirty="0">
                <a:latin typeface="+mj-lt"/>
              </a:rPr>
              <a:t> data yang </a:t>
            </a:r>
            <a:r>
              <a:rPr lang="en-US" sz="1800" dirty="0" err="1">
                <a:latin typeface="+mj-lt"/>
              </a:rPr>
              <a:t>bereferensi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spasial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atau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berkoordinat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geografi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atau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dengan</a:t>
            </a:r>
            <a:r>
              <a:rPr lang="en-US" sz="1800" dirty="0">
                <a:latin typeface="+mj-lt"/>
              </a:rPr>
              <a:t> kata lain </a:t>
            </a:r>
            <a:r>
              <a:rPr lang="en-US" sz="1800" dirty="0" err="1">
                <a:latin typeface="+mj-lt"/>
              </a:rPr>
              <a:t>suatu</a:t>
            </a:r>
            <a:r>
              <a:rPr lang="en-US" sz="1800" dirty="0">
                <a:latin typeface="+mj-lt"/>
              </a:rPr>
              <a:t> SIG </a:t>
            </a:r>
            <a:r>
              <a:rPr lang="en-US" sz="1800" dirty="0" err="1">
                <a:latin typeface="+mj-lt"/>
              </a:rPr>
              <a:t>adalah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suatu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sistem</a:t>
            </a:r>
            <a:r>
              <a:rPr lang="en-US" sz="1800" dirty="0">
                <a:latin typeface="+mj-lt"/>
              </a:rPr>
              <a:t> basis data </a:t>
            </a:r>
            <a:r>
              <a:rPr lang="en-US" sz="1800" dirty="0" err="1">
                <a:latin typeface="+mj-lt"/>
              </a:rPr>
              <a:t>dengan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kemampuan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khusus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untuk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menangani</a:t>
            </a:r>
            <a:r>
              <a:rPr lang="en-US" sz="1800" dirty="0">
                <a:latin typeface="+mj-lt"/>
              </a:rPr>
              <a:t> data yang </a:t>
            </a:r>
            <a:r>
              <a:rPr lang="en-US" sz="1800" dirty="0" err="1">
                <a:latin typeface="+mj-lt"/>
              </a:rPr>
              <a:t>bereferensi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keruangan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spasial</a:t>
            </a:r>
            <a:r>
              <a:rPr lang="en-US" sz="1800" dirty="0">
                <a:latin typeface="+mj-lt"/>
              </a:rPr>
              <a:t>) </a:t>
            </a:r>
            <a:r>
              <a:rPr lang="en-US" sz="1800" dirty="0" err="1">
                <a:latin typeface="+mj-lt"/>
              </a:rPr>
              <a:t>bersamaan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dengan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seperangkat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operasi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kerja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Disamping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itu</a:t>
            </a:r>
            <a:r>
              <a:rPr lang="en-US" sz="1800" dirty="0">
                <a:latin typeface="+mj-lt"/>
              </a:rPr>
              <a:t>, SIG juga </a:t>
            </a:r>
            <a:r>
              <a:rPr lang="en-US" sz="1800" dirty="0" err="1">
                <a:latin typeface="+mj-lt"/>
              </a:rPr>
              <a:t>dapat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menggabungkan</a:t>
            </a:r>
            <a:r>
              <a:rPr lang="en-US" sz="1800" dirty="0">
                <a:latin typeface="+mj-lt"/>
              </a:rPr>
              <a:t> data, </a:t>
            </a:r>
            <a:r>
              <a:rPr lang="en-US" sz="1800" dirty="0" err="1">
                <a:latin typeface="+mj-lt"/>
              </a:rPr>
              <a:t>mengatur</a:t>
            </a:r>
            <a:r>
              <a:rPr lang="en-US" sz="1800" dirty="0">
                <a:latin typeface="+mj-lt"/>
              </a:rPr>
              <a:t> data, dan </a:t>
            </a:r>
            <a:r>
              <a:rPr lang="en-US" sz="1800" dirty="0" err="1">
                <a:latin typeface="+mj-lt"/>
              </a:rPr>
              <a:t>melakukan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analisis</a:t>
            </a:r>
            <a:r>
              <a:rPr lang="en-US" sz="1800" dirty="0">
                <a:latin typeface="+mj-lt"/>
              </a:rPr>
              <a:t> data yang </a:t>
            </a:r>
            <a:r>
              <a:rPr lang="en-US" sz="1800" dirty="0" err="1">
                <a:latin typeface="+mj-lt"/>
              </a:rPr>
              <a:t>akhirnya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menghasilkan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keluaran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dapat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dijadikan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acuan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dalam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pengambilan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keputusan</a:t>
            </a:r>
            <a:r>
              <a:rPr lang="en-US" sz="1800" dirty="0">
                <a:latin typeface="+mj-lt"/>
              </a:rPr>
              <a:t> pada </a:t>
            </a:r>
            <a:r>
              <a:rPr lang="en-US" sz="1800" dirty="0" err="1">
                <a:latin typeface="+mj-lt"/>
              </a:rPr>
              <a:t>masalah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berhubungan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dengan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geografi</a:t>
            </a:r>
            <a:r>
              <a:rPr lang="en-US" sz="1800" dirty="0" smtClean="0">
                <a:latin typeface="+mj-lt"/>
              </a:rPr>
              <a:t>.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91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AD5A9-4BA6-4494-9417-4A9BF9FF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7C8B5F-F98C-4C9F-B5AE-D26D19E3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90170">
              <a:lnSpc>
                <a:spcPct val="115000"/>
              </a:lnSpc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Adapun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membangun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Geografis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:</a:t>
            </a:r>
            <a:endParaRPr lang="en-ID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Geografis</a:t>
            </a:r>
            <a:endParaRPr lang="en-ID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Pemetaan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Lokasi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Wisata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Kabupaten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Banyumas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website yang user friendly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user.</a:t>
            </a:r>
          </a:p>
          <a:p>
            <a:endParaRPr lang="en-ID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08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7F9C3-04B8-4558-A4B6-5C012C7B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27BD09-60AB-40A0-B55F-7137BE94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215"/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Adapun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manfaat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pembuatan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Geografis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:</a:t>
            </a:r>
            <a:endParaRPr lang="en-ID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geografis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website.</a:t>
            </a: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Pemetaan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Wisata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Kabupaten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Banyumas</a:t>
            </a:r>
            <a:endParaRPr lang="en-ID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532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D802A-19FB-4D1F-83AE-F08FA704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DE08F-3078-4733-8C77-F6136454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latin typeface="+mj-lt"/>
              </a:rPr>
              <a:t>Sistem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Informasi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Geografis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Objek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Wisata</a:t>
            </a:r>
            <a:r>
              <a:rPr lang="en-ID" dirty="0">
                <a:latin typeface="+mj-lt"/>
              </a:rPr>
              <a:t> di </a:t>
            </a:r>
            <a:r>
              <a:rPr lang="en-ID" dirty="0" err="1">
                <a:latin typeface="+mj-lt"/>
              </a:rPr>
              <a:t>Kabupaten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Banyumas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merupakan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aplikasi</a:t>
            </a:r>
            <a:r>
              <a:rPr lang="en-ID" dirty="0">
                <a:latin typeface="+mj-lt"/>
              </a:rPr>
              <a:t> yang </a:t>
            </a:r>
            <a:r>
              <a:rPr lang="en-ID" dirty="0" err="1">
                <a:latin typeface="+mj-lt"/>
              </a:rPr>
              <a:t>menampilkan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peta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tempat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wisata</a:t>
            </a:r>
            <a:r>
              <a:rPr lang="en-ID" dirty="0">
                <a:latin typeface="+mj-lt"/>
              </a:rPr>
              <a:t> yang </a:t>
            </a:r>
            <a:r>
              <a:rPr lang="en-ID" dirty="0" err="1">
                <a:latin typeface="+mj-lt"/>
              </a:rPr>
              <a:t>ada</a:t>
            </a:r>
            <a:r>
              <a:rPr lang="en-ID" dirty="0">
                <a:latin typeface="+mj-lt"/>
              </a:rPr>
              <a:t> di wilayah </a:t>
            </a:r>
            <a:r>
              <a:rPr lang="en-ID" dirty="0" err="1">
                <a:latin typeface="+mj-lt"/>
              </a:rPr>
              <a:t>kabupaten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banyumas</a:t>
            </a:r>
            <a:r>
              <a:rPr lang="en-ID" dirty="0">
                <a:latin typeface="+mj-lt"/>
              </a:rPr>
              <a:t>. </a:t>
            </a:r>
            <a:r>
              <a:rPr lang="en-ID" dirty="0" err="1">
                <a:latin typeface="+mj-lt"/>
              </a:rPr>
              <a:t>Aplikasi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ini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dibuat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dengan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tujuan</a:t>
            </a:r>
            <a:r>
              <a:rPr lang="en-ID" dirty="0">
                <a:latin typeface="+mj-lt"/>
              </a:rPr>
              <a:t> agar </a:t>
            </a:r>
            <a:r>
              <a:rPr lang="en-ID" dirty="0" err="1">
                <a:latin typeface="+mj-lt"/>
              </a:rPr>
              <a:t>masyarakat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bisa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dengan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mudah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mencari</a:t>
            </a:r>
            <a:r>
              <a:rPr lang="en-ID" dirty="0">
                <a:latin typeface="+mj-lt"/>
              </a:rPr>
              <a:t> dan </a:t>
            </a:r>
            <a:r>
              <a:rPr lang="en-ID" dirty="0" err="1">
                <a:latin typeface="+mj-lt"/>
              </a:rPr>
              <a:t>mengunjungi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tempat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wisata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tersebut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melalui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aplikasi</a:t>
            </a:r>
            <a:r>
              <a:rPr lang="en-ID" dirty="0">
                <a:latin typeface="+mj-lt"/>
              </a:rPr>
              <a:t> yang </a:t>
            </a:r>
            <a:r>
              <a:rPr lang="en-ID" dirty="0" err="1">
                <a:latin typeface="+mj-lt"/>
              </a:rPr>
              <a:t>dibuat</a:t>
            </a:r>
            <a:r>
              <a:rPr lang="en-ID" dirty="0">
                <a:latin typeface="+mj-lt"/>
              </a:rPr>
              <a:t>, </a:t>
            </a:r>
            <a:r>
              <a:rPr lang="en-ID" dirty="0" err="1">
                <a:latin typeface="+mj-lt"/>
              </a:rPr>
              <a:t>karena</a:t>
            </a:r>
            <a:r>
              <a:rPr lang="en-ID" dirty="0">
                <a:latin typeface="+mj-lt"/>
              </a:rPr>
              <a:t> di </a:t>
            </a:r>
            <a:r>
              <a:rPr lang="en-ID" dirty="0" err="1">
                <a:latin typeface="+mj-lt"/>
              </a:rPr>
              <a:t>dalam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aplikasi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tersebut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nantinya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bisa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menampilkan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petunjuk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arah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ke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lokasi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tempat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wisata</a:t>
            </a:r>
            <a:r>
              <a:rPr lang="en-ID" dirty="0">
                <a:latin typeface="+mj-lt"/>
              </a:rPr>
              <a:t>, </a:t>
            </a:r>
            <a:r>
              <a:rPr lang="en-ID" dirty="0" err="1">
                <a:latin typeface="+mj-lt"/>
              </a:rPr>
              <a:t>menampilkan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waktu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tempuh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ke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tempat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wisata</a:t>
            </a:r>
            <a:r>
              <a:rPr lang="en-ID" dirty="0">
                <a:latin typeface="+mj-lt"/>
              </a:rPr>
              <a:t> dan </a:t>
            </a:r>
            <a:r>
              <a:rPr lang="en-ID" dirty="0" err="1">
                <a:latin typeface="+mj-lt"/>
              </a:rPr>
              <a:t>deskripsi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tentang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tempat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wisata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tersebut</a:t>
            </a:r>
            <a:r>
              <a:rPr lang="en-ID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57747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purl.org/dc/dcmitype/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{BE3C157D-2C4D-4B1E-B864-330F26F00A50}tf11429527_win32</Template>
  <TotalTime>33</TotalTime>
  <Words>389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Times New Roman</vt:lpstr>
      <vt:lpstr>1_RetrospectVTI</vt:lpstr>
      <vt:lpstr>TUGAS SISTEM INFORMASI GEOGRAFIS</vt:lpstr>
      <vt:lpstr>Latar Belakang</vt:lpstr>
      <vt:lpstr>PowerPoint Presentation</vt:lpstr>
      <vt:lpstr>Tujuan</vt:lpstr>
      <vt:lpstr>Manfaat</vt:lpstr>
      <vt:lpstr>Deskripsi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SISTEM INFORMASI GEOGRAFIS</dc:title>
  <dc:creator>Arief Luqman H</dc:creator>
  <cp:lastModifiedBy>Fauzan Hilmi</cp:lastModifiedBy>
  <cp:revision>2</cp:revision>
  <dcterms:created xsi:type="dcterms:W3CDTF">2021-12-01T09:18:14Z</dcterms:created>
  <dcterms:modified xsi:type="dcterms:W3CDTF">2021-12-01T10:57:00Z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