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c074719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7c074719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7c07471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7c07471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7c074719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7c074719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7c074719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7c074719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7c07471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7c07471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3c156421e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3c156421e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7c07471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7c07471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c074719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c074719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3cde5a82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3cde5a82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3d2c826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3d2c826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c074719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7c074719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c074719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7c074719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188.93.211.150/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99999"/>
                </a:solidFill>
              </a:rPr>
              <a:t>Система интеллектуальной оптимизации план-графиков работ</a:t>
            </a:r>
            <a:endParaRPr sz="4800">
              <a:solidFill>
                <a:srgbClr val="999999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Оптимизируем план и помогаем “пережить” срывы сроков с минимальными потерями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4294967295" type="body"/>
          </p:nvPr>
        </p:nvSpPr>
        <p:spPr>
          <a:xfrm>
            <a:off x="311700" y="377825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Экономический эффект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311700" y="1125150"/>
            <a:ext cx="68610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2856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Calibri"/>
              <a:buChar char="●"/>
            </a:pP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Оптимизируем время и стоимость выполнения как всего плана целиком, так и промежуточных действий (в случае необходимости)</a:t>
            </a:r>
            <a:endParaRPr b="1" sz="2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2856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Calibri"/>
              <a:buChar char="●"/>
            </a:pP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Минимизируем затраты при срывах сроков</a:t>
            </a:r>
            <a:endParaRPr b="1" sz="2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2856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Calibri"/>
              <a:buChar char="●"/>
            </a:pP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Экономим время на анализ графика работ </a:t>
            </a:r>
            <a:endParaRPr b="1" sz="2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Масштабируемость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311700" y="1125150"/>
            <a:ext cx="68610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2856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Calibri"/>
              <a:buChar char="●"/>
            </a:pP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Выделяя </a:t>
            </a: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множество</a:t>
            </a: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вершин из которых ребра только выходят можно запустить параллельные вычисления для таких компонент </a:t>
            </a:r>
            <a:endParaRPr b="1" sz="2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2856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Calibri"/>
              <a:buChar char="●"/>
            </a:pP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Само </a:t>
            </a: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динамическое</a:t>
            </a: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программирование и dfs в основе предполагают линейную зависимость времени от данных</a:t>
            </a:r>
            <a:endParaRPr b="1" sz="2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2856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Calibri"/>
              <a:buChar char="●"/>
            </a:pP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Возможность добавление эвристик и более эффективная оптимизация начального графа  </a:t>
            </a:r>
            <a:endParaRPr b="1" sz="2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9100" y="1245675"/>
            <a:ext cx="2233851" cy="111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Внедрение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4"/>
          <p:cNvCxnSpPr/>
          <p:nvPr/>
        </p:nvCxnSpPr>
        <p:spPr>
          <a:xfrm flipH="1" rot="10800000">
            <a:off x="804325" y="2963375"/>
            <a:ext cx="4487400" cy="11853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4"/>
          <p:cNvSpPr txBox="1"/>
          <p:nvPr/>
        </p:nvSpPr>
        <p:spPr>
          <a:xfrm>
            <a:off x="522650" y="2757425"/>
            <a:ext cx="14988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Готов </a:t>
            </a:r>
            <a:r>
              <a:rPr b="1" lang="en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прототип</a:t>
            </a:r>
            <a:r>
              <a:rPr b="1" lang="en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алгоритма и интерфейса</a:t>
            </a:r>
            <a:endParaRPr/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2643550" y="2248850"/>
            <a:ext cx="14988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Оптимизация 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алгоритм</a:t>
            </a:r>
            <a:endParaRPr/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b="1" sz="1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4572000" y="1432950"/>
            <a:ext cx="14988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Изучение специфики данных компании и потребностей</a:t>
            </a:r>
            <a:endParaRPr/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b="1" sz="1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6948825" y="1251875"/>
            <a:ext cx="14988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Обучение сотрудников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b="1" sz="1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24"/>
          <p:cNvCxnSpPr/>
          <p:nvPr/>
        </p:nvCxnSpPr>
        <p:spPr>
          <a:xfrm>
            <a:off x="3407825" y="2762250"/>
            <a:ext cx="0" cy="561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4"/>
          <p:cNvCxnSpPr/>
          <p:nvPr/>
        </p:nvCxnSpPr>
        <p:spPr>
          <a:xfrm>
            <a:off x="1210725" y="3323250"/>
            <a:ext cx="0" cy="561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4"/>
          <p:cNvCxnSpPr/>
          <p:nvPr/>
        </p:nvCxnSpPr>
        <p:spPr>
          <a:xfrm>
            <a:off x="5321400" y="2291250"/>
            <a:ext cx="0" cy="561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4"/>
          <p:cNvCxnSpPr/>
          <p:nvPr/>
        </p:nvCxnSpPr>
        <p:spPr>
          <a:xfrm>
            <a:off x="7643275" y="1787400"/>
            <a:ext cx="0" cy="561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6" name="Google Shape;156;p24"/>
          <p:cNvSpPr txBox="1"/>
          <p:nvPr/>
        </p:nvSpPr>
        <p:spPr>
          <a:xfrm>
            <a:off x="1627550" y="3968175"/>
            <a:ext cx="626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Сейчас</a:t>
            </a:r>
            <a:endParaRPr b="1" sz="1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3945300" y="3323250"/>
            <a:ext cx="626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Через 3</a:t>
            </a:r>
            <a:r>
              <a:rPr b="1" lang="en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месяцев</a:t>
            </a:r>
            <a:endParaRPr b="1" sz="1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6322125" y="2723450"/>
            <a:ext cx="626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Через </a:t>
            </a:r>
            <a:r>
              <a:rPr b="1" lang="en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6 месяцев</a:t>
            </a:r>
            <a:endParaRPr b="1" sz="1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24"/>
          <p:cNvCxnSpPr/>
          <p:nvPr/>
        </p:nvCxnSpPr>
        <p:spPr>
          <a:xfrm flipH="1" rot="10800000">
            <a:off x="5249425" y="2172750"/>
            <a:ext cx="3005700" cy="7980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Команда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19" y="1332925"/>
            <a:ext cx="1781480" cy="160093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157572" y="2950911"/>
            <a:ext cx="18756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Зюляев Илья</a:t>
            </a:r>
            <a:endParaRPr sz="1800"/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@ilya_2204</a:t>
            </a:r>
            <a:endParaRPr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882" y="1332925"/>
            <a:ext cx="1781480" cy="160093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2394822" y="3056449"/>
            <a:ext cx="18756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Шошин Борис</a:t>
            </a:r>
            <a:endParaRPr sz="1800"/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@borisshoshin</a:t>
            </a:r>
            <a:endParaRPr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919" y="1332925"/>
            <a:ext cx="1781480" cy="160093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4691697" y="3056449"/>
            <a:ext cx="18756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Шестаков Антон</a:t>
            </a:r>
            <a:endParaRPr sz="1800"/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@antonshestakov</a:t>
            </a:r>
            <a:endParaRPr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856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8969" y="1332925"/>
            <a:ext cx="1781480" cy="160093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6988572" y="3056449"/>
            <a:ext cx="18756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Виктор Юдин</a:t>
            </a:r>
            <a:endParaRPr sz="1800"/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@yudinvictor</a:t>
            </a:r>
            <a:endParaRPr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Проблемы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97663" y="2000587"/>
            <a:ext cx="25023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Проблема влияния сорванной работы на весь план в целом</a:t>
            </a:r>
            <a:endParaRPr/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320850" y="2090412"/>
            <a:ext cx="25023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Сложность планирования изменений</a:t>
            </a:r>
            <a:endParaRPr/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944013" y="2090412"/>
            <a:ext cx="25023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Оптимизация уже спланированных работ и оценка будущих рисков</a:t>
            </a:r>
            <a:endParaRPr b="1" sz="2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Генерация датасета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525"/>
            <a:ext cx="8839199" cy="3418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Наше решение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6264400" y="1351700"/>
            <a:ext cx="216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Оптимизируем график работ 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6264400" y="2656575"/>
            <a:ext cx="2162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Минимизируем затраты при срывах сроков</a:t>
            </a:r>
            <a:endParaRPr/>
          </a:p>
          <a:p>
            <a:pPr indent="0" lvl="0" marL="0" marR="2856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5922850" y="3417375"/>
            <a:ext cx="2162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0" lvl="0" marL="0" marR="2856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8424"/>
          <a:stretch/>
        </p:blipFill>
        <p:spPr>
          <a:xfrm>
            <a:off x="251400" y="849050"/>
            <a:ext cx="4379750" cy="215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8282"/>
          <a:stretch/>
        </p:blipFill>
        <p:spPr>
          <a:xfrm>
            <a:off x="1155300" y="2571751"/>
            <a:ext cx="4616875" cy="227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Как это работает?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697688" y="2270024"/>
            <a:ext cx="25023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Загружаем план-график</a:t>
            </a:r>
            <a:endParaRPr/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Любой csv, excel файл приведенный к нужному формату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332738" y="2270024"/>
            <a:ext cx="25023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Мы анализируем график</a:t>
            </a:r>
            <a:endParaRPr/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С помощью динамического программирования и математических оптимизаций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944013" y="2270024"/>
            <a:ext cx="25023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Показываем различные варианты оптимизации</a:t>
            </a:r>
            <a:endParaRPr/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Мы показываем оптимальную стоимость чтобы уложиться в различные временные рамки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8424"/>
          <a:stretch/>
        </p:blipFill>
        <p:spPr>
          <a:xfrm>
            <a:off x="673925" y="1017425"/>
            <a:ext cx="2549851" cy="125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0" l="0" r="0" t="8282"/>
          <a:stretch/>
        </p:blipFill>
        <p:spPr>
          <a:xfrm>
            <a:off x="5807600" y="960975"/>
            <a:ext cx="2775144" cy="136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6613" y="903275"/>
            <a:ext cx="2274586" cy="12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Как это работает?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1521438" y="2270024"/>
            <a:ext cx="25023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Позволяем </a:t>
            </a: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изменять сроки задач</a:t>
            </a:r>
            <a:endParaRPr/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По id задачи менять длительность и/или начало выполнения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5100188" y="2270024"/>
            <a:ext cx="25023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Показываем различные варианты оптимизации</a:t>
            </a:r>
            <a:endParaRPr/>
          </a:p>
          <a:p>
            <a:pPr indent="0" lvl="0" marL="0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Мы показываем оптимальную стоимость чтобы уложиться в различные временные рамки 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8282"/>
          <a:stretch/>
        </p:blipFill>
        <p:spPr>
          <a:xfrm>
            <a:off x="4963775" y="960975"/>
            <a:ext cx="2775144" cy="136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6750" y="835900"/>
            <a:ext cx="1851711" cy="14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 и видео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http://188.93.211.150/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*В оригинале тут видео*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6" y="1958149"/>
            <a:ext cx="5538981" cy="28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Немного о алгоритме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96275" y="12711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Оптимальный ответ dp[v][finish] - закончить работу v в день finish. Т.к. граф </a:t>
            </a:r>
            <a:r>
              <a:rPr lang="en" sz="1700"/>
              <a:t>ациклический</a:t>
            </a:r>
            <a:r>
              <a:rPr lang="en" sz="1700"/>
              <a:t> то в порядке топологической сортировки вершин можно посчитать такую динамику. Это решение всегда находит самый оптимальный ответ (с точки зрения функции минимизации - в нашем случае потраченные деньги), при это позволяет восстановить всю картину в целом и брать результаты в ‘разрезе’ другой вершины</a:t>
            </a:r>
            <a:endParaRPr sz="17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Другая интересная задача - оценка критического индекса плана, т.е. некое отражения риска от срывов сроков в будущем. Решение которые мы предлагаем лишь некая оценка, однако возможно и посчитать этот индекс абсолютно объективно. Мы можем все той-же динамикой для каждой вершины посчитать а на сколько нам придется сдвинуть все связанные задачи, это займет некоторое время, однако таким образом мы узнаем все опасные в будущем вершины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Различные типы решений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21"/>
          <p:cNvCxnSpPr/>
          <p:nvPr/>
        </p:nvCxnSpPr>
        <p:spPr>
          <a:xfrm>
            <a:off x="4572000" y="1151475"/>
            <a:ext cx="0" cy="3228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968400" y="2711450"/>
            <a:ext cx="72072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1"/>
          <p:cNvSpPr txBox="1"/>
          <p:nvPr/>
        </p:nvSpPr>
        <p:spPr>
          <a:xfrm>
            <a:off x="7188200" y="2704175"/>
            <a:ext cx="19578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Идеальный ответ (минимальный)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3213600" y="822700"/>
            <a:ext cx="2716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Быстрое время выполнения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-63500" y="2704175"/>
            <a:ext cx="1625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Жадный ответ (Сильно хуже оптимального)</a:t>
            </a:r>
            <a:endParaRPr b="1"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271350" y="4340450"/>
            <a:ext cx="2601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Долгое время выполнения</a:t>
            </a:r>
            <a:endParaRPr b="1"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67600" y="1622138"/>
            <a:ext cx="2219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Наше решение</a:t>
            </a:r>
            <a:br>
              <a:rPr b="1" lang="en" sz="2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197325" y="1117900"/>
            <a:ext cx="2219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Жадный алгоритм, основанный на просто</a:t>
            </a:r>
            <a:r>
              <a:rPr b="1"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b="1"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 обходе графа</a:t>
            </a:r>
            <a:endParaRPr b="1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286900" y="3309650"/>
            <a:ext cx="1580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Эволюционные алгоритмы</a:t>
            </a:r>
            <a:endParaRPr b="1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3" lvl="0" marL="28563" marR="2856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marR="2856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