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2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6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2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8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4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9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7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8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2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AC88-6038-4083-9290-399FE01851B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2C7FF-0CFC-4558-B6A9-A27D9FC9E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4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9DDF55-3457-45CF-AFB2-7ED95AF4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1" y="759958"/>
            <a:ext cx="571500" cy="119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AB58BF-7BDE-46EA-9DAB-BB975B7BE987}"/>
              </a:ext>
            </a:extLst>
          </p:cNvPr>
          <p:cNvSpPr txBox="1"/>
          <p:nvPr/>
        </p:nvSpPr>
        <p:spPr>
          <a:xfrm>
            <a:off x="293914" y="12083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C2C4E-1404-4CC3-9977-AE9398E6DDB1}"/>
              </a:ext>
            </a:extLst>
          </p:cNvPr>
          <p:cNvSpPr txBox="1"/>
          <p:nvPr/>
        </p:nvSpPr>
        <p:spPr>
          <a:xfrm>
            <a:off x="1412421" y="1581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8840F-B417-4F87-AB96-206EB4973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07" y="712333"/>
            <a:ext cx="638175" cy="1238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5A3C9E-C1B7-4044-9E34-92395DDA960C}"/>
              </a:ext>
            </a:extLst>
          </p:cNvPr>
          <p:cNvSpPr txBox="1"/>
          <p:nvPr/>
        </p:nvSpPr>
        <p:spPr>
          <a:xfrm>
            <a:off x="2943996" y="15812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296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88F61-6E97-43F6-99A4-F987539B2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46" y="2209800"/>
            <a:ext cx="62865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23D6F-7219-42B6-BA49-731C112944C3}"/>
              </a:ext>
            </a:extLst>
          </p:cNvPr>
          <p:cNvSpPr txBox="1"/>
          <p:nvPr/>
        </p:nvSpPr>
        <p:spPr>
          <a:xfrm>
            <a:off x="293914" y="27704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1A621-2642-4240-8724-46CC16D1410C}"/>
              </a:ext>
            </a:extLst>
          </p:cNvPr>
          <p:cNvSpPr txBox="1"/>
          <p:nvPr/>
        </p:nvSpPr>
        <p:spPr>
          <a:xfrm>
            <a:off x="1490421" y="3059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297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271E0E-959B-4A54-9FCE-DCC855C02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606" y="2156051"/>
            <a:ext cx="638175" cy="1228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C9BF32-6D93-4EBE-B7C9-0C40C9A52B41}"/>
              </a:ext>
            </a:extLst>
          </p:cNvPr>
          <p:cNvSpPr txBox="1"/>
          <p:nvPr/>
        </p:nvSpPr>
        <p:spPr>
          <a:xfrm>
            <a:off x="2994384" y="3059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2986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5B6BB-642D-410D-BE17-E52DEF2F0E48}"/>
              </a:ext>
            </a:extLst>
          </p:cNvPr>
          <p:cNvSpPr txBox="1"/>
          <p:nvPr/>
        </p:nvSpPr>
        <p:spPr>
          <a:xfrm>
            <a:off x="293914" y="41478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</a:t>
            </a:r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E0FB7C-5FB7-4ECA-B35F-6877D8E9A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26" y="3718151"/>
            <a:ext cx="619125" cy="1228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E199B4-E41B-47C5-B45D-774B400B2536}"/>
              </a:ext>
            </a:extLst>
          </p:cNvPr>
          <p:cNvSpPr txBox="1"/>
          <p:nvPr/>
        </p:nvSpPr>
        <p:spPr>
          <a:xfrm>
            <a:off x="1440996" y="4648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2987</a:t>
            </a:r>
            <a:endParaRPr lang="zh-CN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A34587-D33B-4D7F-91EC-A9D106146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921" y="5224460"/>
            <a:ext cx="619125" cy="1228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AC2F68-03DF-4F32-8B2A-6F41955A74C9}"/>
              </a:ext>
            </a:extLst>
          </p:cNvPr>
          <p:cNvSpPr txBox="1"/>
          <p:nvPr/>
        </p:nvSpPr>
        <p:spPr>
          <a:xfrm>
            <a:off x="309812" y="54650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BAEA0-1957-415A-BBB1-0E3FDD3C4F19}"/>
              </a:ext>
            </a:extLst>
          </p:cNvPr>
          <p:cNvSpPr txBox="1"/>
          <p:nvPr/>
        </p:nvSpPr>
        <p:spPr>
          <a:xfrm>
            <a:off x="1440996" y="60235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3500</a:t>
            </a: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89B327-56F2-40DA-B9BD-837C29902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4181" y="3718151"/>
            <a:ext cx="609600" cy="1238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BD8422-C9A6-4643-B904-4E2FBBE985B2}"/>
              </a:ext>
            </a:extLst>
          </p:cNvPr>
          <p:cNvSpPr txBox="1"/>
          <p:nvPr/>
        </p:nvSpPr>
        <p:spPr>
          <a:xfrm>
            <a:off x="2994384" y="4648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3499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36EEE-74EE-4587-BB7E-B5A58155DEE9}"/>
              </a:ext>
            </a:extLst>
          </p:cNvPr>
          <p:cNvSpPr txBox="1"/>
          <p:nvPr/>
        </p:nvSpPr>
        <p:spPr>
          <a:xfrm>
            <a:off x="2994384" y="60235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3606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BDA5A-0EC1-4827-B4A7-674DE17E39DB}"/>
              </a:ext>
            </a:extLst>
          </p:cNvPr>
          <p:cNvSpPr txBox="1"/>
          <p:nvPr/>
        </p:nvSpPr>
        <p:spPr>
          <a:xfrm>
            <a:off x="4572000" y="12083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p5</a:t>
            </a:r>
            <a:endParaRPr lang="zh-CN" alt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E55DC4-3873-437B-A928-C7C07B2452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6107" y="759958"/>
            <a:ext cx="638175" cy="12477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2EF3AF-DD62-4EB5-9F55-8B839F67E687}"/>
              </a:ext>
            </a:extLst>
          </p:cNvPr>
          <p:cNvSpPr txBox="1"/>
          <p:nvPr/>
        </p:nvSpPr>
        <p:spPr>
          <a:xfrm>
            <a:off x="5694875" y="15812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3607</a:t>
            </a:r>
            <a:endParaRPr lang="zh-CN" alt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A6772E4-B536-44EC-80B8-2DB26B7F1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7197" y="759958"/>
            <a:ext cx="619125" cy="1219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78643A-BD1B-4D27-90DE-B5AF42A5632C}"/>
              </a:ext>
            </a:extLst>
          </p:cNvPr>
          <p:cNvSpPr txBox="1"/>
          <p:nvPr/>
        </p:nvSpPr>
        <p:spPr>
          <a:xfrm>
            <a:off x="7044447" y="15776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3643</a:t>
            </a:r>
            <a:endParaRPr lang="zh-CN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E77E511-2569-4219-BA95-38093A2917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6556" y="5224460"/>
            <a:ext cx="6572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Zhang</dc:creator>
  <cp:lastModifiedBy>Tony Zhang</cp:lastModifiedBy>
  <cp:revision>4</cp:revision>
  <dcterms:created xsi:type="dcterms:W3CDTF">2020-01-05T00:13:02Z</dcterms:created>
  <dcterms:modified xsi:type="dcterms:W3CDTF">2020-01-05T02:12:36Z</dcterms:modified>
</cp:coreProperties>
</file>