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layout2.xml" ContentType="application/vnd.openxmlformats-officedocument.drawingml.diagram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700" r:id="rId3"/>
  </p:sldMasterIdLst>
  <p:notesMasterIdLst>
    <p:notesMasterId r:id="rId48"/>
  </p:notesMasterIdLst>
  <p:sldIdLst>
    <p:sldId id="256" r:id="rId4"/>
    <p:sldId id="312" r:id="rId5"/>
    <p:sldId id="313" r:id="rId6"/>
    <p:sldId id="322" r:id="rId7"/>
    <p:sldId id="326" r:id="rId8"/>
    <p:sldId id="329" r:id="rId9"/>
    <p:sldId id="330" r:id="rId10"/>
    <p:sldId id="331" r:id="rId11"/>
    <p:sldId id="429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426" r:id="rId20"/>
    <p:sldId id="427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60" r:id="rId40"/>
    <p:sldId id="361" r:id="rId41"/>
    <p:sldId id="362" r:id="rId42"/>
    <p:sldId id="430" r:id="rId43"/>
    <p:sldId id="442" r:id="rId44"/>
    <p:sldId id="364" r:id="rId45"/>
    <p:sldId id="283" r:id="rId46"/>
    <p:sldId id="284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3418"/>
    <a:srgbClr val="2D5D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4632" autoAdjust="0"/>
    <p:restoredTop sz="91532" autoAdjust="0"/>
  </p:normalViewPr>
  <p:slideViewPr>
    <p:cSldViewPr snapToGrid="0">
      <p:cViewPr varScale="1">
        <p:scale>
          <a:sx n="71" d="100"/>
          <a:sy n="71" d="100"/>
        </p:scale>
        <p:origin x="-96" y="-5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autoTitleDeleted val="1"/>
    <c:plotArea>
      <c:layout>
        <c:manualLayout>
          <c:layoutTarget val="inner"/>
          <c:xMode val="edge"/>
          <c:yMode val="edge"/>
          <c:x val="0.18375925402228041"/>
          <c:y val="0"/>
          <c:w val="0.64837745301027172"/>
          <c:h val="0.9711485459869391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explosion val="32"/>
          <c:dPt>
            <c:idx val="0"/>
            <c:spPr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explosion val="0"/>
            <c:spPr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spPr>
              <a:solidFill>
                <a:schemeClr val="accent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dLbl>
              <c:idx val="2"/>
              <c:layout/>
              <c:tx>
                <c:rich>
                  <a:bodyPr/>
                  <a:lstStyle/>
                  <a:p>
                    <a:fld id="{B492E6C1-8086-430E-8AE8-0579E6309108}" type="CATEGORYNAME">
                      <a:rPr lang="zh-CN" altLang="en-US"/>
                      <a:pPr/>
                      <a:t>[类别名称]</a:t>
                    </a:fld>
                    <a:r>
                      <a:rPr lang="en-US" altLang="zh-CN" baseline="0" dirty="0"/>
                      <a:t>, </a:t>
                    </a:r>
                    <a:fld id="{CAE55C29-E2D1-4FA4-8F52-8E695D87C42B}" type="VALUE">
                      <a:rPr lang="en-US" altLang="zh-CN" baseline="0"/>
                      <a:pPr/>
                      <a:t>[值]</a:t>
                    </a:fld>
                    <a:r>
                      <a:rPr lang="en-US" altLang="zh-CN" baseline="0" dirty="0"/>
                      <a:t>, </a:t>
                    </a:r>
                    <a:fld id="{C809C3A2-7F63-43B4-8C8A-8B4A31DFC9DC}" type="PERCENTAGE">
                      <a:rPr lang="en-US" altLang="zh-CN" b="1" baseline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rPr>
                      <a:pPr/>
                      <a:t>[百分比]</a:t>
                    </a:fld>
                    <a:endParaRPr lang="en-US" altLang="zh-CN" baseline="0" dirty="0"/>
                  </a:p>
                </c:rich>
              </c:tx>
              <c:dLblPos val="outEnd"/>
              <c:showVal val="1"/>
              <c:showCatName val="1"/>
              <c:showPercent val="1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Val val="1"/>
            <c:showCatName val="1"/>
            <c:showPercent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电信</c:v>
                </c:pt>
                <c:pt idx="1">
                  <c:v>移动</c:v>
                </c:pt>
                <c:pt idx="2">
                  <c:v>联通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297</c:v>
                </c:pt>
                <c:pt idx="1">
                  <c:v>4315</c:v>
                </c:pt>
                <c:pt idx="2">
                  <c:v>1113</c:v>
                </c:pt>
              </c:numCache>
            </c:numRef>
          </c:val>
        </c:ser>
        <c:dLbls>
          <c:showVal val="1"/>
        </c:dLbls>
        <c:firstSliceAng val="279"/>
      </c:pieChart>
    </c:plotArea>
    <c:plotVisOnly val="1"/>
    <c:dispBlanksAs val="zero"/>
  </c:chart>
  <c:txPr>
    <a:bodyPr/>
    <a:lstStyle/>
    <a:p>
      <a:pPr>
        <a:defRPr sz="1800"/>
      </a:pPr>
      <a:endParaRPr lang="zh-CN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6148C-A0B6-5346-822C-6DEA402CB4ED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7CD523-D845-C74B-94D4-1939946D380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zh-TW" altLang="en-US" b="1" dirty="0" smtClean="0"/>
            <a:t>设备</a:t>
          </a:r>
          <a:endParaRPr lang="zh-TW" altLang="en-US" dirty="0"/>
        </a:p>
      </dgm:t>
    </dgm:pt>
    <dgm:pt modelId="{5C641CCF-D012-3043-9A52-A04A4DE886B8}" type="parTrans" cxnId="{EAA7C8B2-E9A0-4647-8419-28BD5F411E71}">
      <dgm:prSet/>
      <dgm:spPr/>
      <dgm:t>
        <a:bodyPr/>
        <a:lstStyle/>
        <a:p>
          <a:endParaRPr lang="en-US"/>
        </a:p>
      </dgm:t>
    </dgm:pt>
    <dgm:pt modelId="{F0F1B5DB-7428-554A-8EEF-E17285EEF6D5}" type="sibTrans" cxnId="{EAA7C8B2-E9A0-4647-8419-28BD5F411E71}">
      <dgm:prSet/>
      <dgm:spPr/>
      <dgm:t>
        <a:bodyPr/>
        <a:lstStyle/>
        <a:p>
          <a:endParaRPr lang="en-US"/>
        </a:p>
      </dgm:t>
    </dgm:pt>
    <dgm:pt modelId="{CBBBC191-E0A0-0C42-BEB9-2C2681B155B2}">
      <dgm:prSet/>
      <dgm:spPr/>
      <dgm:t>
        <a:bodyPr/>
        <a:lstStyle/>
        <a:p>
          <a:pPr rtl="0"/>
          <a:r>
            <a:rPr lang="zh-CN" altLang="en-US" dirty="0" smtClean="0"/>
            <a:t>根据</a:t>
          </a:r>
          <a:r>
            <a:rPr lang="en-US" dirty="0" smtClean="0"/>
            <a:t>MSISDN</a:t>
          </a:r>
          <a:r>
            <a:rPr lang="zh-CN" altLang="en-US" dirty="0" smtClean="0"/>
            <a:t>查看</a:t>
          </a:r>
          <a:r>
            <a:rPr lang="en-US" dirty="0" smtClean="0"/>
            <a:t>ICCID</a:t>
          </a:r>
          <a:endParaRPr lang="zh-CN" altLang="en-US" dirty="0"/>
        </a:p>
      </dgm:t>
    </dgm:pt>
    <dgm:pt modelId="{0044AA6C-B0EE-4E46-9943-184133BD81B5}" type="parTrans" cxnId="{EB36D127-C5F3-BE4E-8B88-26F3F64C0B47}">
      <dgm:prSet/>
      <dgm:spPr/>
      <dgm:t>
        <a:bodyPr/>
        <a:lstStyle/>
        <a:p>
          <a:endParaRPr lang="en-US"/>
        </a:p>
      </dgm:t>
    </dgm:pt>
    <dgm:pt modelId="{130E2F18-EA9D-C140-8953-91A4029DA675}" type="sibTrans" cxnId="{EB36D127-C5F3-BE4E-8B88-26F3F64C0B47}">
      <dgm:prSet/>
      <dgm:spPr/>
      <dgm:t>
        <a:bodyPr/>
        <a:lstStyle/>
        <a:p>
          <a:endParaRPr lang="en-US"/>
        </a:p>
      </dgm:t>
    </dgm:pt>
    <dgm:pt modelId="{29215994-0EE8-2441-A8F0-A5B4E408AD43}">
      <dgm:prSet/>
      <dgm:spPr/>
      <dgm:t>
        <a:bodyPr/>
        <a:lstStyle/>
        <a:p>
          <a:pPr rtl="0"/>
          <a:r>
            <a:rPr lang="zh-CN" altLang="en-US" dirty="0" smtClean="0"/>
            <a:t>根据</a:t>
          </a:r>
          <a:r>
            <a:rPr lang="en-US" altLang="zh-CN" dirty="0" smtClean="0"/>
            <a:t>ICCID</a:t>
          </a:r>
          <a:r>
            <a:rPr lang="zh-CN" altLang="en-US" dirty="0" smtClean="0"/>
            <a:t>查看设备详细信息</a:t>
          </a:r>
          <a:endParaRPr lang="zh-CN" altLang="en-US" dirty="0"/>
        </a:p>
      </dgm:t>
    </dgm:pt>
    <dgm:pt modelId="{2A219A5A-0AE0-F14D-997B-2F575F78C1C1}" type="parTrans" cxnId="{7A38BA8A-CACF-DA4C-BF27-72AA149F947C}">
      <dgm:prSet/>
      <dgm:spPr/>
      <dgm:t>
        <a:bodyPr/>
        <a:lstStyle/>
        <a:p>
          <a:endParaRPr lang="en-US"/>
        </a:p>
      </dgm:t>
    </dgm:pt>
    <dgm:pt modelId="{8F7FC941-9B47-674F-B890-382BA5AA5689}" type="sibTrans" cxnId="{7A38BA8A-CACF-DA4C-BF27-72AA149F947C}">
      <dgm:prSet/>
      <dgm:spPr/>
      <dgm:t>
        <a:bodyPr/>
        <a:lstStyle/>
        <a:p>
          <a:endParaRPr lang="en-US"/>
        </a:p>
      </dgm:t>
    </dgm:pt>
    <dgm:pt modelId="{D35D927C-325C-E54C-8121-CA4AA8C450C1}">
      <dgm:prSet/>
      <dgm:spPr/>
      <dgm:t>
        <a:bodyPr/>
        <a:lstStyle/>
        <a:p>
          <a:pPr rtl="0"/>
          <a:r>
            <a:rPr lang="zh-CN" altLang="en-US" dirty="0" smtClean="0"/>
            <a:t>更改设备信息（立即生效或指定时间生效）</a:t>
          </a:r>
          <a:endParaRPr lang="zh-CN" altLang="en-US" dirty="0"/>
        </a:p>
      </dgm:t>
    </dgm:pt>
    <dgm:pt modelId="{64CB61CA-53F6-E942-89D4-02A696625A6E}" type="parTrans" cxnId="{EF81667E-0993-F848-B30E-7CB2CD9321A4}">
      <dgm:prSet/>
      <dgm:spPr/>
      <dgm:t>
        <a:bodyPr/>
        <a:lstStyle/>
        <a:p>
          <a:endParaRPr lang="en-US"/>
        </a:p>
      </dgm:t>
    </dgm:pt>
    <dgm:pt modelId="{A7E72C82-8AC1-6B4F-B4F6-60B00FF91CAF}" type="sibTrans" cxnId="{EF81667E-0993-F848-B30E-7CB2CD9321A4}">
      <dgm:prSet/>
      <dgm:spPr/>
      <dgm:t>
        <a:bodyPr/>
        <a:lstStyle/>
        <a:p>
          <a:endParaRPr lang="en-US"/>
        </a:p>
      </dgm:t>
    </dgm:pt>
    <dgm:pt modelId="{D6D98C81-A97B-C741-BA32-2538380624BF}">
      <dgm:prSet/>
      <dgm:spPr/>
      <dgm:t>
        <a:bodyPr/>
        <a:lstStyle/>
        <a:p>
          <a:pPr rtl="0"/>
          <a:r>
            <a:rPr lang="zh-CN" altLang="en-US" dirty="0" smtClean="0"/>
            <a:t>查询设备当前会话信息</a:t>
          </a:r>
          <a:endParaRPr lang="zh-CN" altLang="en-US" dirty="0"/>
        </a:p>
      </dgm:t>
    </dgm:pt>
    <dgm:pt modelId="{F5275136-4030-1A4E-A50F-3D29C0370DE1}" type="parTrans" cxnId="{57F60CF9-C838-3D4C-B138-DD08AAF7B61C}">
      <dgm:prSet/>
      <dgm:spPr/>
      <dgm:t>
        <a:bodyPr/>
        <a:lstStyle/>
        <a:p>
          <a:endParaRPr lang="en-US"/>
        </a:p>
      </dgm:t>
    </dgm:pt>
    <dgm:pt modelId="{3B1BF769-A8CC-574E-B7DD-3B6BC51700B5}" type="sibTrans" cxnId="{57F60CF9-C838-3D4C-B138-DD08AAF7B61C}">
      <dgm:prSet/>
      <dgm:spPr/>
      <dgm:t>
        <a:bodyPr/>
        <a:lstStyle/>
        <a:p>
          <a:endParaRPr lang="en-US"/>
        </a:p>
      </dgm:t>
    </dgm:pt>
    <dgm:pt modelId="{72852C67-8FF8-2D4F-99E3-C3223B505DD1}">
      <dgm:prSet/>
      <dgm:spPr/>
      <dgm:t>
        <a:bodyPr/>
        <a:lstStyle/>
        <a:p>
          <a:pPr rtl="0"/>
          <a:r>
            <a:rPr lang="zh-CN" altLang="en-US" dirty="0" smtClean="0"/>
            <a:t>查询设备的通信计划</a:t>
          </a:r>
          <a:endParaRPr lang="zh-CN" altLang="en-US" dirty="0"/>
        </a:p>
      </dgm:t>
    </dgm:pt>
    <dgm:pt modelId="{6671769F-763F-BA4F-8FF3-81E0846D91F4}" type="parTrans" cxnId="{C8DBF002-D3A9-3042-B4DA-5CCEE747921A}">
      <dgm:prSet/>
      <dgm:spPr/>
      <dgm:t>
        <a:bodyPr/>
        <a:lstStyle/>
        <a:p>
          <a:endParaRPr lang="en-US"/>
        </a:p>
      </dgm:t>
    </dgm:pt>
    <dgm:pt modelId="{F9014153-A81A-F846-9460-0730DC55FBF4}" type="sibTrans" cxnId="{C8DBF002-D3A9-3042-B4DA-5CCEE747921A}">
      <dgm:prSet/>
      <dgm:spPr/>
      <dgm:t>
        <a:bodyPr/>
        <a:lstStyle/>
        <a:p>
          <a:endParaRPr lang="en-US"/>
        </a:p>
      </dgm:t>
    </dgm:pt>
    <dgm:pt modelId="{ED833F78-0191-454D-974D-83B11626AD6B}">
      <dgm:prSet/>
      <dgm:spPr/>
      <dgm:t>
        <a:bodyPr/>
        <a:lstStyle/>
        <a:p>
          <a:pPr rtl="0"/>
          <a:r>
            <a:rPr lang="zh-CN" altLang="en-US" dirty="0" smtClean="0"/>
            <a:t>更改设备的通信计划</a:t>
          </a:r>
          <a:endParaRPr lang="zh-CN" altLang="en-US" dirty="0"/>
        </a:p>
      </dgm:t>
    </dgm:pt>
    <dgm:pt modelId="{34EC8836-6B5E-7F44-B97C-A831DD8549F0}" type="parTrans" cxnId="{79F0B4BF-DE1E-2443-9542-C9D0ACA2F8D9}">
      <dgm:prSet/>
      <dgm:spPr/>
      <dgm:t>
        <a:bodyPr/>
        <a:lstStyle/>
        <a:p>
          <a:endParaRPr lang="en-US"/>
        </a:p>
      </dgm:t>
    </dgm:pt>
    <dgm:pt modelId="{C077312B-A0EA-DE4A-A8B9-6B11101C093B}" type="sibTrans" cxnId="{79F0B4BF-DE1E-2443-9542-C9D0ACA2F8D9}">
      <dgm:prSet/>
      <dgm:spPr/>
      <dgm:t>
        <a:bodyPr/>
        <a:lstStyle/>
        <a:p>
          <a:endParaRPr lang="en-US"/>
        </a:p>
      </dgm:t>
    </dgm:pt>
    <dgm:pt modelId="{708FA627-12E4-F640-AECC-03B0FE7F15A6}">
      <dgm:prSet/>
      <dgm:spPr/>
      <dgm:t>
        <a:bodyPr/>
        <a:lstStyle/>
        <a:p>
          <a:pPr rtl="0"/>
          <a:r>
            <a:rPr lang="zh-TW" altLang="en-US" b="1" dirty="0" smtClean="0"/>
            <a:t>短信</a:t>
          </a:r>
          <a:endParaRPr lang="zh-TW" altLang="en-US" dirty="0"/>
        </a:p>
      </dgm:t>
    </dgm:pt>
    <dgm:pt modelId="{DAC903E1-DB19-E546-A7BA-B1D96D03EE7D}" type="parTrans" cxnId="{76435BA1-7E62-0F47-A3F8-D356BE0C0190}">
      <dgm:prSet/>
      <dgm:spPr/>
      <dgm:t>
        <a:bodyPr/>
        <a:lstStyle/>
        <a:p>
          <a:endParaRPr lang="en-US"/>
        </a:p>
      </dgm:t>
    </dgm:pt>
    <dgm:pt modelId="{589987DC-D9D5-3F42-82D6-53A6F2A8A8C9}" type="sibTrans" cxnId="{76435BA1-7E62-0F47-A3F8-D356BE0C0190}">
      <dgm:prSet/>
      <dgm:spPr/>
      <dgm:t>
        <a:bodyPr/>
        <a:lstStyle/>
        <a:p>
          <a:endParaRPr lang="en-US"/>
        </a:p>
      </dgm:t>
    </dgm:pt>
    <dgm:pt modelId="{616AB2C5-A508-0940-952A-F14DC296A286}">
      <dgm:prSet/>
      <dgm:spPr/>
      <dgm:t>
        <a:bodyPr/>
        <a:lstStyle/>
        <a:p>
          <a:pPr rtl="0"/>
          <a:r>
            <a:rPr lang="zh-CN" altLang="en-US" dirty="0" smtClean="0"/>
            <a:t>查询设备指定时间段内收发的短信</a:t>
          </a:r>
          <a:r>
            <a:rPr lang="en-US" altLang="zh-CN" dirty="0" smtClean="0"/>
            <a:t>ID</a:t>
          </a:r>
          <a:r>
            <a:rPr lang="zh-CN" altLang="en-US" dirty="0" smtClean="0"/>
            <a:t>列表</a:t>
          </a:r>
          <a:endParaRPr lang="zh-CN" altLang="en-US" dirty="0"/>
        </a:p>
      </dgm:t>
    </dgm:pt>
    <dgm:pt modelId="{9DA5B6E3-4D49-6A49-9FB8-E22E50CE9069}" type="parTrans" cxnId="{D4A0914D-D8A8-C549-B3A0-ACB3A8C733F5}">
      <dgm:prSet/>
      <dgm:spPr/>
      <dgm:t>
        <a:bodyPr/>
        <a:lstStyle/>
        <a:p>
          <a:endParaRPr lang="en-US"/>
        </a:p>
      </dgm:t>
    </dgm:pt>
    <dgm:pt modelId="{7B383E9E-EE86-AA45-899E-0B0E136B1698}" type="sibTrans" cxnId="{D4A0914D-D8A8-C549-B3A0-ACB3A8C733F5}">
      <dgm:prSet/>
      <dgm:spPr/>
      <dgm:t>
        <a:bodyPr/>
        <a:lstStyle/>
        <a:p>
          <a:endParaRPr lang="en-US"/>
        </a:p>
      </dgm:t>
    </dgm:pt>
    <dgm:pt modelId="{CD2ACC0A-44FE-DE48-A6B7-2D2B108D38F2}">
      <dgm:prSet/>
      <dgm:spPr/>
      <dgm:t>
        <a:bodyPr/>
        <a:lstStyle/>
        <a:p>
          <a:pPr rtl="0"/>
          <a:r>
            <a:rPr lang="zh-CN" altLang="en-US" dirty="0" smtClean="0"/>
            <a:t>查询一条或多条短信的详细信息</a:t>
          </a:r>
          <a:endParaRPr lang="zh-CN" altLang="en-US" dirty="0"/>
        </a:p>
      </dgm:t>
    </dgm:pt>
    <dgm:pt modelId="{4125E72C-7B4C-BD43-A6B2-6B4948F60AEF}" type="parTrans" cxnId="{CEA265F9-5C8F-5F41-A9A1-F57D1784E3E9}">
      <dgm:prSet/>
      <dgm:spPr/>
      <dgm:t>
        <a:bodyPr/>
        <a:lstStyle/>
        <a:p>
          <a:endParaRPr lang="en-US"/>
        </a:p>
      </dgm:t>
    </dgm:pt>
    <dgm:pt modelId="{50E850E8-5064-5948-8052-1C1DDCDFB42B}" type="sibTrans" cxnId="{CEA265F9-5C8F-5F41-A9A1-F57D1784E3E9}">
      <dgm:prSet/>
      <dgm:spPr/>
      <dgm:t>
        <a:bodyPr/>
        <a:lstStyle/>
        <a:p>
          <a:endParaRPr lang="en-US"/>
        </a:p>
      </dgm:t>
    </dgm:pt>
    <dgm:pt modelId="{D3B619A0-AB4C-7542-9426-EE303CC8A9D5}">
      <dgm:prSet/>
      <dgm:spPr/>
      <dgm:t>
        <a:bodyPr/>
        <a:lstStyle/>
        <a:p>
          <a:pPr rtl="0"/>
          <a:r>
            <a:rPr lang="zh-CN" altLang="en-US" dirty="0" smtClean="0"/>
            <a:t>向设备（单个或批量）发送短信（根据</a:t>
          </a:r>
          <a:r>
            <a:rPr lang="en-US" altLang="zh-CN" dirty="0" smtClean="0"/>
            <a:t>MSISDN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8E27985C-9196-4A4D-A52F-45EBE989E42B}" type="parTrans" cxnId="{C2F1A1AC-2433-6A48-99A6-8D13AD292DBC}">
      <dgm:prSet/>
      <dgm:spPr/>
      <dgm:t>
        <a:bodyPr/>
        <a:lstStyle/>
        <a:p>
          <a:endParaRPr lang="en-US"/>
        </a:p>
      </dgm:t>
    </dgm:pt>
    <dgm:pt modelId="{93D4BA53-36D7-D049-86AF-8A9E9217F21C}" type="sibTrans" cxnId="{C2F1A1AC-2433-6A48-99A6-8D13AD292DBC}">
      <dgm:prSet/>
      <dgm:spPr/>
      <dgm:t>
        <a:bodyPr/>
        <a:lstStyle/>
        <a:p>
          <a:endParaRPr lang="en-US"/>
        </a:p>
      </dgm:t>
    </dgm:pt>
    <dgm:pt modelId="{BBCC3028-6C72-9B42-A49C-8636BB8EA3BB}">
      <dgm:prSet/>
      <dgm:spPr/>
      <dgm:t>
        <a:bodyPr/>
        <a:lstStyle/>
        <a:p>
          <a:pPr rtl="0"/>
          <a:r>
            <a:rPr lang="zh-CN" altLang="en-US" dirty="0" smtClean="0"/>
            <a:t>向设备发送（单个或批量）短信（根据</a:t>
          </a:r>
          <a:r>
            <a:rPr lang="en-US" altLang="zh-CN" dirty="0" smtClean="0"/>
            <a:t>ICCID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E6DEE5F-6BE5-D241-AFBB-473A0FF55F1E}" type="parTrans" cxnId="{83D3F782-BEF0-D248-9CDF-74D2A12E4CA1}">
      <dgm:prSet/>
      <dgm:spPr/>
      <dgm:t>
        <a:bodyPr/>
        <a:lstStyle/>
        <a:p>
          <a:endParaRPr lang="en-US"/>
        </a:p>
      </dgm:t>
    </dgm:pt>
    <dgm:pt modelId="{FD56DA58-9D20-774E-AF0C-431D85E522F1}" type="sibTrans" cxnId="{83D3F782-BEF0-D248-9CDF-74D2A12E4CA1}">
      <dgm:prSet/>
      <dgm:spPr/>
      <dgm:t>
        <a:bodyPr/>
        <a:lstStyle/>
        <a:p>
          <a:endParaRPr lang="en-US"/>
        </a:p>
      </dgm:t>
    </dgm:pt>
    <dgm:pt modelId="{0D364EA0-89ED-2347-989C-AB250CA5F64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zh-CN" altLang="en-US" dirty="0" smtClean="0"/>
            <a:t>用户</a:t>
          </a:r>
          <a:endParaRPr lang="en-US" dirty="0"/>
        </a:p>
      </dgm:t>
    </dgm:pt>
    <dgm:pt modelId="{8EEE5471-0E75-094A-A344-0EA05860E750}" type="parTrans" cxnId="{57C07B8D-BBC8-584D-A2C0-9F13EB03DCC3}">
      <dgm:prSet/>
      <dgm:spPr/>
      <dgm:t>
        <a:bodyPr/>
        <a:lstStyle/>
        <a:p>
          <a:endParaRPr lang="en-US"/>
        </a:p>
      </dgm:t>
    </dgm:pt>
    <dgm:pt modelId="{2CEA0922-6872-3A4C-8B34-3DCCD99DE519}" type="sibTrans" cxnId="{57C07B8D-BBC8-584D-A2C0-9F13EB03DCC3}">
      <dgm:prSet/>
      <dgm:spPr/>
      <dgm:t>
        <a:bodyPr/>
        <a:lstStyle/>
        <a:p>
          <a:endParaRPr lang="en-US"/>
        </a:p>
      </dgm:t>
    </dgm:pt>
    <dgm:pt modelId="{3BA1B885-D788-E94E-94E8-4FDC18600169}">
      <dgm:prSet/>
      <dgm:spPr/>
      <dgm:t>
        <a:bodyPr/>
        <a:lstStyle/>
        <a:p>
          <a:pPr rtl="0"/>
          <a:r>
            <a:rPr lang="zh-CN" altLang="en-US" dirty="0" smtClean="0"/>
            <a:t>创建用户</a:t>
          </a:r>
          <a:endParaRPr lang="en-US" dirty="0"/>
        </a:p>
      </dgm:t>
    </dgm:pt>
    <dgm:pt modelId="{EB6BDA71-0B1D-7749-9A45-D483645BC0C5}" type="parTrans" cxnId="{8677E232-ADF1-1943-81BF-EF551A6EBBE6}">
      <dgm:prSet/>
      <dgm:spPr/>
      <dgm:t>
        <a:bodyPr/>
        <a:lstStyle/>
        <a:p>
          <a:endParaRPr lang="en-US"/>
        </a:p>
      </dgm:t>
    </dgm:pt>
    <dgm:pt modelId="{F090B1DC-5006-AA4B-8710-5A472483777A}" type="sibTrans" cxnId="{8677E232-ADF1-1943-81BF-EF551A6EBBE6}">
      <dgm:prSet/>
      <dgm:spPr/>
      <dgm:t>
        <a:bodyPr/>
        <a:lstStyle/>
        <a:p>
          <a:endParaRPr lang="en-US"/>
        </a:p>
      </dgm:t>
    </dgm:pt>
    <dgm:pt modelId="{88DF80EC-77F8-EA48-8626-6C7CE3836257}" type="pres">
      <dgm:prSet presAssocID="{E616148C-A0B6-5346-822C-6DEA402CB4E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5251BC-F780-464A-AE5D-927F544A1D88}" type="pres">
      <dgm:prSet presAssocID="{3C7CD523-D845-C74B-94D4-1939946D3801}" presName="parentLin" presStyleCnt="0"/>
      <dgm:spPr/>
    </dgm:pt>
    <dgm:pt modelId="{B97AAD0C-4A83-4E4C-AE11-830C38596F6B}" type="pres">
      <dgm:prSet presAssocID="{3C7CD523-D845-C74B-94D4-1939946D380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46238A1-1597-5A44-8A77-45C78AF2D3A0}" type="pres">
      <dgm:prSet presAssocID="{3C7CD523-D845-C74B-94D4-1939946D380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A96DE1-5E27-DE4A-BF6D-333F2A4129F9}" type="pres">
      <dgm:prSet presAssocID="{3C7CD523-D845-C74B-94D4-1939946D3801}" presName="negativeSpace" presStyleCnt="0"/>
      <dgm:spPr/>
    </dgm:pt>
    <dgm:pt modelId="{55ECE092-F072-1448-AC46-3DB9E1702A5C}" type="pres">
      <dgm:prSet presAssocID="{3C7CD523-D845-C74B-94D4-1939946D380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11A9A8-0592-4E44-8FFE-BD5A0B1F8797}" type="pres">
      <dgm:prSet presAssocID="{F0F1B5DB-7428-554A-8EEF-E17285EEF6D5}" presName="spaceBetweenRectangles" presStyleCnt="0"/>
      <dgm:spPr/>
    </dgm:pt>
    <dgm:pt modelId="{D7B83478-57D0-AB40-91A4-598970432907}" type="pres">
      <dgm:prSet presAssocID="{708FA627-12E4-F640-AECC-03B0FE7F15A6}" presName="parentLin" presStyleCnt="0"/>
      <dgm:spPr/>
    </dgm:pt>
    <dgm:pt modelId="{4AD90769-C2EE-B040-A7E6-6517FB814A9F}" type="pres">
      <dgm:prSet presAssocID="{708FA627-12E4-F640-AECC-03B0FE7F15A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FA91D73-C843-464C-BD96-A04F8D39A7DC}" type="pres">
      <dgm:prSet presAssocID="{708FA627-12E4-F640-AECC-03B0FE7F15A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54B454-5B7E-6145-9AFF-00A3CAFC04E6}" type="pres">
      <dgm:prSet presAssocID="{708FA627-12E4-F640-AECC-03B0FE7F15A6}" presName="negativeSpace" presStyleCnt="0"/>
      <dgm:spPr/>
    </dgm:pt>
    <dgm:pt modelId="{003D824D-AD84-7146-AEA7-98ABA66B1497}" type="pres">
      <dgm:prSet presAssocID="{708FA627-12E4-F640-AECC-03B0FE7F15A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737597-5C2D-314E-A913-4AB2D46EF8B5}" type="pres">
      <dgm:prSet presAssocID="{589987DC-D9D5-3F42-82D6-53A6F2A8A8C9}" presName="spaceBetweenRectangles" presStyleCnt="0"/>
      <dgm:spPr/>
    </dgm:pt>
    <dgm:pt modelId="{67FA00E4-3A83-1345-9A19-6CA5B60F39D0}" type="pres">
      <dgm:prSet presAssocID="{0D364EA0-89ED-2347-989C-AB250CA5F648}" presName="parentLin" presStyleCnt="0"/>
      <dgm:spPr/>
    </dgm:pt>
    <dgm:pt modelId="{F5D09442-FF35-9641-B9CA-44B254BA0C0D}" type="pres">
      <dgm:prSet presAssocID="{0D364EA0-89ED-2347-989C-AB250CA5F64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44D6FED-13A9-9A47-945B-579D1380F347}" type="pres">
      <dgm:prSet presAssocID="{0D364EA0-89ED-2347-989C-AB250CA5F64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6EEFB-8C20-2941-898E-807011478B89}" type="pres">
      <dgm:prSet presAssocID="{0D364EA0-89ED-2347-989C-AB250CA5F648}" presName="negativeSpace" presStyleCnt="0"/>
      <dgm:spPr/>
    </dgm:pt>
    <dgm:pt modelId="{0480CDC9-C9D0-644E-9FAB-F23F5983DB59}" type="pres">
      <dgm:prSet presAssocID="{0D364EA0-89ED-2347-989C-AB250CA5F64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36D127-C5F3-BE4E-8B88-26F3F64C0B47}" srcId="{3C7CD523-D845-C74B-94D4-1939946D3801}" destId="{CBBBC191-E0A0-0C42-BEB9-2C2681B155B2}" srcOrd="0" destOrd="0" parTransId="{0044AA6C-B0EE-4E46-9943-184133BD81B5}" sibTransId="{130E2F18-EA9D-C140-8953-91A4029DA675}"/>
    <dgm:cxn modelId="{EF81667E-0993-F848-B30E-7CB2CD9321A4}" srcId="{3C7CD523-D845-C74B-94D4-1939946D3801}" destId="{D35D927C-325C-E54C-8121-CA4AA8C450C1}" srcOrd="2" destOrd="0" parTransId="{64CB61CA-53F6-E942-89D4-02A696625A6E}" sibTransId="{A7E72C82-8AC1-6B4F-B4F6-60B00FF91CAF}"/>
    <dgm:cxn modelId="{79F0B4BF-DE1E-2443-9542-C9D0ACA2F8D9}" srcId="{3C7CD523-D845-C74B-94D4-1939946D3801}" destId="{ED833F78-0191-454D-974D-83B11626AD6B}" srcOrd="5" destOrd="0" parTransId="{34EC8836-6B5E-7F44-B97C-A831DD8549F0}" sibTransId="{C077312B-A0EA-DE4A-A8B9-6B11101C093B}"/>
    <dgm:cxn modelId="{83D3F782-BEF0-D248-9CDF-74D2A12E4CA1}" srcId="{708FA627-12E4-F640-AECC-03B0FE7F15A6}" destId="{BBCC3028-6C72-9B42-A49C-8636BB8EA3BB}" srcOrd="3" destOrd="0" parTransId="{AE6DEE5F-6BE5-D241-AFBB-473A0FF55F1E}" sibTransId="{FD56DA58-9D20-774E-AF0C-431D85E522F1}"/>
    <dgm:cxn modelId="{C7A47A38-01EB-4450-B57A-DEDD5CE58FFC}" type="presOf" srcId="{72852C67-8FF8-2D4F-99E3-C3223B505DD1}" destId="{55ECE092-F072-1448-AC46-3DB9E1702A5C}" srcOrd="0" destOrd="4" presId="urn:microsoft.com/office/officeart/2005/8/layout/list1"/>
    <dgm:cxn modelId="{CA1A50ED-69AF-4513-8968-34C801EF6BE8}" type="presOf" srcId="{3C7CD523-D845-C74B-94D4-1939946D3801}" destId="{B97AAD0C-4A83-4E4C-AE11-830C38596F6B}" srcOrd="0" destOrd="0" presId="urn:microsoft.com/office/officeart/2005/8/layout/list1"/>
    <dgm:cxn modelId="{57C07B8D-BBC8-584D-A2C0-9F13EB03DCC3}" srcId="{E616148C-A0B6-5346-822C-6DEA402CB4ED}" destId="{0D364EA0-89ED-2347-989C-AB250CA5F648}" srcOrd="2" destOrd="0" parTransId="{8EEE5471-0E75-094A-A344-0EA05860E750}" sibTransId="{2CEA0922-6872-3A4C-8B34-3DCCD99DE519}"/>
    <dgm:cxn modelId="{7A38BA8A-CACF-DA4C-BF27-72AA149F947C}" srcId="{3C7CD523-D845-C74B-94D4-1939946D3801}" destId="{29215994-0EE8-2441-A8F0-A5B4E408AD43}" srcOrd="1" destOrd="0" parTransId="{2A219A5A-0AE0-F14D-997B-2F575F78C1C1}" sibTransId="{8F7FC941-9B47-674F-B890-382BA5AA5689}"/>
    <dgm:cxn modelId="{06B3C1E8-0C52-4D88-8120-DCA58CEACF4F}" type="presOf" srcId="{708FA627-12E4-F640-AECC-03B0FE7F15A6}" destId="{4AD90769-C2EE-B040-A7E6-6517FB814A9F}" srcOrd="0" destOrd="0" presId="urn:microsoft.com/office/officeart/2005/8/layout/list1"/>
    <dgm:cxn modelId="{C2F1A1AC-2433-6A48-99A6-8D13AD292DBC}" srcId="{708FA627-12E4-F640-AECC-03B0FE7F15A6}" destId="{D3B619A0-AB4C-7542-9426-EE303CC8A9D5}" srcOrd="2" destOrd="0" parTransId="{8E27985C-9196-4A4D-A52F-45EBE989E42B}" sibTransId="{93D4BA53-36D7-D049-86AF-8A9E9217F21C}"/>
    <dgm:cxn modelId="{753EF529-4246-4141-A778-BA6B22475E9E}" type="presOf" srcId="{E616148C-A0B6-5346-822C-6DEA402CB4ED}" destId="{88DF80EC-77F8-EA48-8626-6C7CE3836257}" srcOrd="0" destOrd="0" presId="urn:microsoft.com/office/officeart/2005/8/layout/list1"/>
    <dgm:cxn modelId="{8458795C-ED99-4209-936C-74E829DD920B}" type="presOf" srcId="{D6D98C81-A97B-C741-BA32-2538380624BF}" destId="{55ECE092-F072-1448-AC46-3DB9E1702A5C}" srcOrd="0" destOrd="3" presId="urn:microsoft.com/office/officeart/2005/8/layout/list1"/>
    <dgm:cxn modelId="{2B972E66-C954-49A7-BA74-1FE43075AA57}" type="presOf" srcId="{0D364EA0-89ED-2347-989C-AB250CA5F648}" destId="{244D6FED-13A9-9A47-945B-579D1380F347}" srcOrd="1" destOrd="0" presId="urn:microsoft.com/office/officeart/2005/8/layout/list1"/>
    <dgm:cxn modelId="{D5BBF88C-C882-497F-8C3C-D1E41385622B}" type="presOf" srcId="{D35D927C-325C-E54C-8121-CA4AA8C450C1}" destId="{55ECE092-F072-1448-AC46-3DB9E1702A5C}" srcOrd="0" destOrd="2" presId="urn:microsoft.com/office/officeart/2005/8/layout/list1"/>
    <dgm:cxn modelId="{1B8EC02E-D926-4856-A98B-2038DB5DF06A}" type="presOf" srcId="{CD2ACC0A-44FE-DE48-A6B7-2D2B108D38F2}" destId="{003D824D-AD84-7146-AEA7-98ABA66B1497}" srcOrd="0" destOrd="1" presId="urn:microsoft.com/office/officeart/2005/8/layout/list1"/>
    <dgm:cxn modelId="{22368038-A2FE-4EBE-86C1-7A536C00E05F}" type="presOf" srcId="{BBCC3028-6C72-9B42-A49C-8636BB8EA3BB}" destId="{003D824D-AD84-7146-AEA7-98ABA66B1497}" srcOrd="0" destOrd="3" presId="urn:microsoft.com/office/officeart/2005/8/layout/list1"/>
    <dgm:cxn modelId="{57F60CF9-C838-3D4C-B138-DD08AAF7B61C}" srcId="{3C7CD523-D845-C74B-94D4-1939946D3801}" destId="{D6D98C81-A97B-C741-BA32-2538380624BF}" srcOrd="3" destOrd="0" parTransId="{F5275136-4030-1A4E-A50F-3D29C0370DE1}" sibTransId="{3B1BF769-A8CC-574E-B7DD-3B6BC51700B5}"/>
    <dgm:cxn modelId="{E92DCBD5-5430-48CC-AB9E-A923FC523C20}" type="presOf" srcId="{708FA627-12E4-F640-AECC-03B0FE7F15A6}" destId="{6FA91D73-C843-464C-BD96-A04F8D39A7DC}" srcOrd="1" destOrd="0" presId="urn:microsoft.com/office/officeart/2005/8/layout/list1"/>
    <dgm:cxn modelId="{8677E232-ADF1-1943-81BF-EF551A6EBBE6}" srcId="{0D364EA0-89ED-2347-989C-AB250CA5F648}" destId="{3BA1B885-D788-E94E-94E8-4FDC18600169}" srcOrd="0" destOrd="0" parTransId="{EB6BDA71-0B1D-7749-9A45-D483645BC0C5}" sibTransId="{F090B1DC-5006-AA4B-8710-5A472483777A}"/>
    <dgm:cxn modelId="{9F6EFC4A-5193-447C-9EFD-27824EB21C7B}" type="presOf" srcId="{3C7CD523-D845-C74B-94D4-1939946D3801}" destId="{C46238A1-1597-5A44-8A77-45C78AF2D3A0}" srcOrd="1" destOrd="0" presId="urn:microsoft.com/office/officeart/2005/8/layout/list1"/>
    <dgm:cxn modelId="{C8DBF002-D3A9-3042-B4DA-5CCEE747921A}" srcId="{3C7CD523-D845-C74B-94D4-1939946D3801}" destId="{72852C67-8FF8-2D4F-99E3-C3223B505DD1}" srcOrd="4" destOrd="0" parTransId="{6671769F-763F-BA4F-8FF3-81E0846D91F4}" sibTransId="{F9014153-A81A-F846-9460-0730DC55FBF4}"/>
    <dgm:cxn modelId="{DDAF0223-DCA3-49D9-9A31-06162C1D9C6A}" type="presOf" srcId="{ED833F78-0191-454D-974D-83B11626AD6B}" destId="{55ECE092-F072-1448-AC46-3DB9E1702A5C}" srcOrd="0" destOrd="5" presId="urn:microsoft.com/office/officeart/2005/8/layout/list1"/>
    <dgm:cxn modelId="{CE3D9AA8-B494-42A3-AD75-BC07067BD4A8}" type="presOf" srcId="{0D364EA0-89ED-2347-989C-AB250CA5F648}" destId="{F5D09442-FF35-9641-B9CA-44B254BA0C0D}" srcOrd="0" destOrd="0" presId="urn:microsoft.com/office/officeart/2005/8/layout/list1"/>
    <dgm:cxn modelId="{76435BA1-7E62-0F47-A3F8-D356BE0C0190}" srcId="{E616148C-A0B6-5346-822C-6DEA402CB4ED}" destId="{708FA627-12E4-F640-AECC-03B0FE7F15A6}" srcOrd="1" destOrd="0" parTransId="{DAC903E1-DB19-E546-A7BA-B1D96D03EE7D}" sibTransId="{589987DC-D9D5-3F42-82D6-53A6F2A8A8C9}"/>
    <dgm:cxn modelId="{EAA7C8B2-E9A0-4647-8419-28BD5F411E71}" srcId="{E616148C-A0B6-5346-822C-6DEA402CB4ED}" destId="{3C7CD523-D845-C74B-94D4-1939946D3801}" srcOrd="0" destOrd="0" parTransId="{5C641CCF-D012-3043-9A52-A04A4DE886B8}" sibTransId="{F0F1B5DB-7428-554A-8EEF-E17285EEF6D5}"/>
    <dgm:cxn modelId="{ED0FEB73-62FA-4FBB-BA1E-A58C8AD4ED32}" type="presOf" srcId="{616AB2C5-A508-0940-952A-F14DC296A286}" destId="{003D824D-AD84-7146-AEA7-98ABA66B1497}" srcOrd="0" destOrd="0" presId="urn:microsoft.com/office/officeart/2005/8/layout/list1"/>
    <dgm:cxn modelId="{A3DDC11C-1760-4B4C-9313-BB46CF18A85A}" type="presOf" srcId="{CBBBC191-E0A0-0C42-BEB9-2C2681B155B2}" destId="{55ECE092-F072-1448-AC46-3DB9E1702A5C}" srcOrd="0" destOrd="0" presId="urn:microsoft.com/office/officeart/2005/8/layout/list1"/>
    <dgm:cxn modelId="{535B159B-656A-4A16-AD38-65CFA412ED7C}" type="presOf" srcId="{3BA1B885-D788-E94E-94E8-4FDC18600169}" destId="{0480CDC9-C9D0-644E-9FAB-F23F5983DB59}" srcOrd="0" destOrd="0" presId="urn:microsoft.com/office/officeart/2005/8/layout/list1"/>
    <dgm:cxn modelId="{CEA265F9-5C8F-5F41-A9A1-F57D1784E3E9}" srcId="{708FA627-12E4-F640-AECC-03B0FE7F15A6}" destId="{CD2ACC0A-44FE-DE48-A6B7-2D2B108D38F2}" srcOrd="1" destOrd="0" parTransId="{4125E72C-7B4C-BD43-A6B2-6B4948F60AEF}" sibTransId="{50E850E8-5064-5948-8052-1C1DDCDFB42B}"/>
    <dgm:cxn modelId="{0E376221-9B87-46E1-A4FA-C20E89017EE6}" type="presOf" srcId="{29215994-0EE8-2441-A8F0-A5B4E408AD43}" destId="{55ECE092-F072-1448-AC46-3DB9E1702A5C}" srcOrd="0" destOrd="1" presId="urn:microsoft.com/office/officeart/2005/8/layout/list1"/>
    <dgm:cxn modelId="{D4A0914D-D8A8-C549-B3A0-ACB3A8C733F5}" srcId="{708FA627-12E4-F640-AECC-03B0FE7F15A6}" destId="{616AB2C5-A508-0940-952A-F14DC296A286}" srcOrd="0" destOrd="0" parTransId="{9DA5B6E3-4D49-6A49-9FB8-E22E50CE9069}" sibTransId="{7B383E9E-EE86-AA45-899E-0B0E136B1698}"/>
    <dgm:cxn modelId="{E3C3C594-0958-46BB-88E4-E25D0A17BB53}" type="presOf" srcId="{D3B619A0-AB4C-7542-9426-EE303CC8A9D5}" destId="{003D824D-AD84-7146-AEA7-98ABA66B1497}" srcOrd="0" destOrd="2" presId="urn:microsoft.com/office/officeart/2005/8/layout/list1"/>
    <dgm:cxn modelId="{E0E246F2-6B31-4007-AD43-8C1C4ACD2C87}" type="presParOf" srcId="{88DF80EC-77F8-EA48-8626-6C7CE3836257}" destId="{1D5251BC-F780-464A-AE5D-927F544A1D88}" srcOrd="0" destOrd="0" presId="urn:microsoft.com/office/officeart/2005/8/layout/list1"/>
    <dgm:cxn modelId="{1120DA0E-B58D-444E-9E0F-FC090174BFB1}" type="presParOf" srcId="{1D5251BC-F780-464A-AE5D-927F544A1D88}" destId="{B97AAD0C-4A83-4E4C-AE11-830C38596F6B}" srcOrd="0" destOrd="0" presId="urn:microsoft.com/office/officeart/2005/8/layout/list1"/>
    <dgm:cxn modelId="{3A204BB5-5BB7-4987-BC44-8BF4CBA28D90}" type="presParOf" srcId="{1D5251BC-F780-464A-AE5D-927F544A1D88}" destId="{C46238A1-1597-5A44-8A77-45C78AF2D3A0}" srcOrd="1" destOrd="0" presId="urn:microsoft.com/office/officeart/2005/8/layout/list1"/>
    <dgm:cxn modelId="{5EC9A96B-9D0B-4E1B-B372-3EF54A2509A3}" type="presParOf" srcId="{88DF80EC-77F8-EA48-8626-6C7CE3836257}" destId="{40A96DE1-5E27-DE4A-BF6D-333F2A4129F9}" srcOrd="1" destOrd="0" presId="urn:microsoft.com/office/officeart/2005/8/layout/list1"/>
    <dgm:cxn modelId="{29EC47FA-AD09-4D59-BE29-099A8DB40700}" type="presParOf" srcId="{88DF80EC-77F8-EA48-8626-6C7CE3836257}" destId="{55ECE092-F072-1448-AC46-3DB9E1702A5C}" srcOrd="2" destOrd="0" presId="urn:microsoft.com/office/officeart/2005/8/layout/list1"/>
    <dgm:cxn modelId="{0CA7FA72-96EB-4953-8A04-86FFC17573F9}" type="presParOf" srcId="{88DF80EC-77F8-EA48-8626-6C7CE3836257}" destId="{8311A9A8-0592-4E44-8FFE-BD5A0B1F8797}" srcOrd="3" destOrd="0" presId="urn:microsoft.com/office/officeart/2005/8/layout/list1"/>
    <dgm:cxn modelId="{43C73846-DCC2-4CFC-8FFA-A222F7213FA0}" type="presParOf" srcId="{88DF80EC-77F8-EA48-8626-6C7CE3836257}" destId="{D7B83478-57D0-AB40-91A4-598970432907}" srcOrd="4" destOrd="0" presId="urn:microsoft.com/office/officeart/2005/8/layout/list1"/>
    <dgm:cxn modelId="{E2DF9755-D774-40AB-BDB3-19DE83313284}" type="presParOf" srcId="{D7B83478-57D0-AB40-91A4-598970432907}" destId="{4AD90769-C2EE-B040-A7E6-6517FB814A9F}" srcOrd="0" destOrd="0" presId="urn:microsoft.com/office/officeart/2005/8/layout/list1"/>
    <dgm:cxn modelId="{8691A138-B28F-4C79-A661-40EE93CA1B53}" type="presParOf" srcId="{D7B83478-57D0-AB40-91A4-598970432907}" destId="{6FA91D73-C843-464C-BD96-A04F8D39A7DC}" srcOrd="1" destOrd="0" presId="urn:microsoft.com/office/officeart/2005/8/layout/list1"/>
    <dgm:cxn modelId="{BAC848D6-823E-449B-80B5-B1A2D0600CC5}" type="presParOf" srcId="{88DF80EC-77F8-EA48-8626-6C7CE3836257}" destId="{0154B454-5B7E-6145-9AFF-00A3CAFC04E6}" srcOrd="5" destOrd="0" presId="urn:microsoft.com/office/officeart/2005/8/layout/list1"/>
    <dgm:cxn modelId="{E4614C35-4941-4E68-AF99-25927AF20CB5}" type="presParOf" srcId="{88DF80EC-77F8-EA48-8626-6C7CE3836257}" destId="{003D824D-AD84-7146-AEA7-98ABA66B1497}" srcOrd="6" destOrd="0" presId="urn:microsoft.com/office/officeart/2005/8/layout/list1"/>
    <dgm:cxn modelId="{5B261767-AF78-450B-BF68-2DAF6439D74A}" type="presParOf" srcId="{88DF80EC-77F8-EA48-8626-6C7CE3836257}" destId="{04737597-5C2D-314E-A913-4AB2D46EF8B5}" srcOrd="7" destOrd="0" presId="urn:microsoft.com/office/officeart/2005/8/layout/list1"/>
    <dgm:cxn modelId="{1559DF33-F66D-4238-ADE4-14ABA2895EF8}" type="presParOf" srcId="{88DF80EC-77F8-EA48-8626-6C7CE3836257}" destId="{67FA00E4-3A83-1345-9A19-6CA5B60F39D0}" srcOrd="8" destOrd="0" presId="urn:microsoft.com/office/officeart/2005/8/layout/list1"/>
    <dgm:cxn modelId="{95433DB0-0CED-4CBE-A083-31812EE4FDFC}" type="presParOf" srcId="{67FA00E4-3A83-1345-9A19-6CA5B60F39D0}" destId="{F5D09442-FF35-9641-B9CA-44B254BA0C0D}" srcOrd="0" destOrd="0" presId="urn:microsoft.com/office/officeart/2005/8/layout/list1"/>
    <dgm:cxn modelId="{80C6C0E1-90FC-488D-9239-3F87E1C4E53C}" type="presParOf" srcId="{67FA00E4-3A83-1345-9A19-6CA5B60F39D0}" destId="{244D6FED-13A9-9A47-945B-579D1380F347}" srcOrd="1" destOrd="0" presId="urn:microsoft.com/office/officeart/2005/8/layout/list1"/>
    <dgm:cxn modelId="{DF054867-52FC-4F57-A367-AFBD49BE6A6B}" type="presParOf" srcId="{88DF80EC-77F8-EA48-8626-6C7CE3836257}" destId="{7F26EEFB-8C20-2941-898E-807011478B89}" srcOrd="9" destOrd="0" presId="urn:microsoft.com/office/officeart/2005/8/layout/list1"/>
    <dgm:cxn modelId="{87968032-20AE-4304-AE33-FECE9AA1465F}" type="presParOf" srcId="{88DF80EC-77F8-EA48-8626-6C7CE3836257}" destId="{0480CDC9-C9D0-644E-9FAB-F23F5983DB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368CC4-C542-4849-A826-B3FE99549AC9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60963-024F-B740-A0FD-EDD410277265}">
      <dgm:prSet custT="1"/>
      <dgm:spPr>
        <a:solidFill>
          <a:srgbClr val="FA8300"/>
        </a:solidFill>
      </dgm:spPr>
      <dgm:t>
        <a:bodyPr/>
        <a:lstStyle/>
        <a:p>
          <a:pPr rtl="0"/>
          <a:r>
            <a:rPr lang="zh-CN" altLang="en-US" sz="1500" b="1" dirty="0" smtClean="0"/>
            <a:t>资费计划</a:t>
          </a:r>
          <a:endParaRPr lang="zh-CN" altLang="en-US" sz="1500" dirty="0"/>
        </a:p>
      </dgm:t>
    </dgm:pt>
    <dgm:pt modelId="{39A29EE6-CC3A-CF4B-8CB6-6B586557382B}" type="parTrans" cxnId="{CA69B9E0-0CBC-C049-BC6B-E8742BD224D1}">
      <dgm:prSet/>
      <dgm:spPr/>
      <dgm:t>
        <a:bodyPr/>
        <a:lstStyle/>
        <a:p>
          <a:endParaRPr lang="en-US" sz="1500"/>
        </a:p>
      </dgm:t>
    </dgm:pt>
    <dgm:pt modelId="{78DC4111-B499-2643-A3D2-4BF3E6E08D16}" type="sibTrans" cxnId="{CA69B9E0-0CBC-C049-BC6B-E8742BD224D1}">
      <dgm:prSet/>
      <dgm:spPr/>
      <dgm:t>
        <a:bodyPr/>
        <a:lstStyle/>
        <a:p>
          <a:endParaRPr lang="en-US" sz="1500"/>
        </a:p>
      </dgm:t>
    </dgm:pt>
    <dgm:pt modelId="{F0E5F50C-B406-0040-89F7-C02CE3CBC387}">
      <dgm:prSet custT="1"/>
      <dgm:spPr/>
      <dgm:t>
        <a:bodyPr/>
        <a:lstStyle/>
        <a:p>
          <a:pPr rtl="0"/>
          <a:r>
            <a:rPr lang="zh-CN" altLang="en-US" sz="1500" dirty="0" smtClean="0"/>
            <a:t>查询设备资费计划</a:t>
          </a:r>
          <a:endParaRPr lang="zh-CN" altLang="en-US" sz="1500" dirty="0"/>
        </a:p>
      </dgm:t>
    </dgm:pt>
    <dgm:pt modelId="{26BEFD7A-C993-5C48-A9F9-CC972B9100B6}" type="parTrans" cxnId="{199BE574-5397-4447-BDAF-8E49DC197253}">
      <dgm:prSet/>
      <dgm:spPr/>
      <dgm:t>
        <a:bodyPr/>
        <a:lstStyle/>
        <a:p>
          <a:endParaRPr lang="en-US" sz="1500"/>
        </a:p>
      </dgm:t>
    </dgm:pt>
    <dgm:pt modelId="{984E38A1-1255-1244-A52A-2C2BBA601364}" type="sibTrans" cxnId="{199BE574-5397-4447-BDAF-8E49DC197253}">
      <dgm:prSet/>
      <dgm:spPr/>
      <dgm:t>
        <a:bodyPr/>
        <a:lstStyle/>
        <a:p>
          <a:endParaRPr lang="en-US" sz="1500"/>
        </a:p>
      </dgm:t>
    </dgm:pt>
    <dgm:pt modelId="{B89E2F40-CA8B-BE4C-BFC6-4B7047F78A89}">
      <dgm:prSet custT="1"/>
      <dgm:spPr/>
      <dgm:t>
        <a:bodyPr/>
        <a:lstStyle/>
        <a:p>
          <a:pPr rtl="0"/>
          <a:r>
            <a:rPr lang="zh-CN" altLang="en-US" sz="1500" dirty="0" smtClean="0"/>
            <a:t>修改设备资费计划</a:t>
          </a:r>
          <a:endParaRPr lang="zh-CN" altLang="en-US" sz="1500" dirty="0"/>
        </a:p>
      </dgm:t>
    </dgm:pt>
    <dgm:pt modelId="{77802142-E076-7747-A702-5C86E5E0DFAE}" type="parTrans" cxnId="{454C7AA2-C08F-A34D-BB50-EC9C5D762B64}">
      <dgm:prSet/>
      <dgm:spPr/>
      <dgm:t>
        <a:bodyPr/>
        <a:lstStyle/>
        <a:p>
          <a:endParaRPr lang="en-US" sz="1500"/>
        </a:p>
      </dgm:t>
    </dgm:pt>
    <dgm:pt modelId="{5C1CD766-202A-354C-9ECB-E07048ADE694}" type="sibTrans" cxnId="{454C7AA2-C08F-A34D-BB50-EC9C5D762B64}">
      <dgm:prSet/>
      <dgm:spPr/>
      <dgm:t>
        <a:bodyPr/>
        <a:lstStyle/>
        <a:p>
          <a:endParaRPr lang="en-US" sz="1500"/>
        </a:p>
      </dgm:t>
    </dgm:pt>
    <dgm:pt modelId="{A5EB1890-0559-CE4B-8BAA-CC66EDF10682}">
      <dgm:prSet custT="1"/>
      <dgm:spPr/>
      <dgm:t>
        <a:bodyPr/>
        <a:lstStyle/>
        <a:p>
          <a:pPr rtl="0"/>
          <a:r>
            <a:rPr lang="zh-CN" altLang="en-US" sz="1500" dirty="0" smtClean="0"/>
            <a:t>激活事件资费计划</a:t>
          </a:r>
          <a:endParaRPr lang="zh-CN" altLang="en-US" sz="1500" dirty="0"/>
        </a:p>
      </dgm:t>
    </dgm:pt>
    <dgm:pt modelId="{E3AAC83A-D059-A74B-A252-410AB69A1E56}" type="parTrans" cxnId="{D8200B43-C5AF-B040-87C0-5DD8F276D01A}">
      <dgm:prSet/>
      <dgm:spPr/>
      <dgm:t>
        <a:bodyPr/>
        <a:lstStyle/>
        <a:p>
          <a:endParaRPr lang="en-US" sz="1500"/>
        </a:p>
      </dgm:t>
    </dgm:pt>
    <dgm:pt modelId="{AC2BD10D-F71F-064D-866D-F7358F1D3D5D}" type="sibTrans" cxnId="{D8200B43-C5AF-B040-87C0-5DD8F276D01A}">
      <dgm:prSet/>
      <dgm:spPr/>
      <dgm:t>
        <a:bodyPr/>
        <a:lstStyle/>
        <a:p>
          <a:endParaRPr lang="en-US" sz="1500"/>
        </a:p>
      </dgm:t>
    </dgm:pt>
    <dgm:pt modelId="{B0DC545F-9B07-D747-B632-369B7E5D8109}">
      <dgm:prSet custT="1"/>
      <dgm:spPr>
        <a:solidFill>
          <a:srgbClr val="FA8300"/>
        </a:solidFill>
      </dgm:spPr>
      <dgm:t>
        <a:bodyPr/>
        <a:lstStyle/>
        <a:p>
          <a:pPr rtl="0"/>
          <a:r>
            <a:rPr lang="zh-CN" altLang="en-US" sz="1500" b="1" dirty="0" smtClean="0"/>
            <a:t>用量</a:t>
          </a:r>
          <a:endParaRPr lang="zh-CN" altLang="en-US" sz="1500" dirty="0"/>
        </a:p>
      </dgm:t>
    </dgm:pt>
    <dgm:pt modelId="{A1D337CE-197B-584A-90E8-365197BEC486}" type="parTrans" cxnId="{B700AC19-0BAE-8141-A6D7-1915E62387EB}">
      <dgm:prSet/>
      <dgm:spPr/>
      <dgm:t>
        <a:bodyPr/>
        <a:lstStyle/>
        <a:p>
          <a:endParaRPr lang="en-US" sz="1500"/>
        </a:p>
      </dgm:t>
    </dgm:pt>
    <dgm:pt modelId="{170D12BD-0948-2048-8147-DBC474C39552}" type="sibTrans" cxnId="{B700AC19-0BAE-8141-A6D7-1915E62387EB}">
      <dgm:prSet/>
      <dgm:spPr/>
      <dgm:t>
        <a:bodyPr/>
        <a:lstStyle/>
        <a:p>
          <a:endParaRPr lang="en-US" sz="1500"/>
        </a:p>
      </dgm:t>
    </dgm:pt>
    <dgm:pt modelId="{6BAC6A74-BAF5-D54C-BAB7-B92FB824B5B1}">
      <dgm:prSet custT="1"/>
      <dgm:spPr/>
      <dgm:t>
        <a:bodyPr/>
        <a:lstStyle/>
        <a:p>
          <a:pPr rtl="0"/>
          <a:r>
            <a:rPr lang="zh-CN" altLang="en-US" sz="1500" dirty="0" smtClean="0"/>
            <a:t>查询设备特定计费周期内的数据用量</a:t>
          </a:r>
          <a:endParaRPr lang="zh-CN" altLang="en-US" sz="1500" dirty="0"/>
        </a:p>
      </dgm:t>
    </dgm:pt>
    <dgm:pt modelId="{0F709143-01BA-C848-9E14-E1C9F7B2F609}" type="parTrans" cxnId="{B1717FC3-D56F-E748-BD8F-013F6B1024DC}">
      <dgm:prSet/>
      <dgm:spPr/>
      <dgm:t>
        <a:bodyPr/>
        <a:lstStyle/>
        <a:p>
          <a:endParaRPr lang="en-US" sz="1500"/>
        </a:p>
      </dgm:t>
    </dgm:pt>
    <dgm:pt modelId="{23CCD6C2-7782-3A49-9A0E-71C1E936C06C}" type="sibTrans" cxnId="{B1717FC3-D56F-E748-BD8F-013F6B1024DC}">
      <dgm:prSet/>
      <dgm:spPr/>
      <dgm:t>
        <a:bodyPr/>
        <a:lstStyle/>
        <a:p>
          <a:endParaRPr lang="en-US" sz="1500"/>
        </a:p>
      </dgm:t>
    </dgm:pt>
    <dgm:pt modelId="{2928992C-C053-2243-9358-06BF7203F32C}">
      <dgm:prSet custT="1"/>
      <dgm:spPr/>
      <dgm:t>
        <a:bodyPr/>
        <a:lstStyle/>
        <a:p>
          <a:pPr rtl="0"/>
          <a:r>
            <a:rPr lang="zh-CN" altLang="en-US" sz="1500" dirty="0" smtClean="0"/>
            <a:t>查询设备特定计费周期内的数据会话信息</a:t>
          </a:r>
          <a:endParaRPr lang="zh-CN" altLang="en-US" sz="1500" dirty="0"/>
        </a:p>
      </dgm:t>
    </dgm:pt>
    <dgm:pt modelId="{A2A95990-D090-BD4F-B6E9-46C681576655}" type="parTrans" cxnId="{4E895805-A598-C94F-8AEA-7033835AFD2B}">
      <dgm:prSet/>
      <dgm:spPr/>
      <dgm:t>
        <a:bodyPr/>
        <a:lstStyle/>
        <a:p>
          <a:endParaRPr lang="en-US" sz="1500"/>
        </a:p>
      </dgm:t>
    </dgm:pt>
    <dgm:pt modelId="{CB8018A2-A75D-F243-95BD-83BEC10AE5D7}" type="sibTrans" cxnId="{4E895805-A598-C94F-8AEA-7033835AFD2B}">
      <dgm:prSet/>
      <dgm:spPr/>
      <dgm:t>
        <a:bodyPr/>
        <a:lstStyle/>
        <a:p>
          <a:endParaRPr lang="en-US" sz="1500"/>
        </a:p>
      </dgm:t>
    </dgm:pt>
    <dgm:pt modelId="{EB93C4F3-4E09-3F45-90CD-2A462855767E}">
      <dgm:prSet custT="1"/>
      <dgm:spPr/>
      <dgm:t>
        <a:bodyPr/>
        <a:lstStyle/>
        <a:p>
          <a:pPr rtl="0"/>
          <a:r>
            <a:rPr lang="zh-CN" altLang="en-US" sz="1500" dirty="0" smtClean="0"/>
            <a:t>查询设备特定计费周期内短信收发信息</a:t>
          </a:r>
          <a:endParaRPr lang="zh-CN" altLang="en-US" sz="1500" dirty="0"/>
        </a:p>
      </dgm:t>
    </dgm:pt>
    <dgm:pt modelId="{DFAD5730-00F3-3F47-A0B1-4ACDDD4FA505}" type="parTrans" cxnId="{4B750325-8352-0045-B7A3-DDC46C487AA4}">
      <dgm:prSet/>
      <dgm:spPr/>
      <dgm:t>
        <a:bodyPr/>
        <a:lstStyle/>
        <a:p>
          <a:endParaRPr lang="en-US" sz="1500"/>
        </a:p>
      </dgm:t>
    </dgm:pt>
    <dgm:pt modelId="{0C9F109B-9B3F-7745-97CE-054BFF778D50}" type="sibTrans" cxnId="{4B750325-8352-0045-B7A3-DDC46C487AA4}">
      <dgm:prSet/>
      <dgm:spPr/>
      <dgm:t>
        <a:bodyPr/>
        <a:lstStyle/>
        <a:p>
          <a:endParaRPr lang="en-US" sz="1500"/>
        </a:p>
      </dgm:t>
    </dgm:pt>
    <dgm:pt modelId="{21F03A48-7A24-3444-AB56-14D2476E2C06}">
      <dgm:prSet custT="1"/>
      <dgm:spPr/>
      <dgm:t>
        <a:bodyPr/>
        <a:lstStyle/>
        <a:p>
          <a:pPr rtl="0"/>
          <a:r>
            <a:rPr lang="zh-CN" altLang="en-US" sz="1500" dirty="0" smtClean="0"/>
            <a:t>查询设备特定计费周期内语音呼出或者呼入信息</a:t>
          </a:r>
          <a:endParaRPr lang="zh-CN" altLang="en-US" sz="1500" dirty="0"/>
        </a:p>
      </dgm:t>
    </dgm:pt>
    <dgm:pt modelId="{806E135E-9CD7-1F41-BD2E-275D62563A08}" type="parTrans" cxnId="{908E7B39-356A-204A-A216-55EFEF063CEA}">
      <dgm:prSet/>
      <dgm:spPr/>
      <dgm:t>
        <a:bodyPr/>
        <a:lstStyle/>
        <a:p>
          <a:endParaRPr lang="en-US" sz="1500"/>
        </a:p>
      </dgm:t>
    </dgm:pt>
    <dgm:pt modelId="{6F6A1DDE-2F6C-4B44-9132-F105751EC5EB}" type="sibTrans" cxnId="{908E7B39-356A-204A-A216-55EFEF063CEA}">
      <dgm:prSet/>
      <dgm:spPr/>
      <dgm:t>
        <a:bodyPr/>
        <a:lstStyle/>
        <a:p>
          <a:endParaRPr lang="en-US" sz="1500"/>
        </a:p>
      </dgm:t>
    </dgm:pt>
    <dgm:pt modelId="{439DFE6F-1541-0546-ACF3-3E7AE2234283}">
      <dgm:prSet custT="1"/>
      <dgm:spPr>
        <a:solidFill>
          <a:srgbClr val="FA8300"/>
        </a:solidFill>
      </dgm:spPr>
      <dgm:t>
        <a:bodyPr/>
        <a:lstStyle/>
        <a:p>
          <a:pPr rtl="0"/>
          <a:r>
            <a:rPr lang="zh-CN" altLang="en-US" sz="1500" b="1" dirty="0" smtClean="0"/>
            <a:t>账单</a:t>
          </a:r>
          <a:endParaRPr lang="zh-CN" altLang="en-US" sz="1500" dirty="0"/>
        </a:p>
      </dgm:t>
    </dgm:pt>
    <dgm:pt modelId="{6F12281A-2EBE-7E41-9787-D095446BC827}" type="parTrans" cxnId="{2638B46D-922E-5D4B-9566-99598219C42B}">
      <dgm:prSet/>
      <dgm:spPr/>
      <dgm:t>
        <a:bodyPr/>
        <a:lstStyle/>
        <a:p>
          <a:endParaRPr lang="en-US" sz="1500"/>
        </a:p>
      </dgm:t>
    </dgm:pt>
    <dgm:pt modelId="{FB6C47FD-9AA4-A94B-B103-3F1BB3995FE5}" type="sibTrans" cxnId="{2638B46D-922E-5D4B-9566-99598219C42B}">
      <dgm:prSet/>
      <dgm:spPr/>
      <dgm:t>
        <a:bodyPr/>
        <a:lstStyle/>
        <a:p>
          <a:endParaRPr lang="en-US" sz="1500"/>
        </a:p>
      </dgm:t>
    </dgm:pt>
    <dgm:pt modelId="{E0994E8A-C298-814A-BEC6-1B791D89BC04}">
      <dgm:prSet custT="1"/>
      <dgm:spPr/>
      <dgm:t>
        <a:bodyPr/>
        <a:lstStyle/>
        <a:p>
          <a:pPr rtl="0"/>
          <a:r>
            <a:rPr lang="zh-CN" altLang="en-US" sz="1500" dirty="0" smtClean="0"/>
            <a:t>查询账户指定周期内的账单信息</a:t>
          </a:r>
          <a:endParaRPr lang="zh-CN" altLang="en-US" sz="1500" dirty="0"/>
        </a:p>
      </dgm:t>
    </dgm:pt>
    <dgm:pt modelId="{2A37BE56-E675-7849-AB2E-AA8E224A79DE}" type="parTrans" cxnId="{556F138A-66F9-4641-9B2A-16FD2D44873F}">
      <dgm:prSet/>
      <dgm:spPr/>
      <dgm:t>
        <a:bodyPr/>
        <a:lstStyle/>
        <a:p>
          <a:endParaRPr lang="en-US" sz="1500"/>
        </a:p>
      </dgm:t>
    </dgm:pt>
    <dgm:pt modelId="{A38C37DD-8B35-074F-B5DF-E79F25A4721A}" type="sibTrans" cxnId="{556F138A-66F9-4641-9B2A-16FD2D44873F}">
      <dgm:prSet/>
      <dgm:spPr/>
      <dgm:t>
        <a:bodyPr/>
        <a:lstStyle/>
        <a:p>
          <a:endParaRPr lang="en-US" sz="1500"/>
        </a:p>
      </dgm:t>
    </dgm:pt>
    <dgm:pt modelId="{0E6951FB-CCA4-924D-9474-8366C98DD7AF}">
      <dgm:prSet custT="1"/>
      <dgm:spPr/>
      <dgm:t>
        <a:bodyPr/>
        <a:lstStyle/>
        <a:p>
          <a:pPr rtl="0"/>
          <a:r>
            <a:rPr lang="zh-CN" altLang="en-US" sz="1500" dirty="0" smtClean="0"/>
            <a:t>删除事件资费计划</a:t>
          </a:r>
          <a:endParaRPr lang="zh-CN" altLang="en-US" sz="1500" dirty="0"/>
        </a:p>
      </dgm:t>
    </dgm:pt>
    <dgm:pt modelId="{6E1EBBD3-1F5F-DA43-AEFB-FEFE778FCB3D}" type="parTrans" cxnId="{29AD8DF5-47D6-5647-8066-8EC7173B5432}">
      <dgm:prSet/>
      <dgm:spPr/>
      <dgm:t>
        <a:bodyPr/>
        <a:lstStyle/>
        <a:p>
          <a:endParaRPr lang="en-US" sz="1500"/>
        </a:p>
      </dgm:t>
    </dgm:pt>
    <dgm:pt modelId="{A56B4CF4-A65D-4B49-A075-4CFAC0481A11}" type="sibTrans" cxnId="{29AD8DF5-47D6-5647-8066-8EC7173B5432}">
      <dgm:prSet/>
      <dgm:spPr/>
      <dgm:t>
        <a:bodyPr/>
        <a:lstStyle/>
        <a:p>
          <a:endParaRPr lang="en-US" sz="1500"/>
        </a:p>
      </dgm:t>
    </dgm:pt>
    <dgm:pt modelId="{D2F261D2-4142-8141-9A36-FEB1F87C5519}">
      <dgm:prSet custT="1"/>
      <dgm:spPr/>
      <dgm:t>
        <a:bodyPr/>
        <a:lstStyle/>
        <a:p>
          <a:pPr rtl="0"/>
          <a:r>
            <a:rPr lang="zh-CN" altLang="en-US" sz="1500" dirty="0" smtClean="0"/>
            <a:t>查询可用的事件资费计划</a:t>
          </a:r>
          <a:endParaRPr lang="zh-CN" altLang="en-US" sz="1500" dirty="0"/>
        </a:p>
      </dgm:t>
    </dgm:pt>
    <dgm:pt modelId="{A6DD8C7A-B2A5-C742-841C-3BF2F5C29F51}" type="parTrans" cxnId="{86F8F8AE-132C-2F48-A9D1-A91C8FB9A1B0}">
      <dgm:prSet/>
      <dgm:spPr/>
      <dgm:t>
        <a:bodyPr/>
        <a:lstStyle/>
        <a:p>
          <a:endParaRPr lang="en-US" sz="1500"/>
        </a:p>
      </dgm:t>
    </dgm:pt>
    <dgm:pt modelId="{5E361C6B-0410-AC49-A8C9-0CA223DA8A77}" type="sibTrans" cxnId="{86F8F8AE-132C-2F48-A9D1-A91C8FB9A1B0}">
      <dgm:prSet/>
      <dgm:spPr/>
      <dgm:t>
        <a:bodyPr/>
        <a:lstStyle/>
        <a:p>
          <a:endParaRPr lang="en-US" sz="1500"/>
        </a:p>
      </dgm:t>
    </dgm:pt>
    <dgm:pt modelId="{D25A0709-29AA-4146-9BA2-437C88A37A33}">
      <dgm:prSet custT="1"/>
      <dgm:spPr/>
      <dgm:t>
        <a:bodyPr/>
        <a:lstStyle/>
        <a:p>
          <a:pPr rtl="0"/>
          <a:r>
            <a:rPr lang="zh-CN" altLang="en-US" sz="1500" dirty="0" smtClean="0"/>
            <a:t>查询设备的事件资费计划</a:t>
          </a:r>
          <a:endParaRPr lang="zh-CN" altLang="en-US" sz="1500" dirty="0"/>
        </a:p>
      </dgm:t>
    </dgm:pt>
    <dgm:pt modelId="{FB61266A-E27C-8645-BF2E-8200AEAA04D8}" type="parTrans" cxnId="{EE044F8A-01DF-F84A-B102-0F082B71550D}">
      <dgm:prSet/>
      <dgm:spPr/>
      <dgm:t>
        <a:bodyPr/>
        <a:lstStyle/>
        <a:p>
          <a:endParaRPr lang="en-US" sz="1500"/>
        </a:p>
      </dgm:t>
    </dgm:pt>
    <dgm:pt modelId="{58463487-D937-974E-9F24-FCF5EFA243DD}" type="sibTrans" cxnId="{EE044F8A-01DF-F84A-B102-0F082B71550D}">
      <dgm:prSet/>
      <dgm:spPr/>
      <dgm:t>
        <a:bodyPr/>
        <a:lstStyle/>
        <a:p>
          <a:endParaRPr lang="en-US" sz="1500"/>
        </a:p>
      </dgm:t>
    </dgm:pt>
    <dgm:pt modelId="{108871A8-B428-8048-A9B3-4BC7CB5CB7ED}" type="pres">
      <dgm:prSet presAssocID="{AC368CC4-C542-4849-A826-B3FE99549A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C4061F-DF68-6949-BC44-B941E5558034}" type="pres">
      <dgm:prSet presAssocID="{55660963-024F-B740-A0FD-EDD410277265}" presName="parentLin" presStyleCnt="0"/>
      <dgm:spPr/>
    </dgm:pt>
    <dgm:pt modelId="{C6BFB747-ACD3-2B4D-A0AE-3A2A1214F59D}" type="pres">
      <dgm:prSet presAssocID="{55660963-024F-B740-A0FD-EDD41027726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500C28E-CA65-5F42-B934-729523405CDD}" type="pres">
      <dgm:prSet presAssocID="{55660963-024F-B740-A0FD-EDD4102772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22FFC8-2F3C-914E-9FE6-C8A21629D8F4}" type="pres">
      <dgm:prSet presAssocID="{55660963-024F-B740-A0FD-EDD410277265}" presName="negativeSpace" presStyleCnt="0"/>
      <dgm:spPr/>
    </dgm:pt>
    <dgm:pt modelId="{F603D0A9-7220-864C-901D-C2A178B5B4BF}" type="pres">
      <dgm:prSet presAssocID="{55660963-024F-B740-A0FD-EDD410277265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351840-3465-124E-A495-66691751C327}" type="pres">
      <dgm:prSet presAssocID="{78DC4111-B499-2643-A3D2-4BF3E6E08D16}" presName="spaceBetweenRectangles" presStyleCnt="0"/>
      <dgm:spPr/>
    </dgm:pt>
    <dgm:pt modelId="{B636840D-B26E-CA42-9845-BC89389A1BEE}" type="pres">
      <dgm:prSet presAssocID="{B0DC545F-9B07-D747-B632-369B7E5D8109}" presName="parentLin" presStyleCnt="0"/>
      <dgm:spPr/>
    </dgm:pt>
    <dgm:pt modelId="{CFFA9A12-77C6-044D-A513-A030C0D86726}" type="pres">
      <dgm:prSet presAssocID="{B0DC545F-9B07-D747-B632-369B7E5D810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A1EF667-2CFB-AB4F-A70F-375377AD2FCB}" type="pres">
      <dgm:prSet presAssocID="{B0DC545F-9B07-D747-B632-369B7E5D810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113D43-6629-F649-9D6F-5A5324EA6820}" type="pres">
      <dgm:prSet presAssocID="{B0DC545F-9B07-D747-B632-369B7E5D8109}" presName="negativeSpace" presStyleCnt="0"/>
      <dgm:spPr/>
    </dgm:pt>
    <dgm:pt modelId="{AD9D10CD-922E-B841-86DF-47E5C4A05616}" type="pres">
      <dgm:prSet presAssocID="{B0DC545F-9B07-D747-B632-369B7E5D810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CA67B3-B5BE-F04F-AA19-D44671D31DFA}" type="pres">
      <dgm:prSet presAssocID="{170D12BD-0948-2048-8147-DBC474C39552}" presName="spaceBetweenRectangles" presStyleCnt="0"/>
      <dgm:spPr/>
    </dgm:pt>
    <dgm:pt modelId="{D787D3CF-180E-7641-BB76-1D3C5EB5B9EA}" type="pres">
      <dgm:prSet presAssocID="{439DFE6F-1541-0546-ACF3-3E7AE2234283}" presName="parentLin" presStyleCnt="0"/>
      <dgm:spPr/>
    </dgm:pt>
    <dgm:pt modelId="{17CFCB35-6C98-D54F-AF96-36D8B62D7F45}" type="pres">
      <dgm:prSet presAssocID="{439DFE6F-1541-0546-ACF3-3E7AE223428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93A31DB6-52B1-C84B-97F2-64D5A63DD381}" type="pres">
      <dgm:prSet presAssocID="{439DFE6F-1541-0546-ACF3-3E7AE223428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6856B4-815B-EE4B-8C17-AFC9D4D60783}" type="pres">
      <dgm:prSet presAssocID="{439DFE6F-1541-0546-ACF3-3E7AE2234283}" presName="negativeSpace" presStyleCnt="0"/>
      <dgm:spPr/>
    </dgm:pt>
    <dgm:pt modelId="{66D42074-4816-C14A-9571-CCFC857B7378}" type="pres">
      <dgm:prSet presAssocID="{439DFE6F-1541-0546-ACF3-3E7AE2234283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895805-A598-C94F-8AEA-7033835AFD2B}" srcId="{B0DC545F-9B07-D747-B632-369B7E5D8109}" destId="{2928992C-C053-2243-9358-06BF7203F32C}" srcOrd="1" destOrd="0" parTransId="{A2A95990-D090-BD4F-B6E9-46C681576655}" sibTransId="{CB8018A2-A75D-F243-95BD-83BEC10AE5D7}"/>
    <dgm:cxn modelId="{FB0B5A01-2269-4A9F-B7B6-67CA6BD6970A}" type="presOf" srcId="{B0DC545F-9B07-D747-B632-369B7E5D8109}" destId="{6A1EF667-2CFB-AB4F-A70F-375377AD2FCB}" srcOrd="1" destOrd="0" presId="urn:microsoft.com/office/officeart/2005/8/layout/list1"/>
    <dgm:cxn modelId="{2E999D84-8A8B-4B22-B998-394559711364}" type="presOf" srcId="{D25A0709-29AA-4146-9BA2-437C88A37A33}" destId="{F603D0A9-7220-864C-901D-C2A178B5B4BF}" srcOrd="0" destOrd="5" presId="urn:microsoft.com/office/officeart/2005/8/layout/list1"/>
    <dgm:cxn modelId="{AE43D42C-92F6-4B1E-9EEC-F9EED340490A}" type="presOf" srcId="{6BAC6A74-BAF5-D54C-BAB7-B92FB824B5B1}" destId="{AD9D10CD-922E-B841-86DF-47E5C4A05616}" srcOrd="0" destOrd="0" presId="urn:microsoft.com/office/officeart/2005/8/layout/list1"/>
    <dgm:cxn modelId="{2638B46D-922E-5D4B-9566-99598219C42B}" srcId="{AC368CC4-C542-4849-A826-B3FE99549AC9}" destId="{439DFE6F-1541-0546-ACF3-3E7AE2234283}" srcOrd="2" destOrd="0" parTransId="{6F12281A-2EBE-7E41-9787-D095446BC827}" sibTransId="{FB6C47FD-9AA4-A94B-B103-3F1BB3995FE5}"/>
    <dgm:cxn modelId="{FD4659C0-4AC3-464D-BE61-949DCE7E1CCC}" type="presOf" srcId="{0E6951FB-CCA4-924D-9474-8366C98DD7AF}" destId="{F603D0A9-7220-864C-901D-C2A178B5B4BF}" srcOrd="0" destOrd="3" presId="urn:microsoft.com/office/officeart/2005/8/layout/list1"/>
    <dgm:cxn modelId="{29AD8DF5-47D6-5647-8066-8EC7173B5432}" srcId="{55660963-024F-B740-A0FD-EDD410277265}" destId="{0E6951FB-CCA4-924D-9474-8366C98DD7AF}" srcOrd="3" destOrd="0" parTransId="{6E1EBBD3-1F5F-DA43-AEFB-FEFE778FCB3D}" sibTransId="{A56B4CF4-A65D-4B49-A075-4CFAC0481A11}"/>
    <dgm:cxn modelId="{D49DC9E5-0012-4B81-83B3-7A2754CCCBB0}" type="presOf" srcId="{2928992C-C053-2243-9358-06BF7203F32C}" destId="{AD9D10CD-922E-B841-86DF-47E5C4A05616}" srcOrd="0" destOrd="1" presId="urn:microsoft.com/office/officeart/2005/8/layout/list1"/>
    <dgm:cxn modelId="{CA69B9E0-0CBC-C049-BC6B-E8742BD224D1}" srcId="{AC368CC4-C542-4849-A826-B3FE99549AC9}" destId="{55660963-024F-B740-A0FD-EDD410277265}" srcOrd="0" destOrd="0" parTransId="{39A29EE6-CC3A-CF4B-8CB6-6B586557382B}" sibTransId="{78DC4111-B499-2643-A3D2-4BF3E6E08D16}"/>
    <dgm:cxn modelId="{F2433AA4-3639-4C53-A86A-927274089827}" type="presOf" srcId="{D2F261D2-4142-8141-9A36-FEB1F87C5519}" destId="{F603D0A9-7220-864C-901D-C2A178B5B4BF}" srcOrd="0" destOrd="4" presId="urn:microsoft.com/office/officeart/2005/8/layout/list1"/>
    <dgm:cxn modelId="{4132BB4E-EBE9-4086-9CDC-D78833C932A5}" type="presOf" srcId="{439DFE6F-1541-0546-ACF3-3E7AE2234283}" destId="{17CFCB35-6C98-D54F-AF96-36D8B62D7F45}" srcOrd="0" destOrd="0" presId="urn:microsoft.com/office/officeart/2005/8/layout/list1"/>
    <dgm:cxn modelId="{199BE574-5397-4447-BDAF-8E49DC197253}" srcId="{55660963-024F-B740-A0FD-EDD410277265}" destId="{F0E5F50C-B406-0040-89F7-C02CE3CBC387}" srcOrd="0" destOrd="0" parTransId="{26BEFD7A-C993-5C48-A9F9-CC972B9100B6}" sibTransId="{984E38A1-1255-1244-A52A-2C2BBA601364}"/>
    <dgm:cxn modelId="{454C7AA2-C08F-A34D-BB50-EC9C5D762B64}" srcId="{55660963-024F-B740-A0FD-EDD410277265}" destId="{B89E2F40-CA8B-BE4C-BFC6-4B7047F78A89}" srcOrd="1" destOrd="0" parTransId="{77802142-E076-7747-A702-5C86E5E0DFAE}" sibTransId="{5C1CD766-202A-354C-9ECB-E07048ADE694}"/>
    <dgm:cxn modelId="{B700AC19-0BAE-8141-A6D7-1915E62387EB}" srcId="{AC368CC4-C542-4849-A826-B3FE99549AC9}" destId="{B0DC545F-9B07-D747-B632-369B7E5D8109}" srcOrd="1" destOrd="0" parTransId="{A1D337CE-197B-584A-90E8-365197BEC486}" sibTransId="{170D12BD-0948-2048-8147-DBC474C39552}"/>
    <dgm:cxn modelId="{A08B7BFF-1C9B-4C51-8752-51FF7F72FAF6}" type="presOf" srcId="{AC368CC4-C542-4849-A826-B3FE99549AC9}" destId="{108871A8-B428-8048-A9B3-4BC7CB5CB7ED}" srcOrd="0" destOrd="0" presId="urn:microsoft.com/office/officeart/2005/8/layout/list1"/>
    <dgm:cxn modelId="{4B750325-8352-0045-B7A3-DDC46C487AA4}" srcId="{B0DC545F-9B07-D747-B632-369B7E5D8109}" destId="{EB93C4F3-4E09-3F45-90CD-2A462855767E}" srcOrd="2" destOrd="0" parTransId="{DFAD5730-00F3-3F47-A0B1-4ACDDD4FA505}" sibTransId="{0C9F109B-9B3F-7745-97CE-054BFF778D50}"/>
    <dgm:cxn modelId="{8378FCDB-5CBA-49B7-869A-AEC468496CF7}" type="presOf" srcId="{55660963-024F-B740-A0FD-EDD410277265}" destId="{C6BFB747-ACD3-2B4D-A0AE-3A2A1214F59D}" srcOrd="0" destOrd="0" presId="urn:microsoft.com/office/officeart/2005/8/layout/list1"/>
    <dgm:cxn modelId="{EE044F8A-01DF-F84A-B102-0F082B71550D}" srcId="{55660963-024F-B740-A0FD-EDD410277265}" destId="{D25A0709-29AA-4146-9BA2-437C88A37A33}" srcOrd="5" destOrd="0" parTransId="{FB61266A-E27C-8645-BF2E-8200AEAA04D8}" sibTransId="{58463487-D937-974E-9F24-FCF5EFA243DD}"/>
    <dgm:cxn modelId="{B1717FC3-D56F-E748-BD8F-013F6B1024DC}" srcId="{B0DC545F-9B07-D747-B632-369B7E5D8109}" destId="{6BAC6A74-BAF5-D54C-BAB7-B92FB824B5B1}" srcOrd="0" destOrd="0" parTransId="{0F709143-01BA-C848-9E14-E1C9F7B2F609}" sibTransId="{23CCD6C2-7782-3A49-9A0E-71C1E936C06C}"/>
    <dgm:cxn modelId="{6D4DDDA8-7DFA-471E-9302-DC27E20AE3D1}" type="presOf" srcId="{B0DC545F-9B07-D747-B632-369B7E5D8109}" destId="{CFFA9A12-77C6-044D-A513-A030C0D86726}" srcOrd="0" destOrd="0" presId="urn:microsoft.com/office/officeart/2005/8/layout/list1"/>
    <dgm:cxn modelId="{FF0D3D9B-F32C-41B7-BD96-49F45B7E649F}" type="presOf" srcId="{B89E2F40-CA8B-BE4C-BFC6-4B7047F78A89}" destId="{F603D0A9-7220-864C-901D-C2A178B5B4BF}" srcOrd="0" destOrd="1" presId="urn:microsoft.com/office/officeart/2005/8/layout/list1"/>
    <dgm:cxn modelId="{8A5B3C23-2C73-4859-B50A-7187556EC5C4}" type="presOf" srcId="{EB93C4F3-4E09-3F45-90CD-2A462855767E}" destId="{AD9D10CD-922E-B841-86DF-47E5C4A05616}" srcOrd="0" destOrd="2" presId="urn:microsoft.com/office/officeart/2005/8/layout/list1"/>
    <dgm:cxn modelId="{556F138A-66F9-4641-9B2A-16FD2D44873F}" srcId="{439DFE6F-1541-0546-ACF3-3E7AE2234283}" destId="{E0994E8A-C298-814A-BEC6-1B791D89BC04}" srcOrd="0" destOrd="0" parTransId="{2A37BE56-E675-7849-AB2E-AA8E224A79DE}" sibTransId="{A38C37DD-8B35-074F-B5DF-E79F25A4721A}"/>
    <dgm:cxn modelId="{ADF4907D-909F-433D-8D68-1A268B2621C8}" type="presOf" srcId="{439DFE6F-1541-0546-ACF3-3E7AE2234283}" destId="{93A31DB6-52B1-C84B-97F2-64D5A63DD381}" srcOrd="1" destOrd="0" presId="urn:microsoft.com/office/officeart/2005/8/layout/list1"/>
    <dgm:cxn modelId="{908E7B39-356A-204A-A216-55EFEF063CEA}" srcId="{B0DC545F-9B07-D747-B632-369B7E5D8109}" destId="{21F03A48-7A24-3444-AB56-14D2476E2C06}" srcOrd="3" destOrd="0" parTransId="{806E135E-9CD7-1F41-BD2E-275D62563A08}" sibTransId="{6F6A1DDE-2F6C-4B44-9132-F105751EC5EB}"/>
    <dgm:cxn modelId="{3BBCC81B-248A-4459-8ED6-E66A803F0F8F}" type="presOf" srcId="{55660963-024F-B740-A0FD-EDD410277265}" destId="{3500C28E-CA65-5F42-B934-729523405CDD}" srcOrd="1" destOrd="0" presId="urn:microsoft.com/office/officeart/2005/8/layout/list1"/>
    <dgm:cxn modelId="{B62C99DA-4FC9-4485-9080-A0B1D90946E5}" type="presOf" srcId="{E0994E8A-C298-814A-BEC6-1B791D89BC04}" destId="{66D42074-4816-C14A-9571-CCFC857B7378}" srcOrd="0" destOrd="0" presId="urn:microsoft.com/office/officeart/2005/8/layout/list1"/>
    <dgm:cxn modelId="{86F8F8AE-132C-2F48-A9D1-A91C8FB9A1B0}" srcId="{55660963-024F-B740-A0FD-EDD410277265}" destId="{D2F261D2-4142-8141-9A36-FEB1F87C5519}" srcOrd="4" destOrd="0" parTransId="{A6DD8C7A-B2A5-C742-841C-3BF2F5C29F51}" sibTransId="{5E361C6B-0410-AC49-A8C9-0CA223DA8A77}"/>
    <dgm:cxn modelId="{687F5D9D-B306-4B3E-A5D3-3E3393FAFE0D}" type="presOf" srcId="{21F03A48-7A24-3444-AB56-14D2476E2C06}" destId="{AD9D10CD-922E-B841-86DF-47E5C4A05616}" srcOrd="0" destOrd="3" presId="urn:microsoft.com/office/officeart/2005/8/layout/list1"/>
    <dgm:cxn modelId="{03EEC480-CD6C-452F-AC55-D3C26C267E32}" type="presOf" srcId="{A5EB1890-0559-CE4B-8BAA-CC66EDF10682}" destId="{F603D0A9-7220-864C-901D-C2A178B5B4BF}" srcOrd="0" destOrd="2" presId="urn:microsoft.com/office/officeart/2005/8/layout/list1"/>
    <dgm:cxn modelId="{D8200B43-C5AF-B040-87C0-5DD8F276D01A}" srcId="{55660963-024F-B740-A0FD-EDD410277265}" destId="{A5EB1890-0559-CE4B-8BAA-CC66EDF10682}" srcOrd="2" destOrd="0" parTransId="{E3AAC83A-D059-A74B-A252-410AB69A1E56}" sibTransId="{AC2BD10D-F71F-064D-866D-F7358F1D3D5D}"/>
    <dgm:cxn modelId="{9768C048-CA14-42BF-8754-9C88A65AE4FD}" type="presOf" srcId="{F0E5F50C-B406-0040-89F7-C02CE3CBC387}" destId="{F603D0A9-7220-864C-901D-C2A178B5B4BF}" srcOrd="0" destOrd="0" presId="urn:microsoft.com/office/officeart/2005/8/layout/list1"/>
    <dgm:cxn modelId="{E74D546C-39EE-4DDC-B827-CA96CE8B2016}" type="presParOf" srcId="{108871A8-B428-8048-A9B3-4BC7CB5CB7ED}" destId="{16C4061F-DF68-6949-BC44-B941E5558034}" srcOrd="0" destOrd="0" presId="urn:microsoft.com/office/officeart/2005/8/layout/list1"/>
    <dgm:cxn modelId="{887EF248-FC20-4D17-AC95-EB23DA705CB5}" type="presParOf" srcId="{16C4061F-DF68-6949-BC44-B941E5558034}" destId="{C6BFB747-ACD3-2B4D-A0AE-3A2A1214F59D}" srcOrd="0" destOrd="0" presId="urn:microsoft.com/office/officeart/2005/8/layout/list1"/>
    <dgm:cxn modelId="{ECB4A4D1-ADA8-49FE-97C5-CE64DFD9670D}" type="presParOf" srcId="{16C4061F-DF68-6949-BC44-B941E5558034}" destId="{3500C28E-CA65-5F42-B934-729523405CDD}" srcOrd="1" destOrd="0" presId="urn:microsoft.com/office/officeart/2005/8/layout/list1"/>
    <dgm:cxn modelId="{16D6D289-7A28-4610-820D-D4A8F46A2CA6}" type="presParOf" srcId="{108871A8-B428-8048-A9B3-4BC7CB5CB7ED}" destId="{2522FFC8-2F3C-914E-9FE6-C8A21629D8F4}" srcOrd="1" destOrd="0" presId="urn:microsoft.com/office/officeart/2005/8/layout/list1"/>
    <dgm:cxn modelId="{6B59C370-6B3A-4BF9-92B7-61AB330365E2}" type="presParOf" srcId="{108871A8-B428-8048-A9B3-4BC7CB5CB7ED}" destId="{F603D0A9-7220-864C-901D-C2A178B5B4BF}" srcOrd="2" destOrd="0" presId="urn:microsoft.com/office/officeart/2005/8/layout/list1"/>
    <dgm:cxn modelId="{05625EF5-8108-46DD-A818-74560EFDDE76}" type="presParOf" srcId="{108871A8-B428-8048-A9B3-4BC7CB5CB7ED}" destId="{58351840-3465-124E-A495-66691751C327}" srcOrd="3" destOrd="0" presId="urn:microsoft.com/office/officeart/2005/8/layout/list1"/>
    <dgm:cxn modelId="{723C247C-478C-43E8-830D-76EC67BFDFB7}" type="presParOf" srcId="{108871A8-B428-8048-A9B3-4BC7CB5CB7ED}" destId="{B636840D-B26E-CA42-9845-BC89389A1BEE}" srcOrd="4" destOrd="0" presId="urn:microsoft.com/office/officeart/2005/8/layout/list1"/>
    <dgm:cxn modelId="{704FFA13-E090-47BB-A709-CBD95042DE85}" type="presParOf" srcId="{B636840D-B26E-CA42-9845-BC89389A1BEE}" destId="{CFFA9A12-77C6-044D-A513-A030C0D86726}" srcOrd="0" destOrd="0" presId="urn:microsoft.com/office/officeart/2005/8/layout/list1"/>
    <dgm:cxn modelId="{F92456FD-5A8F-4A55-8AEF-938B8608E8F0}" type="presParOf" srcId="{B636840D-B26E-CA42-9845-BC89389A1BEE}" destId="{6A1EF667-2CFB-AB4F-A70F-375377AD2FCB}" srcOrd="1" destOrd="0" presId="urn:microsoft.com/office/officeart/2005/8/layout/list1"/>
    <dgm:cxn modelId="{17300529-B478-4890-8292-183F6C11223C}" type="presParOf" srcId="{108871A8-B428-8048-A9B3-4BC7CB5CB7ED}" destId="{99113D43-6629-F649-9D6F-5A5324EA6820}" srcOrd="5" destOrd="0" presId="urn:microsoft.com/office/officeart/2005/8/layout/list1"/>
    <dgm:cxn modelId="{0C6062FF-4D11-4BE6-B419-E00C799B92B7}" type="presParOf" srcId="{108871A8-B428-8048-A9B3-4BC7CB5CB7ED}" destId="{AD9D10CD-922E-B841-86DF-47E5C4A05616}" srcOrd="6" destOrd="0" presId="urn:microsoft.com/office/officeart/2005/8/layout/list1"/>
    <dgm:cxn modelId="{0767113E-5AB1-45BC-8840-26DCBCD964D1}" type="presParOf" srcId="{108871A8-B428-8048-A9B3-4BC7CB5CB7ED}" destId="{0BCA67B3-B5BE-F04F-AA19-D44671D31DFA}" srcOrd="7" destOrd="0" presId="urn:microsoft.com/office/officeart/2005/8/layout/list1"/>
    <dgm:cxn modelId="{AA5D7921-2B3A-4191-BEC5-9FABAB18304A}" type="presParOf" srcId="{108871A8-B428-8048-A9B3-4BC7CB5CB7ED}" destId="{D787D3CF-180E-7641-BB76-1D3C5EB5B9EA}" srcOrd="8" destOrd="0" presId="urn:microsoft.com/office/officeart/2005/8/layout/list1"/>
    <dgm:cxn modelId="{1D025D95-46F1-480C-821D-D53A0A01631E}" type="presParOf" srcId="{D787D3CF-180E-7641-BB76-1D3C5EB5B9EA}" destId="{17CFCB35-6C98-D54F-AF96-36D8B62D7F45}" srcOrd="0" destOrd="0" presId="urn:microsoft.com/office/officeart/2005/8/layout/list1"/>
    <dgm:cxn modelId="{191216B5-AE5C-4766-AAC4-A80C6502D68F}" type="presParOf" srcId="{D787D3CF-180E-7641-BB76-1D3C5EB5B9EA}" destId="{93A31DB6-52B1-C84B-97F2-64D5A63DD381}" srcOrd="1" destOrd="0" presId="urn:microsoft.com/office/officeart/2005/8/layout/list1"/>
    <dgm:cxn modelId="{28DB6836-C4F0-4B49-B22B-57547BCC395B}" type="presParOf" srcId="{108871A8-B428-8048-A9B3-4BC7CB5CB7ED}" destId="{936856B4-815B-EE4B-8C17-AFC9D4D60783}" srcOrd="9" destOrd="0" presId="urn:microsoft.com/office/officeart/2005/8/layout/list1"/>
    <dgm:cxn modelId="{7B33103B-7835-4AA2-8E1A-A45CFD8F9577}" type="presParOf" srcId="{108871A8-B428-8048-A9B3-4BC7CB5CB7ED}" destId="{66D42074-4816-C14A-9571-CCFC857B73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CE092-F072-1448-AC46-3DB9E1702A5C}">
      <dsp:nvSpPr>
        <dsp:cNvPr id="0" name=""/>
        <dsp:cNvSpPr/>
      </dsp:nvSpPr>
      <dsp:spPr>
        <a:xfrm>
          <a:off x="0" y="266320"/>
          <a:ext cx="5174131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570" tIns="291592" rIns="40157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根据</a:t>
          </a:r>
          <a:r>
            <a:rPr lang="en-US" sz="1400" kern="1200" dirty="0" smtClean="0"/>
            <a:t>MSISDN</a:t>
          </a:r>
          <a:r>
            <a:rPr lang="zh-CN" altLang="en-US" sz="1400" kern="1200" dirty="0" smtClean="0"/>
            <a:t>查看</a:t>
          </a:r>
          <a:r>
            <a:rPr lang="en-US" sz="1400" kern="1200" dirty="0" smtClean="0"/>
            <a:t>ICCID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根据</a:t>
          </a:r>
          <a:r>
            <a:rPr lang="en-US" altLang="zh-CN" sz="1400" kern="1200" dirty="0" smtClean="0"/>
            <a:t>ICCID</a:t>
          </a:r>
          <a:r>
            <a:rPr lang="zh-CN" altLang="en-US" sz="1400" kern="1200" dirty="0" smtClean="0"/>
            <a:t>查看设备详细信息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更改设备信息（立即生效或指定时间生效）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查询设备当前会话信息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查询设备的通信计划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更改设备的通信计划</a:t>
          </a:r>
          <a:endParaRPr lang="zh-CN" altLang="en-US" sz="1400" kern="1200" dirty="0"/>
        </a:p>
      </dsp:txBody>
      <dsp:txXfrm>
        <a:off x="0" y="266320"/>
        <a:ext cx="5174131" cy="1852200"/>
      </dsp:txXfrm>
    </dsp:sp>
    <dsp:sp modelId="{C46238A1-1597-5A44-8A77-45C78AF2D3A0}">
      <dsp:nvSpPr>
        <dsp:cNvPr id="0" name=""/>
        <dsp:cNvSpPr/>
      </dsp:nvSpPr>
      <dsp:spPr>
        <a:xfrm>
          <a:off x="258706" y="59680"/>
          <a:ext cx="3621891" cy="413280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99" tIns="0" rIns="13689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设备</a:t>
          </a:r>
          <a:endParaRPr lang="zh-TW" altLang="en-US" sz="1400" kern="1200" dirty="0"/>
        </a:p>
      </dsp:txBody>
      <dsp:txXfrm>
        <a:off x="278881" y="79855"/>
        <a:ext cx="3581541" cy="372930"/>
      </dsp:txXfrm>
    </dsp:sp>
    <dsp:sp modelId="{003D824D-AD84-7146-AEA7-98ABA66B1497}">
      <dsp:nvSpPr>
        <dsp:cNvPr id="0" name=""/>
        <dsp:cNvSpPr/>
      </dsp:nvSpPr>
      <dsp:spPr>
        <a:xfrm>
          <a:off x="0" y="2400760"/>
          <a:ext cx="5174131" cy="134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570" tIns="291592" rIns="40157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查询设备指定时间段内收发的短信</a:t>
          </a:r>
          <a:r>
            <a:rPr lang="en-US" altLang="zh-CN" sz="1400" kern="1200" dirty="0" smtClean="0"/>
            <a:t>ID</a:t>
          </a:r>
          <a:r>
            <a:rPr lang="zh-CN" altLang="en-US" sz="1400" kern="1200" dirty="0" smtClean="0"/>
            <a:t>列表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查询一条或多条短信的详细信息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向设备（单个或批量）发送短信（根据</a:t>
          </a:r>
          <a:r>
            <a:rPr lang="en-US" altLang="zh-CN" sz="1400" kern="1200" dirty="0" smtClean="0"/>
            <a:t>MSISDN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向设备发送（单个或批量）短信（根据</a:t>
          </a:r>
          <a:r>
            <a:rPr lang="en-US" altLang="zh-CN" sz="1400" kern="1200" dirty="0" smtClean="0"/>
            <a:t>ICCID</a:t>
          </a:r>
          <a:r>
            <a:rPr lang="zh-CN" altLang="en-US" sz="1400" kern="1200" dirty="0" smtClean="0"/>
            <a:t>）</a:t>
          </a:r>
          <a:endParaRPr lang="zh-CN" altLang="en-US" sz="1400" kern="1200" dirty="0"/>
        </a:p>
      </dsp:txBody>
      <dsp:txXfrm>
        <a:off x="0" y="2400760"/>
        <a:ext cx="5174131" cy="1345050"/>
      </dsp:txXfrm>
    </dsp:sp>
    <dsp:sp modelId="{6FA91D73-C843-464C-BD96-A04F8D39A7DC}">
      <dsp:nvSpPr>
        <dsp:cNvPr id="0" name=""/>
        <dsp:cNvSpPr/>
      </dsp:nvSpPr>
      <dsp:spPr>
        <a:xfrm>
          <a:off x="258706" y="2194120"/>
          <a:ext cx="3621891" cy="4132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99" tIns="0" rIns="13689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/>
            <a:t>短信</a:t>
          </a:r>
          <a:endParaRPr lang="zh-TW" altLang="en-US" sz="1400" kern="1200" dirty="0"/>
        </a:p>
      </dsp:txBody>
      <dsp:txXfrm>
        <a:off x="278881" y="2214295"/>
        <a:ext cx="3581541" cy="372930"/>
      </dsp:txXfrm>
    </dsp:sp>
    <dsp:sp modelId="{0480CDC9-C9D0-644E-9FAB-F23F5983DB59}">
      <dsp:nvSpPr>
        <dsp:cNvPr id="0" name=""/>
        <dsp:cNvSpPr/>
      </dsp:nvSpPr>
      <dsp:spPr>
        <a:xfrm>
          <a:off x="0" y="4028051"/>
          <a:ext cx="5174131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570" tIns="291592" rIns="40157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创建用户</a:t>
          </a:r>
          <a:endParaRPr lang="en-US" sz="1400" kern="1200" dirty="0"/>
        </a:p>
      </dsp:txBody>
      <dsp:txXfrm>
        <a:off x="0" y="4028051"/>
        <a:ext cx="5174131" cy="606375"/>
      </dsp:txXfrm>
    </dsp:sp>
    <dsp:sp modelId="{244D6FED-13A9-9A47-945B-579D1380F347}">
      <dsp:nvSpPr>
        <dsp:cNvPr id="0" name=""/>
        <dsp:cNvSpPr/>
      </dsp:nvSpPr>
      <dsp:spPr>
        <a:xfrm>
          <a:off x="258706" y="3821411"/>
          <a:ext cx="3621891" cy="41328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899" tIns="0" rIns="136899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用户</a:t>
          </a:r>
          <a:endParaRPr lang="en-US" sz="1400" kern="1200" dirty="0"/>
        </a:p>
      </dsp:txBody>
      <dsp:txXfrm>
        <a:off x="278881" y="3841586"/>
        <a:ext cx="3581541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3D0A9-7220-864C-901D-C2A178B5B4BF}">
      <dsp:nvSpPr>
        <dsp:cNvPr id="0" name=""/>
        <dsp:cNvSpPr/>
      </dsp:nvSpPr>
      <dsp:spPr>
        <a:xfrm>
          <a:off x="0" y="222281"/>
          <a:ext cx="5403791" cy="194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394" tIns="291592" rIns="41939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查询设备资费计划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修改设备资费计划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激活事件资费计划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删除事件资费计划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查询可用的事件资费计划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查询设备的事件资费计划</a:t>
          </a:r>
          <a:endParaRPr lang="zh-CN" altLang="en-US" sz="1500" kern="1200" dirty="0"/>
        </a:p>
      </dsp:txBody>
      <dsp:txXfrm>
        <a:off x="0" y="222281"/>
        <a:ext cx="5403791" cy="1940400"/>
      </dsp:txXfrm>
    </dsp:sp>
    <dsp:sp modelId="{3500C28E-CA65-5F42-B934-729523405CDD}">
      <dsp:nvSpPr>
        <dsp:cNvPr id="0" name=""/>
        <dsp:cNvSpPr/>
      </dsp:nvSpPr>
      <dsp:spPr>
        <a:xfrm>
          <a:off x="270189" y="15641"/>
          <a:ext cx="3782653" cy="413280"/>
        </a:xfrm>
        <a:prstGeom prst="roundRect">
          <a:avLst/>
        </a:prstGeom>
        <a:solidFill>
          <a:srgbClr val="FA83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975" tIns="0" rIns="14297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资费计划</a:t>
          </a:r>
          <a:endParaRPr lang="zh-CN" altLang="en-US" sz="1500" kern="1200" dirty="0"/>
        </a:p>
      </dsp:txBody>
      <dsp:txXfrm>
        <a:off x="290364" y="35816"/>
        <a:ext cx="3742303" cy="372930"/>
      </dsp:txXfrm>
    </dsp:sp>
    <dsp:sp modelId="{AD9D10CD-922E-B841-86DF-47E5C4A05616}">
      <dsp:nvSpPr>
        <dsp:cNvPr id="0" name=""/>
        <dsp:cNvSpPr/>
      </dsp:nvSpPr>
      <dsp:spPr>
        <a:xfrm>
          <a:off x="0" y="2444921"/>
          <a:ext cx="5403791" cy="141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394" tIns="291592" rIns="41939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查询设备特定计费周期内的数据用量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查询设备特定计费周期内的数据会话信息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查询设备特定计费周期内短信收发信息</a:t>
          </a:r>
          <a:endParaRPr lang="zh-CN" alt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查询设备特定计费周期内语音呼出或者呼入信息</a:t>
          </a:r>
          <a:endParaRPr lang="zh-CN" altLang="en-US" sz="1500" kern="1200" dirty="0"/>
        </a:p>
      </dsp:txBody>
      <dsp:txXfrm>
        <a:off x="0" y="2444921"/>
        <a:ext cx="5403791" cy="1411200"/>
      </dsp:txXfrm>
    </dsp:sp>
    <dsp:sp modelId="{6A1EF667-2CFB-AB4F-A70F-375377AD2FCB}">
      <dsp:nvSpPr>
        <dsp:cNvPr id="0" name=""/>
        <dsp:cNvSpPr/>
      </dsp:nvSpPr>
      <dsp:spPr>
        <a:xfrm>
          <a:off x="270189" y="2238281"/>
          <a:ext cx="3782653" cy="413280"/>
        </a:xfrm>
        <a:prstGeom prst="roundRect">
          <a:avLst/>
        </a:prstGeom>
        <a:solidFill>
          <a:srgbClr val="FA83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975" tIns="0" rIns="14297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用量</a:t>
          </a:r>
          <a:endParaRPr lang="zh-CN" altLang="en-US" sz="1500" kern="1200" dirty="0"/>
        </a:p>
      </dsp:txBody>
      <dsp:txXfrm>
        <a:off x="290364" y="2258456"/>
        <a:ext cx="3742303" cy="372930"/>
      </dsp:txXfrm>
    </dsp:sp>
    <dsp:sp modelId="{66D42074-4816-C14A-9571-CCFC857B7378}">
      <dsp:nvSpPr>
        <dsp:cNvPr id="0" name=""/>
        <dsp:cNvSpPr/>
      </dsp:nvSpPr>
      <dsp:spPr>
        <a:xfrm>
          <a:off x="0" y="4138361"/>
          <a:ext cx="5403791" cy="628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394" tIns="291592" rIns="419394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查询账户指定周期内的账单信息</a:t>
          </a:r>
          <a:endParaRPr lang="zh-CN" altLang="en-US" sz="1500" kern="1200" dirty="0"/>
        </a:p>
      </dsp:txBody>
      <dsp:txXfrm>
        <a:off x="0" y="4138361"/>
        <a:ext cx="5403791" cy="628425"/>
      </dsp:txXfrm>
    </dsp:sp>
    <dsp:sp modelId="{93A31DB6-52B1-C84B-97F2-64D5A63DD381}">
      <dsp:nvSpPr>
        <dsp:cNvPr id="0" name=""/>
        <dsp:cNvSpPr/>
      </dsp:nvSpPr>
      <dsp:spPr>
        <a:xfrm>
          <a:off x="270189" y="3931721"/>
          <a:ext cx="3782653" cy="413280"/>
        </a:xfrm>
        <a:prstGeom prst="roundRect">
          <a:avLst/>
        </a:prstGeom>
        <a:solidFill>
          <a:srgbClr val="FA83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975" tIns="0" rIns="14297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b="1" kern="1200" dirty="0" smtClean="0"/>
            <a:t>账单</a:t>
          </a:r>
          <a:endParaRPr lang="zh-CN" altLang="en-US" sz="1500" kern="1200" dirty="0"/>
        </a:p>
      </dsp:txBody>
      <dsp:txXfrm>
        <a:off x="290364" y="3951896"/>
        <a:ext cx="3742303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583E9429-7A31-4F8C-9D6E-E3A52626A9C4}" type="datetimeFigureOut">
              <a:rPr lang="zh-CN" altLang="en-US" smtClean="0"/>
              <a:pPr/>
              <a:t>2016-3-8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04033A14-EF28-4D4B-8BFB-3599EC730E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424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CC55A-8653-40CD-A47D-AB63F75D5D1D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273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34" indent="-171434">
              <a:buFont typeface="Arial" pitchFamily="34" charset="0"/>
              <a:buChar char="•"/>
              <a:defRPr/>
            </a:pPr>
            <a:endParaRPr dirty="0" smtClean="0">
              <a:latin typeface="+mj-lt"/>
              <a:ea typeface="SimSun" pitchFamily="2" charset="-122"/>
              <a:cs typeface="SimSu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546C4B-EB92-40E5-ACA1-F5C8309D54CE}" type="slidenum">
              <a:rPr lang="en-US" smtClean="0"/>
              <a:pPr>
                <a:defRPr/>
              </a:pPr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29918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083EEA-095F-497C-81D9-573070AA01C5}" type="slidenum">
              <a:rPr lang="en-US" smtClean="0"/>
              <a:pPr>
                <a:defRPr/>
              </a:pPr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529946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sz="900" dirty="0" smtClean="0">
              <a:latin typeface="+mj-lt"/>
              <a:cs typeface="SimSu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CEDE1D-7D10-4E98-B1CE-B3BF442931DC}" type="slidenum">
              <a:rPr lang="en-US" smtClean="0"/>
              <a:pPr>
                <a:defRPr/>
              </a:pPr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51152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2CAD-6D84-4407-AF0A-9928FBBB1ADB}" type="slidenum">
              <a:rPr lang="en-US" smtClean="0"/>
              <a:pPr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3619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10">
              <a:defRPr/>
            </a:pPr>
            <a:endParaRPr lang="zh-CN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FEF4E-9F37-48AA-9649-41A6D123D4D5}" type="slidenum">
              <a:rPr lang="en-US" smtClean="0"/>
              <a:pPr>
                <a:defRPr/>
              </a:pPr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509008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07B062-44D3-492C-8195-E22C7C5D8EE5}" type="slidenum">
              <a:rPr lang="en-US" smtClean="0"/>
              <a:pPr>
                <a:defRPr/>
              </a:pPr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308663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30106-79E8-4285-8E0B-148BEA828380}" type="slidenum">
              <a:rPr lang="en-US" smtClean="0"/>
              <a:pPr>
                <a:defRPr/>
              </a:pPr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44939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700" indent="-182700">
              <a:buFont typeface="Arial" pitchFamily="34" charset="0"/>
              <a:buChar char="•"/>
              <a:defRPr/>
            </a:pPr>
            <a:endParaRPr lang="zh-CN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B4FD07-2A45-4191-A85F-BCE982B12AFE}" type="slidenum">
              <a:rPr lang="en-US" smtClean="0"/>
              <a:pPr>
                <a:defRPr/>
              </a:pPr>
              <a:t>20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199477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3742C7-E33D-4997-AF02-66D5FA8D4830}" type="slidenum">
              <a:rPr lang="en-US" smtClean="0"/>
              <a:pPr>
                <a:defRPr/>
              </a:pPr>
              <a:t>21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532791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2CAD-6D84-4407-AF0A-9928FBBB1ADB}" type="slidenum">
              <a:rPr lang="en-US" smtClean="0"/>
              <a:pPr/>
              <a:t>22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21188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 smtClean="0"/>
              <a:t>联通交流用</a:t>
            </a:r>
          </a:p>
        </p:txBody>
      </p:sp>
      <p:sp>
        <p:nvSpPr>
          <p:cNvPr id="410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FB06EAD-809D-48EF-95B2-2FB5AF66D1D7}" type="datetime1">
              <a:rPr lang="zh-CN" altLang="en-US" smtClean="0"/>
              <a:pPr/>
              <a:t>2016-3-8</a:t>
            </a:fld>
            <a:endParaRPr lang="zh-CN" altLang="en-US" smtClean="0"/>
          </a:p>
        </p:txBody>
      </p:sp>
      <p:sp>
        <p:nvSpPr>
          <p:cNvPr id="4101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7BD410-289D-4C98-9B40-CCB5A88E916B}" type="slidenum">
              <a:rPr lang="zh-CN" altLang="en-US" smtClean="0"/>
              <a:pPr/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5307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32418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4185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052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61807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27977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027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D5637A-7392-4985-87CD-5826446C5B20}" type="slidenum">
              <a:rPr lang="en-US" smtClean="0"/>
              <a:pPr>
                <a:defRPr/>
              </a:pPr>
              <a:t>29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558540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lt"/>
                <a:ea typeface="SimSun" panose="02010600030101010101" pitchFamily="2" charset="-122"/>
                <a:cs typeface="SimSun"/>
              </a:rPr>
              <a:t>控制中心可以为</a:t>
            </a:r>
            <a:r>
              <a:rPr lang="zh-CN" dirty="0" smtClean="0">
                <a:latin typeface="+mj-lt"/>
                <a:ea typeface="SimSun" panose="02010600030101010101" pitchFamily="2" charset="-122"/>
                <a:cs typeface="SimSun"/>
              </a:rPr>
              <a:t>您独特</a:t>
            </a:r>
            <a:r>
              <a:rPr lang="zh-CN" altLang="en-US" dirty="0" smtClean="0">
                <a:latin typeface="+mj-lt"/>
                <a:ea typeface="SimSun" panose="02010600030101010101" pitchFamily="2" charset="-122"/>
                <a:cs typeface="SimSun"/>
              </a:rPr>
              <a:t>的</a:t>
            </a:r>
            <a:r>
              <a:rPr lang="zh-CN" dirty="0" smtClean="0">
                <a:latin typeface="+mj-lt"/>
                <a:ea typeface="SimSun" panose="02010600030101010101" pitchFamily="2" charset="-122"/>
                <a:cs typeface="SimSun"/>
              </a:rPr>
              <a:t>业务模式</a:t>
            </a:r>
            <a:r>
              <a:rPr lang="zh-CN" altLang="en-US" dirty="0" smtClean="0">
                <a:latin typeface="+mj-lt"/>
                <a:ea typeface="SimSun" panose="02010600030101010101" pitchFamily="2" charset="-122"/>
                <a:cs typeface="SimSun"/>
              </a:rPr>
              <a:t>量身定制资费计划</a:t>
            </a:r>
            <a:r>
              <a:rPr lang="zh-CN" dirty="0" smtClean="0">
                <a:latin typeface="+mj-lt"/>
                <a:ea typeface="SimSun" panose="02010600030101010101" pitchFamily="2" charset="-122"/>
                <a:cs typeface="SimSun"/>
              </a:rPr>
              <a:t>。  </a:t>
            </a:r>
            <a:endParaRPr lang="zh-CN" b="1" dirty="0" smtClean="0">
              <a:latin typeface="+mj-lt"/>
              <a:ea typeface="SimSun" panose="02010600030101010101" pitchFamily="2" charset="-122"/>
            </a:endParaRPr>
          </a:p>
          <a:p>
            <a:pPr marL="176131" indent="-176131">
              <a:buFont typeface="Arial" pitchFamily="34" charset="0"/>
              <a:buChar char="•"/>
            </a:pPr>
            <a:endParaRPr lang="zh-CN" baseline="0" dirty="0" smtClean="0">
              <a:latin typeface="+mj-lt"/>
              <a:ea typeface="SimSun" panose="02010600030101010101" pitchFamily="2" charset="-122"/>
            </a:endParaRPr>
          </a:p>
          <a:p>
            <a:pPr marL="176131" indent="-176131">
              <a:buFont typeface="Arial" pitchFamily="34" charset="0"/>
              <a:buChar char="•"/>
            </a:pPr>
            <a:endParaRPr lang="zh-CN" baseline="0" dirty="0" smtClean="0">
              <a:latin typeface="+mj-lt"/>
              <a:ea typeface="SimSun" panose="02010600030101010101" pitchFamily="2" charset="-122"/>
            </a:endParaRPr>
          </a:p>
          <a:p>
            <a:endParaRPr lang="zh-CN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2CAD-6D84-4407-AF0A-9928FBBB1AD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7652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F77A3-6EDB-4EDA-9747-B872E2EE483C}" type="slidenum">
              <a:rPr lang="en-US" smtClean="0"/>
              <a:pPr>
                <a:defRPr/>
              </a:pPr>
              <a:t>31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33627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8827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DF1932-CBE7-4BEF-AF62-F80E28E290C6}" type="slidenum">
              <a:rPr lang="en-US" smtClean="0"/>
              <a:pPr>
                <a:defRPr/>
              </a:pPr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568477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77825" y="4716463"/>
            <a:ext cx="6192838" cy="4467225"/>
          </a:xfrm>
        </p:spPr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endParaRPr lang="zh-CN" sz="11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1E64E-53E6-43E2-AECD-4101B5D68D86}" type="slidenum">
              <a:rPr lang="en-US" smtClean="0"/>
              <a:pPr>
                <a:defRPr/>
              </a:pPr>
              <a:t>33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234251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700EF8-AA19-45BE-89A3-68058D64FA97}" type="slidenum">
              <a:rPr lang="en-US" smtClean="0"/>
              <a:pPr>
                <a:defRPr/>
              </a:pPr>
              <a:t>34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640393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dirty="0" smtClean="0">
              <a:latin typeface="+mj-lt"/>
              <a:cs typeface="SimSu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89E046-918D-4E36-A7F7-3B2F678B966A}" type="slidenum">
              <a:rPr lang="en-US" smtClean="0"/>
              <a:pPr>
                <a:defRPr/>
              </a:pPr>
              <a:t>35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983329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F2CAD-6D84-4407-AF0A-9928FBBB1ADB}" type="slidenum">
              <a:rPr lang="en-US" smtClean="0"/>
              <a:pPr/>
              <a:t>36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274642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7B38A2-0584-495C-BE9F-6A55A0BA826A}" type="slidenum">
              <a:rPr lang="en-US" smtClean="0"/>
              <a:pPr>
                <a:defRPr/>
              </a:pPr>
              <a:t>38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177825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2EFEFD-3AA7-490E-883B-FCD986498232}" type="slidenum">
              <a:rPr lang="en-US" smtClean="0"/>
              <a:pPr>
                <a:defRPr/>
              </a:pPr>
              <a:t>39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6118787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8552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8B8E43-2D51-4C49-A2E0-BD562EC6ACCD}" type="slidenum">
              <a:rPr lang="en-US" smtClean="0"/>
              <a:pPr>
                <a:defRPr/>
              </a:pPr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119354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752CCC-AE00-46B5-85C2-7188EA4317AA}" type="slidenum">
              <a:rPr lang="en-US" smtClean="0"/>
              <a:pPr>
                <a:defRPr/>
              </a:pPr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3627537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80C5-AFE7-4F33-9580-49F6DBD14AB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0831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739AFD-6B43-44DB-A986-09FAB8CF8D3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0431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1663" cy="519113"/>
          </a:xfrm>
        </p:spPr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Control Center M2M 销售培训</a:t>
            </a:r>
            <a:endParaRPr 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dirty="0" smtClean="0">
                <a:latin typeface="SimSun"/>
                <a:cs typeface="SimSun"/>
              </a:rPr>
              <a:t>Jasper Wireless | 保密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CF5D1-981D-4137-84DE-870014615F9A}" type="slidenum">
              <a:rPr lang="en-US" smtClean="0"/>
              <a:pPr>
                <a:defRPr/>
              </a:pPr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2739133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smtClean="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F5D6E9-A0E9-4CF0-A141-34BBB25427FD}" type="slidenum">
              <a:rPr lang="en-US" smtClean="0"/>
              <a:pPr>
                <a:defRPr/>
              </a:pPr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xmlns="" val="49090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368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1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1686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83" y="274638"/>
            <a:ext cx="1097343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3826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3888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79511" y="274638"/>
            <a:ext cx="11432978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idx="12" hasCustomPrompt="1"/>
          </p:nvPr>
        </p:nvSpPr>
        <p:spPr bwMode="gray">
          <a:xfrm>
            <a:off x="379511" y="914400"/>
            <a:ext cx="11432978" cy="419100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3" name="Tex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512896" y="2819402"/>
            <a:ext cx="361563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2000"/>
            </a:lvl1pPr>
            <a:lvl2pPr marL="400050" indent="-228600">
              <a:lnSpc>
                <a:spcPct val="90000"/>
              </a:lnSpc>
              <a:defRPr sz="1800"/>
            </a:lvl2pPr>
            <a:lvl3pPr marL="571500" indent="-171450">
              <a:lnSpc>
                <a:spcPct val="90000"/>
              </a:lnSpc>
              <a:defRPr sz="16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6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8021622" y="1600202"/>
            <a:ext cx="3672797" cy="990599"/>
          </a:xfrm>
          <a:gradFill>
            <a:gsLst>
              <a:gs pos="67000">
                <a:schemeClr val="accent5"/>
              </a:gs>
              <a:gs pos="0">
                <a:schemeClr val="accent5">
                  <a:lumMod val="50000"/>
                </a:schemeClr>
              </a:gs>
            </a:gsLst>
            <a:lin ang="16200000" scaled="1"/>
          </a:gradFill>
        </p:spPr>
        <p:txBody>
          <a:bodyPr lIns="137160" bIns="91440" anchor="b"/>
          <a:lstStyle>
            <a:lvl1pPr marL="0" indent="0"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4238809" y="1600202"/>
            <a:ext cx="3672797" cy="990599"/>
          </a:xfrm>
          <a:gradFill>
            <a:gsLst>
              <a:gs pos="67000">
                <a:schemeClr val="accent3"/>
              </a:gs>
              <a:gs pos="0">
                <a:schemeClr val="accent3">
                  <a:lumMod val="50000"/>
                </a:schemeClr>
              </a:gs>
            </a:gsLst>
            <a:lin ang="16200000" scaled="1"/>
          </a:gradFill>
        </p:spPr>
        <p:txBody>
          <a:bodyPr lIns="137160" bIns="91440" anchor="b"/>
          <a:lstStyle>
            <a:lvl1pPr marL="0" indent="0"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48"/>
          </p:nvPr>
        </p:nvSpPr>
        <p:spPr>
          <a:xfrm>
            <a:off x="455732" y="1600202"/>
            <a:ext cx="3671948" cy="990599"/>
          </a:xfrm>
          <a:gradFill>
            <a:gsLst>
              <a:gs pos="67000">
                <a:schemeClr val="accent1"/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</p:spPr>
        <p:txBody>
          <a:bodyPr lIns="137160" bIns="91440" anchor="b"/>
          <a:lstStyle>
            <a:lvl1pPr marL="0" indent="0"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9" name="Text Placeholder 2"/>
          <p:cNvSpPr>
            <a:spLocks noGrp="1"/>
          </p:cNvSpPr>
          <p:nvPr>
            <p:ph idx="41" hasCustomPrompt="1"/>
          </p:nvPr>
        </p:nvSpPr>
        <p:spPr bwMode="gray">
          <a:xfrm>
            <a:off x="4018513" y="1600200"/>
            <a:ext cx="109168" cy="990600"/>
          </a:xfrm>
          <a:prstGeom prst="rect">
            <a:avLst/>
          </a:prstGeom>
          <a:gradFill>
            <a:gsLst>
              <a:gs pos="75000">
                <a:srgbClr val="00B0F0"/>
              </a:gs>
              <a:gs pos="0">
                <a:schemeClr val="accent1">
                  <a:lumMod val="50000"/>
                  <a:alpha val="75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0" name="Text Placeholder 2"/>
          <p:cNvSpPr>
            <a:spLocks noGrp="1"/>
          </p:cNvSpPr>
          <p:nvPr>
            <p:ph idx="43" hasCustomPrompt="1"/>
          </p:nvPr>
        </p:nvSpPr>
        <p:spPr bwMode="gray">
          <a:xfrm>
            <a:off x="11585250" y="1600200"/>
            <a:ext cx="109168" cy="990600"/>
          </a:xfrm>
          <a:prstGeom prst="rect">
            <a:avLst/>
          </a:prstGeom>
          <a:gradFill>
            <a:gsLst>
              <a:gs pos="75000">
                <a:schemeClr val="accent5">
                  <a:lumMod val="50000"/>
                  <a:alpha val="25000"/>
                </a:schemeClr>
              </a:gs>
              <a:gs pos="0">
                <a:schemeClr val="accent5">
                  <a:lumMod val="50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1" name="Text Placeholder 2"/>
          <p:cNvSpPr>
            <a:spLocks noGrp="1"/>
          </p:cNvSpPr>
          <p:nvPr>
            <p:ph idx="47" hasCustomPrompt="1"/>
          </p:nvPr>
        </p:nvSpPr>
        <p:spPr bwMode="gray">
          <a:xfrm>
            <a:off x="7802439" y="1600200"/>
            <a:ext cx="109168" cy="990600"/>
          </a:xfrm>
          <a:prstGeom prst="rect">
            <a:avLst/>
          </a:prstGeom>
          <a:gradFill>
            <a:gsLst>
              <a:gs pos="75000">
                <a:schemeClr val="accent3">
                  <a:lumMod val="50000"/>
                  <a:alpha val="25000"/>
                </a:schemeClr>
              </a:gs>
              <a:gs pos="0">
                <a:schemeClr val="accent3">
                  <a:lumMod val="50000"/>
                  <a:alpha val="75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51" hasCustomPrompt="1"/>
          </p:nvPr>
        </p:nvSpPr>
        <p:spPr bwMode="gray">
          <a:xfrm>
            <a:off x="4295974" y="2819402"/>
            <a:ext cx="361563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2000"/>
            </a:lvl1pPr>
            <a:lvl2pPr marL="400050" indent="-228600">
              <a:lnSpc>
                <a:spcPct val="90000"/>
              </a:lnSpc>
              <a:defRPr sz="1800"/>
            </a:lvl2pPr>
            <a:lvl3pPr marL="571500" indent="-171450">
              <a:lnSpc>
                <a:spcPct val="90000"/>
              </a:lnSpc>
              <a:defRPr sz="16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idx="52" hasCustomPrompt="1"/>
          </p:nvPr>
        </p:nvSpPr>
        <p:spPr bwMode="gray">
          <a:xfrm>
            <a:off x="8078787" y="2819402"/>
            <a:ext cx="3615630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2000"/>
            </a:lvl1pPr>
            <a:lvl2pPr marL="400050" indent="-228600">
              <a:lnSpc>
                <a:spcPct val="90000"/>
              </a:lnSpc>
              <a:defRPr sz="1800"/>
            </a:lvl2pPr>
            <a:lvl3pPr marL="571500" indent="-171450">
              <a:lnSpc>
                <a:spcPct val="90000"/>
              </a:lnSpc>
              <a:defRPr sz="1600"/>
            </a:lvl3pPr>
            <a:lvl4pPr marL="742950" indent="-171450">
              <a:lnSpc>
                <a:spcPct val="90000"/>
              </a:lnSpc>
              <a:defRPr sz="1400"/>
            </a:lvl4pPr>
            <a:lvl5pPr marL="914400" indent="-171450">
              <a:lnSpc>
                <a:spcPct val="9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379511" y="6324600"/>
            <a:ext cx="10213460" cy="266700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xmlns="" val="633993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Placeholder 3"/>
          <p:cNvSpPr>
            <a:spLocks noGrp="1"/>
          </p:cNvSpPr>
          <p:nvPr>
            <p:ph type="body" sz="quarter" idx="51"/>
          </p:nvPr>
        </p:nvSpPr>
        <p:spPr>
          <a:xfrm>
            <a:off x="8991845" y="1600202"/>
            <a:ext cx="2749967" cy="990599"/>
          </a:xfrm>
          <a:gradFill>
            <a:gsLst>
              <a:gs pos="67000">
                <a:schemeClr val="accent2"/>
              </a:gs>
              <a:gs pos="0">
                <a:schemeClr val="accent2">
                  <a:lumMod val="50000"/>
                </a:schemeClr>
              </a:gs>
            </a:gsLst>
            <a:lin ang="16200000" scaled="1"/>
          </a:gradFill>
        </p:spPr>
        <p:txBody>
          <a:bodyPr bIns="91440"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50"/>
          </p:nvPr>
        </p:nvSpPr>
        <p:spPr>
          <a:xfrm>
            <a:off x="6142278" y="1600202"/>
            <a:ext cx="2749967" cy="990599"/>
          </a:xfrm>
          <a:gradFill>
            <a:gsLst>
              <a:gs pos="67000">
                <a:schemeClr val="accent5"/>
              </a:gs>
              <a:gs pos="0">
                <a:schemeClr val="accent5">
                  <a:lumMod val="50000"/>
                </a:schemeClr>
              </a:gs>
            </a:gsLst>
            <a:lin ang="16200000" scaled="1"/>
          </a:gradFill>
        </p:spPr>
        <p:txBody>
          <a:bodyPr bIns="91440"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49"/>
          </p:nvPr>
        </p:nvSpPr>
        <p:spPr>
          <a:xfrm>
            <a:off x="3298907" y="1600202"/>
            <a:ext cx="2749967" cy="990599"/>
          </a:xfrm>
          <a:gradFill>
            <a:gsLst>
              <a:gs pos="67000">
                <a:schemeClr val="accent3"/>
              </a:gs>
              <a:gs pos="0">
                <a:schemeClr val="accent3">
                  <a:lumMod val="50000"/>
                </a:schemeClr>
              </a:gs>
            </a:gsLst>
            <a:lin ang="16200000" scaled="1"/>
          </a:gradFill>
        </p:spPr>
        <p:txBody>
          <a:bodyPr bIns="91440"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8"/>
          </p:nvPr>
        </p:nvSpPr>
        <p:spPr>
          <a:xfrm>
            <a:off x="455733" y="1600202"/>
            <a:ext cx="2749967" cy="990599"/>
          </a:xfrm>
          <a:gradFill>
            <a:gsLst>
              <a:gs pos="67000">
                <a:schemeClr val="accent1"/>
              </a:gs>
              <a:gs pos="0">
                <a:schemeClr val="accent1">
                  <a:lumMod val="50000"/>
                </a:schemeClr>
              </a:gs>
            </a:gsLst>
            <a:lin ang="16200000" scaled="1"/>
          </a:gradFill>
        </p:spPr>
        <p:txBody>
          <a:bodyPr bIns="91440"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79511" y="274638"/>
            <a:ext cx="11432978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 userDrawn="1">
            <p:ph type="body" idx="12"/>
          </p:nvPr>
        </p:nvSpPr>
        <p:spPr bwMode="gray">
          <a:xfrm>
            <a:off x="379511" y="914400"/>
            <a:ext cx="11432978" cy="419100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41" hasCustomPrompt="1"/>
          </p:nvPr>
        </p:nvSpPr>
        <p:spPr bwMode="gray">
          <a:xfrm>
            <a:off x="3096532" y="1600200"/>
            <a:ext cx="109168" cy="990600"/>
          </a:xfrm>
          <a:prstGeom prst="rect">
            <a:avLst/>
          </a:prstGeom>
          <a:gradFill>
            <a:gsLst>
              <a:gs pos="75000">
                <a:srgbClr val="00B0F0"/>
              </a:gs>
              <a:gs pos="0">
                <a:schemeClr val="accent1">
                  <a:lumMod val="50000"/>
                  <a:alpha val="75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5" name="Text Placeholder 2"/>
          <p:cNvSpPr>
            <a:spLocks noGrp="1"/>
          </p:cNvSpPr>
          <p:nvPr>
            <p:ph idx="43" hasCustomPrompt="1"/>
          </p:nvPr>
        </p:nvSpPr>
        <p:spPr bwMode="gray">
          <a:xfrm>
            <a:off x="8783077" y="1600200"/>
            <a:ext cx="109168" cy="990600"/>
          </a:xfrm>
          <a:prstGeom prst="rect">
            <a:avLst/>
          </a:prstGeom>
          <a:gradFill>
            <a:gsLst>
              <a:gs pos="75000">
                <a:schemeClr val="accent5">
                  <a:lumMod val="50000"/>
                  <a:alpha val="25000"/>
                </a:schemeClr>
              </a:gs>
              <a:gs pos="0">
                <a:schemeClr val="accent5">
                  <a:lumMod val="50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7" name="Text Placeholder 2"/>
          <p:cNvSpPr>
            <a:spLocks noGrp="1"/>
          </p:cNvSpPr>
          <p:nvPr>
            <p:ph idx="45" hasCustomPrompt="1"/>
          </p:nvPr>
        </p:nvSpPr>
        <p:spPr bwMode="gray">
          <a:xfrm>
            <a:off x="11632644" y="1600200"/>
            <a:ext cx="109168" cy="990600"/>
          </a:xfrm>
          <a:prstGeom prst="rect">
            <a:avLst/>
          </a:prstGeom>
          <a:gradFill>
            <a:gsLst>
              <a:gs pos="75000">
                <a:schemeClr val="accent2">
                  <a:lumMod val="50000"/>
                  <a:alpha val="25000"/>
                </a:schemeClr>
              </a:gs>
              <a:gs pos="0">
                <a:schemeClr val="accent2">
                  <a:lumMod val="50000"/>
                  <a:alpha val="75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9" name="Text Placeholder 2"/>
          <p:cNvSpPr>
            <a:spLocks noGrp="1"/>
          </p:cNvSpPr>
          <p:nvPr>
            <p:ph idx="47" hasCustomPrompt="1"/>
          </p:nvPr>
        </p:nvSpPr>
        <p:spPr bwMode="gray">
          <a:xfrm>
            <a:off x="5939706" y="1600200"/>
            <a:ext cx="109168" cy="990600"/>
          </a:xfrm>
          <a:prstGeom prst="rect">
            <a:avLst/>
          </a:prstGeom>
          <a:gradFill>
            <a:gsLst>
              <a:gs pos="75000">
                <a:schemeClr val="accent3">
                  <a:lumMod val="50000"/>
                  <a:alpha val="25000"/>
                </a:schemeClr>
              </a:gs>
              <a:gs pos="0">
                <a:schemeClr val="accent3">
                  <a:lumMod val="50000"/>
                  <a:alpha val="75000"/>
                </a:schemeClr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2000"/>
            </a:lvl1pPr>
            <a:lvl2pPr marL="285750" indent="0">
              <a:lnSpc>
                <a:spcPct val="90000"/>
              </a:lnSpc>
              <a:buFontTx/>
              <a:buNone/>
              <a:defRPr sz="1800"/>
            </a:lvl2pPr>
            <a:lvl3pPr marL="628650" indent="0">
              <a:lnSpc>
                <a:spcPct val="90000"/>
              </a:lnSpc>
              <a:buFontTx/>
              <a:buNone/>
              <a:defRPr sz="1600"/>
            </a:lvl3pPr>
            <a:lvl4pPr marL="858837" indent="0">
              <a:lnSpc>
                <a:spcPct val="90000"/>
              </a:lnSpc>
              <a:buFontTx/>
              <a:buNone/>
              <a:defRPr sz="1400"/>
            </a:lvl4pPr>
            <a:lvl5pPr marL="1089025" indent="0">
              <a:lnSpc>
                <a:spcPct val="90000"/>
              </a:lnSpc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idx="52" hasCustomPrompt="1"/>
          </p:nvPr>
        </p:nvSpPr>
        <p:spPr bwMode="gray">
          <a:xfrm>
            <a:off x="474786" y="2819402"/>
            <a:ext cx="2730913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1800"/>
            </a:lvl1pPr>
            <a:lvl2pPr marL="400050" indent="-228600">
              <a:lnSpc>
                <a:spcPct val="90000"/>
              </a:lnSpc>
              <a:defRPr sz="16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200"/>
            </a:lvl4pPr>
            <a:lvl5pPr marL="914400" indent="-171450">
              <a:lnSpc>
                <a:spcPct val="9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idx="53" hasCustomPrompt="1"/>
          </p:nvPr>
        </p:nvSpPr>
        <p:spPr bwMode="gray">
          <a:xfrm>
            <a:off x="3317961" y="2819402"/>
            <a:ext cx="2730913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1800"/>
            </a:lvl1pPr>
            <a:lvl2pPr marL="400050" indent="-228600">
              <a:lnSpc>
                <a:spcPct val="90000"/>
              </a:lnSpc>
              <a:defRPr sz="16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200"/>
            </a:lvl4pPr>
            <a:lvl5pPr marL="914400" indent="-171450">
              <a:lnSpc>
                <a:spcPct val="9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ext Placeholder 2"/>
          <p:cNvSpPr>
            <a:spLocks noGrp="1"/>
          </p:cNvSpPr>
          <p:nvPr>
            <p:ph idx="54" hasCustomPrompt="1"/>
          </p:nvPr>
        </p:nvSpPr>
        <p:spPr bwMode="gray">
          <a:xfrm>
            <a:off x="6161331" y="2819402"/>
            <a:ext cx="2730913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1800"/>
            </a:lvl1pPr>
            <a:lvl2pPr marL="400050" indent="-228600">
              <a:lnSpc>
                <a:spcPct val="90000"/>
              </a:lnSpc>
              <a:defRPr sz="16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200"/>
            </a:lvl4pPr>
            <a:lvl5pPr marL="914400" indent="-171450">
              <a:lnSpc>
                <a:spcPct val="9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2"/>
          <p:cNvSpPr>
            <a:spLocks noGrp="1"/>
          </p:cNvSpPr>
          <p:nvPr>
            <p:ph idx="55" hasCustomPrompt="1"/>
          </p:nvPr>
        </p:nvSpPr>
        <p:spPr bwMode="gray">
          <a:xfrm>
            <a:off x="9010898" y="2819402"/>
            <a:ext cx="2730913" cy="3306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lnSpc>
                <a:spcPct val="90000"/>
              </a:lnSpc>
              <a:defRPr sz="1800"/>
            </a:lvl1pPr>
            <a:lvl2pPr marL="400050" indent="-228600">
              <a:lnSpc>
                <a:spcPct val="90000"/>
              </a:lnSpc>
              <a:defRPr sz="1600"/>
            </a:lvl2pPr>
            <a:lvl3pPr marL="571500" indent="-171450">
              <a:lnSpc>
                <a:spcPct val="90000"/>
              </a:lnSpc>
              <a:defRPr sz="1400"/>
            </a:lvl3pPr>
            <a:lvl4pPr marL="742950" indent="-171450">
              <a:lnSpc>
                <a:spcPct val="90000"/>
              </a:lnSpc>
              <a:defRPr sz="1200"/>
            </a:lvl4pPr>
            <a:lvl5pPr marL="914400" indent="-171450">
              <a:lnSpc>
                <a:spcPct val="90000"/>
              </a:lnSpc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379511" y="6324600"/>
            <a:ext cx="10213460" cy="266700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xmlns="" val="411682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14"/>
          <p:cNvCxnSpPr>
            <a:cxnSpLocks noChangeShapeType="1"/>
          </p:cNvCxnSpPr>
          <p:nvPr userDrawn="1"/>
        </p:nvCxnSpPr>
        <p:spPr bwMode="auto">
          <a:xfrm>
            <a:off x="0" y="762000"/>
            <a:ext cx="12192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 Box 34"/>
          <p:cNvSpPr txBox="1">
            <a:spLocks noChangeArrowheads="1"/>
          </p:cNvSpPr>
          <p:nvPr userDrawn="1"/>
        </p:nvSpPr>
        <p:spPr bwMode="auto">
          <a:xfrm>
            <a:off x="-912835" y="1241426"/>
            <a:ext cx="84510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algn="r" eaLnBrk="1" hangingPunct="1"/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一级标题</a:t>
            </a:r>
          </a:p>
          <a:p>
            <a:pPr algn="r" eaLnBrk="1" hangingPunct="1"/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华黑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/Arial</a:t>
            </a:r>
          </a:p>
          <a:p>
            <a:pPr algn="r" eaLnBrk="1" hangingPunct="1"/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黑色 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(0,0,0)</a:t>
            </a:r>
          </a:p>
          <a:p>
            <a:pPr algn="r" eaLnBrk="1" hangingPunct="1"/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16-20</a:t>
            </a:r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4" name="Text Box 35"/>
          <p:cNvSpPr txBox="1">
            <a:spLocks noChangeArrowheads="1"/>
          </p:cNvSpPr>
          <p:nvPr userDrawn="1"/>
        </p:nvSpPr>
        <p:spPr bwMode="auto">
          <a:xfrm>
            <a:off x="-850053" y="2687639"/>
            <a:ext cx="8098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algn="r" eaLnBrk="1" hangingPunct="1"/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正文</a:t>
            </a:r>
          </a:p>
          <a:p>
            <a:pPr algn="r" eaLnBrk="1" hangingPunct="1"/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华楷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/Arial</a:t>
            </a:r>
          </a:p>
          <a:p>
            <a:pPr algn="r" eaLnBrk="1" hangingPunct="1"/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黑色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(0,0,0)</a:t>
            </a:r>
          </a:p>
          <a:p>
            <a:pPr algn="r" eaLnBrk="1" hangingPunct="1"/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14-16</a:t>
            </a:r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5" name="Text Box 64"/>
          <p:cNvSpPr txBox="1">
            <a:spLocks noChangeArrowheads="1"/>
          </p:cNvSpPr>
          <p:nvPr userDrawn="1"/>
        </p:nvSpPr>
        <p:spPr bwMode="auto">
          <a:xfrm>
            <a:off x="12467167" y="3678241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250,190,0</a:t>
            </a:r>
          </a:p>
        </p:txBody>
      </p:sp>
      <p:sp>
        <p:nvSpPr>
          <p:cNvPr id="6" name="Rectangle 65"/>
          <p:cNvSpPr>
            <a:spLocks noChangeArrowheads="1"/>
          </p:cNvSpPr>
          <p:nvPr userDrawn="1"/>
        </p:nvSpPr>
        <p:spPr bwMode="auto">
          <a:xfrm>
            <a:off x="12316885" y="3617276"/>
            <a:ext cx="239183" cy="367986"/>
          </a:xfrm>
          <a:prstGeom prst="rect">
            <a:avLst/>
          </a:prstGeom>
          <a:solidFill>
            <a:srgbClr val="FA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7" name="Rectangle 66"/>
          <p:cNvSpPr>
            <a:spLocks noChangeArrowheads="1"/>
          </p:cNvSpPr>
          <p:nvPr userDrawn="1"/>
        </p:nvSpPr>
        <p:spPr bwMode="auto">
          <a:xfrm>
            <a:off x="12316885" y="2701289"/>
            <a:ext cx="239183" cy="367986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8" name="Text Box 67"/>
          <p:cNvSpPr txBox="1">
            <a:spLocks noChangeArrowheads="1"/>
          </p:cNvSpPr>
          <p:nvPr userDrawn="1"/>
        </p:nvSpPr>
        <p:spPr bwMode="auto">
          <a:xfrm>
            <a:off x="12467167" y="2754316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160,160,160</a:t>
            </a:r>
          </a:p>
        </p:txBody>
      </p:sp>
      <p:sp>
        <p:nvSpPr>
          <p:cNvPr id="9" name="Rectangle 68"/>
          <p:cNvSpPr>
            <a:spLocks noChangeArrowheads="1"/>
          </p:cNvSpPr>
          <p:nvPr userDrawn="1"/>
        </p:nvSpPr>
        <p:spPr bwMode="auto">
          <a:xfrm>
            <a:off x="12316885" y="1515426"/>
            <a:ext cx="239183" cy="367986"/>
          </a:xfrm>
          <a:prstGeom prst="rect">
            <a:avLst/>
          </a:prstGeom>
          <a:solidFill>
            <a:srgbClr val="ECE5CE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10" name="Rectangle 69"/>
          <p:cNvSpPr>
            <a:spLocks noChangeArrowheads="1"/>
          </p:cNvSpPr>
          <p:nvPr userDrawn="1"/>
        </p:nvSpPr>
        <p:spPr bwMode="auto">
          <a:xfrm>
            <a:off x="12316885" y="1810701"/>
            <a:ext cx="239183" cy="367986"/>
          </a:xfrm>
          <a:prstGeom prst="rect">
            <a:avLst/>
          </a:prstGeom>
          <a:solidFill>
            <a:srgbClr val="F1D4A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11" name="Rectangle 70"/>
          <p:cNvSpPr>
            <a:spLocks noChangeArrowheads="1"/>
          </p:cNvSpPr>
          <p:nvPr userDrawn="1"/>
        </p:nvSpPr>
        <p:spPr bwMode="auto">
          <a:xfrm>
            <a:off x="12316885" y="2105976"/>
            <a:ext cx="239183" cy="367986"/>
          </a:xfrm>
          <a:prstGeom prst="rect">
            <a:avLst/>
          </a:prstGeom>
          <a:solidFill>
            <a:srgbClr val="E08E7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12" name="Text Box 71"/>
          <p:cNvSpPr txBox="1">
            <a:spLocks noChangeArrowheads="1"/>
          </p:cNvSpPr>
          <p:nvPr userDrawn="1"/>
        </p:nvSpPr>
        <p:spPr bwMode="auto">
          <a:xfrm>
            <a:off x="12467167" y="1568453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236,229,206</a:t>
            </a:r>
          </a:p>
        </p:txBody>
      </p:sp>
      <p:sp>
        <p:nvSpPr>
          <p:cNvPr id="13" name="Text Box 72"/>
          <p:cNvSpPr txBox="1">
            <a:spLocks noChangeArrowheads="1"/>
          </p:cNvSpPr>
          <p:nvPr userDrawn="1"/>
        </p:nvSpPr>
        <p:spPr bwMode="auto">
          <a:xfrm>
            <a:off x="12467167" y="1865313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241,212,175</a:t>
            </a:r>
          </a:p>
        </p:txBody>
      </p:sp>
      <p:sp>
        <p:nvSpPr>
          <p:cNvPr id="14" name="Text Box 73"/>
          <p:cNvSpPr txBox="1">
            <a:spLocks noChangeArrowheads="1"/>
          </p:cNvSpPr>
          <p:nvPr userDrawn="1"/>
        </p:nvSpPr>
        <p:spPr bwMode="auto">
          <a:xfrm>
            <a:off x="12467167" y="2162178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224,142,121</a:t>
            </a:r>
          </a:p>
        </p:txBody>
      </p:sp>
      <p:sp>
        <p:nvSpPr>
          <p:cNvPr id="15" name="Rectangle 74"/>
          <p:cNvSpPr>
            <a:spLocks noChangeArrowheads="1"/>
          </p:cNvSpPr>
          <p:nvPr userDrawn="1"/>
        </p:nvSpPr>
        <p:spPr bwMode="auto">
          <a:xfrm>
            <a:off x="12316885" y="2404426"/>
            <a:ext cx="239183" cy="367986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16" name="Text Box 75"/>
          <p:cNvSpPr txBox="1">
            <a:spLocks noChangeArrowheads="1"/>
          </p:cNvSpPr>
          <p:nvPr userDrawn="1"/>
        </p:nvSpPr>
        <p:spPr bwMode="auto">
          <a:xfrm>
            <a:off x="12469284" y="2460628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204,0,0</a:t>
            </a:r>
          </a:p>
        </p:txBody>
      </p:sp>
      <p:sp>
        <p:nvSpPr>
          <p:cNvPr id="17" name="Text Box 76"/>
          <p:cNvSpPr txBox="1">
            <a:spLocks noChangeArrowheads="1"/>
          </p:cNvSpPr>
          <p:nvPr userDrawn="1"/>
        </p:nvSpPr>
        <p:spPr bwMode="auto">
          <a:xfrm>
            <a:off x="12469284" y="3373438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15,75,105</a:t>
            </a:r>
          </a:p>
        </p:txBody>
      </p:sp>
      <p:sp>
        <p:nvSpPr>
          <p:cNvPr id="18" name="Rectangle 77"/>
          <p:cNvSpPr>
            <a:spLocks noChangeArrowheads="1"/>
          </p:cNvSpPr>
          <p:nvPr userDrawn="1"/>
        </p:nvSpPr>
        <p:spPr bwMode="auto">
          <a:xfrm>
            <a:off x="12316885" y="3322001"/>
            <a:ext cx="239183" cy="367986"/>
          </a:xfrm>
          <a:prstGeom prst="rect">
            <a:avLst/>
          </a:prstGeom>
          <a:solidFill>
            <a:srgbClr val="0F4B9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19" name="Text Box 78"/>
          <p:cNvSpPr txBox="1">
            <a:spLocks noChangeArrowheads="1"/>
          </p:cNvSpPr>
          <p:nvPr userDrawn="1"/>
        </p:nvSpPr>
        <p:spPr bwMode="auto">
          <a:xfrm>
            <a:off x="12374035" y="1268416"/>
            <a:ext cx="1403351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主色系</a:t>
            </a:r>
          </a:p>
        </p:txBody>
      </p:sp>
      <p:sp>
        <p:nvSpPr>
          <p:cNvPr id="20" name="Text Box 79"/>
          <p:cNvSpPr txBox="1">
            <a:spLocks noChangeArrowheads="1"/>
          </p:cNvSpPr>
          <p:nvPr userDrawn="1"/>
        </p:nvSpPr>
        <p:spPr bwMode="auto">
          <a:xfrm>
            <a:off x="12420600" y="3133728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局部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/</a:t>
            </a:r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辅色系</a:t>
            </a:r>
          </a:p>
        </p:txBody>
      </p:sp>
      <p:sp>
        <p:nvSpPr>
          <p:cNvPr id="21" name="Text Box 80"/>
          <p:cNvSpPr txBox="1">
            <a:spLocks noChangeArrowheads="1"/>
          </p:cNvSpPr>
          <p:nvPr userDrawn="1"/>
        </p:nvSpPr>
        <p:spPr bwMode="auto">
          <a:xfrm>
            <a:off x="12556068" y="5078416"/>
            <a:ext cx="136313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E08E79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2" name="Text Box 81"/>
          <p:cNvSpPr txBox="1">
            <a:spLocks noChangeArrowheads="1"/>
          </p:cNvSpPr>
          <p:nvPr userDrawn="1"/>
        </p:nvSpPr>
        <p:spPr bwMode="auto">
          <a:xfrm>
            <a:off x="12562417" y="5386391"/>
            <a:ext cx="154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CC0000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23" name="Rectangle 82"/>
          <p:cNvSpPr>
            <a:spLocks noChangeArrowheads="1"/>
          </p:cNvSpPr>
          <p:nvPr userDrawn="1"/>
        </p:nvSpPr>
        <p:spPr bwMode="auto">
          <a:xfrm>
            <a:off x="12316885" y="6382701"/>
            <a:ext cx="239183" cy="367986"/>
          </a:xfrm>
          <a:prstGeom prst="rect">
            <a:avLst/>
          </a:prstGeom>
          <a:solidFill>
            <a:srgbClr val="FABE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24" name="Rectangle 83"/>
          <p:cNvSpPr>
            <a:spLocks noChangeArrowheads="1"/>
          </p:cNvSpPr>
          <p:nvPr userDrawn="1"/>
        </p:nvSpPr>
        <p:spPr bwMode="auto">
          <a:xfrm>
            <a:off x="12316885" y="5641339"/>
            <a:ext cx="239183" cy="367986"/>
          </a:xfrm>
          <a:prstGeom prst="rect">
            <a:avLst/>
          </a:prstGeom>
          <a:solidFill>
            <a:srgbClr val="A0A0A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25" name="Rectangle 84"/>
          <p:cNvSpPr>
            <a:spLocks noChangeArrowheads="1"/>
          </p:cNvSpPr>
          <p:nvPr userDrawn="1"/>
        </p:nvSpPr>
        <p:spPr bwMode="auto">
          <a:xfrm>
            <a:off x="12316885" y="4455476"/>
            <a:ext cx="239183" cy="367986"/>
          </a:xfrm>
          <a:prstGeom prst="rect">
            <a:avLst/>
          </a:prstGeom>
          <a:solidFill>
            <a:srgbClr val="ECE5CE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26" name="Rectangle 85"/>
          <p:cNvSpPr>
            <a:spLocks noChangeArrowheads="1"/>
          </p:cNvSpPr>
          <p:nvPr userDrawn="1"/>
        </p:nvSpPr>
        <p:spPr bwMode="auto">
          <a:xfrm>
            <a:off x="12316885" y="4750751"/>
            <a:ext cx="239183" cy="367986"/>
          </a:xfrm>
          <a:prstGeom prst="rect">
            <a:avLst/>
          </a:prstGeom>
          <a:solidFill>
            <a:srgbClr val="F1D4AF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27" name="Rectangle 86"/>
          <p:cNvSpPr>
            <a:spLocks noChangeArrowheads="1"/>
          </p:cNvSpPr>
          <p:nvPr userDrawn="1"/>
        </p:nvSpPr>
        <p:spPr bwMode="auto">
          <a:xfrm>
            <a:off x="12316885" y="5046026"/>
            <a:ext cx="239183" cy="367986"/>
          </a:xfrm>
          <a:prstGeom prst="rect">
            <a:avLst/>
          </a:prstGeom>
          <a:solidFill>
            <a:srgbClr val="E08E79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28" name="Rectangle 87"/>
          <p:cNvSpPr>
            <a:spLocks noChangeArrowheads="1"/>
          </p:cNvSpPr>
          <p:nvPr userDrawn="1"/>
        </p:nvSpPr>
        <p:spPr bwMode="auto">
          <a:xfrm>
            <a:off x="12316885" y="5344476"/>
            <a:ext cx="239183" cy="367986"/>
          </a:xfrm>
          <a:prstGeom prst="rect">
            <a:avLst/>
          </a:prstGeom>
          <a:solidFill>
            <a:srgbClr val="CC0000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29" name="Rectangle 88"/>
          <p:cNvSpPr>
            <a:spLocks noChangeArrowheads="1"/>
          </p:cNvSpPr>
          <p:nvPr userDrawn="1"/>
        </p:nvSpPr>
        <p:spPr bwMode="auto">
          <a:xfrm>
            <a:off x="12316885" y="6087426"/>
            <a:ext cx="239183" cy="367986"/>
          </a:xfrm>
          <a:prstGeom prst="rect">
            <a:avLst/>
          </a:prstGeom>
          <a:solidFill>
            <a:srgbClr val="0F4B96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lnSpc>
                <a:spcPct val="120000"/>
              </a:lnSpc>
            </a:pPr>
            <a:endParaRPr lang="zh-CN" altLang="en-US" sz="1599" dirty="0">
              <a:ea typeface="微软雅黑" panose="020B0503020204020204" pitchFamily="34" charset="-122"/>
            </a:endParaRPr>
          </a:p>
        </p:txBody>
      </p:sp>
      <p:sp>
        <p:nvSpPr>
          <p:cNvPr id="30" name="Text Box 89"/>
          <p:cNvSpPr txBox="1">
            <a:spLocks noChangeArrowheads="1"/>
          </p:cNvSpPr>
          <p:nvPr userDrawn="1"/>
        </p:nvSpPr>
        <p:spPr bwMode="auto">
          <a:xfrm>
            <a:off x="12556067" y="4510091"/>
            <a:ext cx="1382184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ECE5CE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1" name="Text Box 90"/>
          <p:cNvSpPr txBox="1">
            <a:spLocks noChangeArrowheads="1"/>
          </p:cNvSpPr>
          <p:nvPr userDrawn="1"/>
        </p:nvSpPr>
        <p:spPr bwMode="auto">
          <a:xfrm>
            <a:off x="12573001" y="4781553"/>
            <a:ext cx="145626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F1D4AF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2" name="Text Box 91"/>
          <p:cNvSpPr txBox="1">
            <a:spLocks noChangeArrowheads="1"/>
          </p:cNvSpPr>
          <p:nvPr userDrawn="1"/>
        </p:nvSpPr>
        <p:spPr bwMode="auto">
          <a:xfrm>
            <a:off x="12562419" y="5686428"/>
            <a:ext cx="156633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A0A0A0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3" name="Text Box 92"/>
          <p:cNvSpPr txBox="1">
            <a:spLocks noChangeArrowheads="1"/>
          </p:cNvSpPr>
          <p:nvPr userDrawn="1"/>
        </p:nvSpPr>
        <p:spPr bwMode="auto">
          <a:xfrm>
            <a:off x="12562418" y="6165853"/>
            <a:ext cx="1358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0F4B69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4" name="Rectangle 93"/>
          <p:cNvSpPr>
            <a:spLocks noChangeArrowheads="1"/>
          </p:cNvSpPr>
          <p:nvPr userDrawn="1"/>
        </p:nvSpPr>
        <p:spPr bwMode="auto">
          <a:xfrm>
            <a:off x="12553952" y="6467478"/>
            <a:ext cx="158961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FA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BE00</a:t>
            </a:r>
            <a:endParaRPr kumimoji="0" lang="zh-CN" altLang="en-US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sp>
        <p:nvSpPr>
          <p:cNvPr id="35" name="Text Box 94"/>
          <p:cNvSpPr txBox="1">
            <a:spLocks noChangeArrowheads="1"/>
          </p:cNvSpPr>
          <p:nvPr userDrawn="1"/>
        </p:nvSpPr>
        <p:spPr bwMode="auto">
          <a:xfrm>
            <a:off x="12350751" y="4149728"/>
            <a:ext cx="2237316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1000" dirty="0" err="1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SwiffChart</a:t>
            </a:r>
            <a:r>
              <a:rPr kumimoji="0" lang="en-US" altLang="zh-CN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 16</a:t>
            </a:r>
            <a:r>
              <a:rPr kumimoji="0" lang="zh-CN" altLang="en-US" sz="1000" dirty="0">
                <a:solidFill>
                  <a:srgbClr val="FFFFFF"/>
                </a:solidFill>
                <a:latin typeface="Arial" charset="0"/>
                <a:ea typeface="微软雅黑" panose="020B0503020204020204" pitchFamily="34" charset="-122"/>
              </a:rPr>
              <a:t>进制编号</a:t>
            </a:r>
            <a:endParaRPr kumimoji="0" lang="en-US" altLang="zh-CN" sz="1000" dirty="0">
              <a:solidFill>
                <a:srgbClr val="FFFFFF"/>
              </a:solidFill>
              <a:latin typeface="Arial" charset="0"/>
              <a:ea typeface="微软雅黑" panose="020B0503020204020204" pitchFamily="34" charset="-122"/>
            </a:endParaRPr>
          </a:p>
        </p:txBody>
      </p:sp>
      <p:pic>
        <p:nvPicPr>
          <p:cNvPr id="37" name="Picture 9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10513" t="10342" r="12415" b="6898"/>
          <a:stretch>
            <a:fillRect/>
          </a:stretch>
        </p:blipFill>
        <p:spPr bwMode="auto">
          <a:xfrm>
            <a:off x="10382251" y="52388"/>
            <a:ext cx="1418166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 descr="C:\Users\vivianting\Desktop\未标题8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382251" y="5286378"/>
            <a:ext cx="1809749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45A6E-4964-48C7-98F5-096896C1528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731548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79511" y="274638"/>
            <a:ext cx="11432978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 bwMode="gray">
          <a:xfrm>
            <a:off x="379512" y="1600203"/>
            <a:ext cx="114329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90000"/>
              </a:lnSpc>
              <a:buClr>
                <a:schemeClr val="accent1"/>
              </a:buClr>
              <a:defRPr/>
            </a:lvl1pPr>
            <a:lvl2pPr>
              <a:lnSpc>
                <a:spcPct val="90000"/>
              </a:lnSpc>
              <a:defRPr>
                <a:solidFill>
                  <a:srgbClr val="64686E"/>
                </a:solidFill>
              </a:defRPr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 bwMode="gray">
          <a:xfrm>
            <a:off x="379511" y="914400"/>
            <a:ext cx="11432978" cy="419100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379511" y="6324600"/>
            <a:ext cx="10213460" cy="266700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xmlns="" val="3790219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10909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29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5348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3767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2836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258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26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377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441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8643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117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097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192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55817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32411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0503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79512" y="274638"/>
            <a:ext cx="11432977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 bwMode="gray">
          <a:xfrm>
            <a:off x="379512" y="914400"/>
            <a:ext cx="11432977" cy="419100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379511" y="6324600"/>
            <a:ext cx="10213460" cy="266700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xmlns="" val="1561467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51702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387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2497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765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120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685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9668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54873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42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8523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09666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51609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17904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9021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79512" y="274638"/>
            <a:ext cx="11432977" cy="6397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 hasCustomPrompt="1"/>
          </p:nvPr>
        </p:nvSpPr>
        <p:spPr bwMode="gray">
          <a:xfrm>
            <a:off x="379512" y="914400"/>
            <a:ext cx="11432977" cy="419100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lang="en-US" sz="28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4" hasCustomPrompt="1"/>
          </p:nvPr>
        </p:nvSpPr>
        <p:spPr bwMode="gray">
          <a:xfrm>
            <a:off x="379511" y="6324600"/>
            <a:ext cx="10213460" cy="266700"/>
          </a:xfrm>
        </p:spPr>
        <p:txBody>
          <a:bodyPr anchor="b" anchorCtr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US" sz="900" b="0" kern="1200" dirty="0" smtClean="0">
                <a:solidFill>
                  <a:srgbClr val="64686E"/>
                </a:solidFill>
                <a:latin typeface="+mn-lt"/>
                <a:ea typeface="+mn-ea"/>
                <a:cs typeface="+mn-cs"/>
              </a:defRPr>
            </a:lvl1pPr>
            <a:lvl2pPr marL="457161" indent="0">
              <a:buNone/>
              <a:defRPr sz="2000" b="1"/>
            </a:lvl2pPr>
            <a:lvl3pPr marL="914323" indent="0">
              <a:buNone/>
              <a:defRPr sz="1900" b="1"/>
            </a:lvl3pPr>
            <a:lvl4pPr marL="1371485" indent="0">
              <a:buNone/>
              <a:defRPr sz="1600" b="1"/>
            </a:lvl4pPr>
            <a:lvl5pPr marL="1828648" indent="0">
              <a:buNone/>
              <a:defRPr sz="1600" b="1"/>
            </a:lvl5pPr>
            <a:lvl6pPr marL="2285809" indent="0">
              <a:buNone/>
              <a:defRPr sz="1600" b="1"/>
            </a:lvl6pPr>
            <a:lvl7pPr marL="2742971" indent="0">
              <a:buNone/>
              <a:defRPr sz="1600" b="1"/>
            </a:lvl7pPr>
            <a:lvl8pPr marL="3200133" indent="0">
              <a:buNone/>
              <a:defRPr sz="1600" b="1"/>
            </a:lvl8pPr>
            <a:lvl9pPr marL="3657296" indent="0">
              <a:buNone/>
              <a:defRPr sz="1600" b="1"/>
            </a:lvl9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xmlns="" val="276692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69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3845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97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87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9417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6A4D18D0-C74B-4E5C-9452-84C22C677806}" type="datetimeFigureOut">
              <a:rPr lang="zh-CN" altLang="en-US" smtClean="0"/>
              <a:pPr/>
              <a:t>2016-3-8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CC32094-61CA-4C0F-BBAF-59571782274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0851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96" r:id="rId14"/>
    <p:sldLayoutId id="2147483697" r:id="rId15"/>
    <p:sldLayoutId id="2147483698" r:id="rId16"/>
    <p:sldLayoutId id="21474836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D56A2-D7C0-4D6B-AEEA-AE96F0664FAD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2016-3-8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107F-3D3F-45D2-8A69-CD68E1ECCEE2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768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10.png"/><Relationship Id="rId4" Type="http://schemas.openxmlformats.org/officeDocument/2006/relationships/image" Target="../media/image28.emf"/><Relationship Id="rId9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1.xml"/><Relationship Id="rId10" Type="http://schemas.openxmlformats.org/officeDocument/2006/relationships/diagramColors" Target="../diagrams/colors2.xml"/><Relationship Id="rId4" Type="http://schemas.openxmlformats.org/officeDocument/2006/relationships/diagramLayout" Target="../diagrams/layout1.xml"/><Relationship Id="rId9" Type="http://schemas.openxmlformats.org/officeDocument/2006/relationships/diagramQuickStyle" Target="../diagrams/quickStyle2.xml"/><Relationship Id="rId14" Type="http://schemas.microsoft.com/office/2007/relationships/diagramDrawing" Target="../diagrams/drawing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2.xls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t11318\桌面\揭开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4388" y="0"/>
            <a:ext cx="8843962" cy="6858000"/>
          </a:xfrm>
          <a:prstGeom prst="rect">
            <a:avLst/>
          </a:prstGeom>
          <a:solidFill>
            <a:srgbClr val="CE3418"/>
          </a:solidFill>
          <a:ln w="9525" algn="ctr">
            <a:noFill/>
            <a:round/>
            <a:headEnd/>
            <a:tailEnd/>
          </a:ln>
          <a:effectLst>
            <a:outerShdw dist="17961" dir="2700000" algn="ctr" rotWithShape="0">
              <a:srgbClr val="999999"/>
            </a:outerShdw>
          </a:effec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352800" cy="6858000"/>
          </a:xfrm>
          <a:prstGeom prst="rect">
            <a:avLst/>
          </a:prstGeom>
          <a:gradFill rotWithShape="1">
            <a:gsLst>
              <a:gs pos="0">
                <a:srgbClr val="FCFCFC"/>
              </a:gs>
              <a:gs pos="50000">
                <a:srgbClr val="FDFDFD"/>
              </a:gs>
              <a:gs pos="100000">
                <a:srgbClr val="FEFEFE"/>
              </a:gs>
            </a:gsLst>
            <a:lin ang="8100000" scaled="1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 dirty="0">
              <a:solidFill>
                <a:srgbClr val="CCEDC7"/>
              </a:solidFill>
              <a:latin typeface="Calibri" pitchFamily="34" charset="0"/>
              <a:ea typeface="微软雅黑" panose="020B0503020204020204" pitchFamily="34" charset="-122"/>
              <a:sym typeface="Calibri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7525" y="1471311"/>
            <a:ext cx="731191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4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中国联通物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联网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3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endParaRPr lang="en-US" altLang="zh-CN" sz="3200" dirty="0" smtClean="0">
              <a:solidFill>
                <a:schemeClr val="tx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663113" y="873125"/>
            <a:ext cx="17938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196544" y="5167085"/>
            <a:ext cx="6642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陕西联通  郑超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15619280235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16547690@qq.com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83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" y="781050"/>
            <a:ext cx="12193586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24" y="857252"/>
            <a:ext cx="1153344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1708" y="7940"/>
            <a:ext cx="1422071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Rectangle 32"/>
          <p:cNvSpPr/>
          <p:nvPr/>
        </p:nvSpPr>
        <p:spPr>
          <a:xfrm>
            <a:off x="8865088" y="968263"/>
            <a:ext cx="3159751" cy="5421383"/>
          </a:xfrm>
          <a:prstGeom prst="rect">
            <a:avLst/>
          </a:prstGeom>
          <a:gradFill flip="none" rotWithShape="1">
            <a:gsLst>
              <a:gs pos="2083">
                <a:srgbClr val="FFFFFF">
                  <a:lumMod val="85000"/>
                </a:srgbClr>
              </a:gs>
              <a:gs pos="100000">
                <a:srgbClr val="FFFFFF"/>
              </a:gs>
            </a:gsLst>
            <a:lin ang="0" scaled="1"/>
            <a:tileRect/>
          </a:gradFill>
          <a:ln w="9525" cap="flat" cmpd="sng" algn="ctr">
            <a:solidFill>
              <a:srgbClr val="F0720A"/>
            </a:solidFill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6619155" y="938771"/>
            <a:ext cx="3159751" cy="5421383"/>
            <a:chOff x="5867400" y="819080"/>
            <a:chExt cx="2800507" cy="5421383"/>
          </a:xfrm>
        </p:grpSpPr>
        <p:sp>
          <p:nvSpPr>
            <p:cNvPr id="45" name="Rectangle 74"/>
            <p:cNvSpPr/>
            <p:nvPr/>
          </p:nvSpPr>
          <p:spPr>
            <a:xfrm>
              <a:off x="5867400" y="819080"/>
              <a:ext cx="2800507" cy="5421383"/>
            </a:xfrm>
            <a:prstGeom prst="rect">
              <a:avLst/>
            </a:prstGeom>
            <a:gradFill flip="none" rotWithShape="1">
              <a:gsLst>
                <a:gs pos="2083">
                  <a:srgbClr val="FFFFFF">
                    <a:lumMod val="8500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solidFill>
                <a:srgbClr val="F0720A"/>
              </a:solidFill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</a:endParaRPr>
            </a:p>
          </p:txBody>
        </p:sp>
        <p:sp>
          <p:nvSpPr>
            <p:cNvPr id="46" name="TextBox 75"/>
            <p:cNvSpPr txBox="1"/>
            <p:nvPr/>
          </p:nvSpPr>
          <p:spPr>
            <a:xfrm>
              <a:off x="6675527" y="1113856"/>
              <a:ext cx="6635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2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使用</a:t>
              </a:r>
              <a:endParaRPr lang="zh-CN" altLang="en-US" sz="2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ounded Rectangle 76"/>
            <p:cNvSpPr/>
            <p:nvPr/>
          </p:nvSpPr>
          <p:spPr>
            <a:xfrm>
              <a:off x="6142056" y="1635483"/>
              <a:ext cx="1715929" cy="994031"/>
            </a:xfrm>
            <a:prstGeom prst="roundRect">
              <a:avLst>
                <a:gd name="adj" fmla="val 0"/>
              </a:avLst>
            </a:prstGeom>
            <a:solidFill>
              <a:srgbClr val="CE3418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用户</a:t>
              </a:r>
            </a:p>
          </p:txBody>
        </p:sp>
      </p:grpSp>
      <p:grpSp>
        <p:nvGrpSpPr>
          <p:cNvPr id="3" name="Group 77"/>
          <p:cNvGrpSpPr/>
          <p:nvPr/>
        </p:nvGrpSpPr>
        <p:grpSpPr>
          <a:xfrm>
            <a:off x="3564890" y="926746"/>
            <a:ext cx="3207503" cy="5421383"/>
            <a:chOff x="3048000" y="819080"/>
            <a:chExt cx="2960855" cy="5421383"/>
          </a:xfrm>
        </p:grpSpPr>
        <p:sp>
          <p:nvSpPr>
            <p:cNvPr id="49" name="Rectangle 78"/>
            <p:cNvSpPr/>
            <p:nvPr/>
          </p:nvSpPr>
          <p:spPr>
            <a:xfrm>
              <a:off x="3048000" y="819080"/>
              <a:ext cx="2960855" cy="5421383"/>
            </a:xfrm>
            <a:prstGeom prst="rect">
              <a:avLst/>
            </a:prstGeom>
            <a:gradFill flip="none" rotWithShape="1">
              <a:gsLst>
                <a:gs pos="2083">
                  <a:srgbClr val="FFFFFF">
                    <a:lumMod val="8500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solidFill>
                <a:srgbClr val="F0720A"/>
              </a:solidFill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</a:endParaRPr>
            </a:p>
          </p:txBody>
        </p:sp>
        <p:sp>
          <p:nvSpPr>
            <p:cNvPr id="50" name="Rounded Rectangle 79"/>
            <p:cNvSpPr/>
            <p:nvPr/>
          </p:nvSpPr>
          <p:spPr>
            <a:xfrm>
              <a:off x="3582142" y="1619887"/>
              <a:ext cx="1715929" cy="994031"/>
            </a:xfrm>
            <a:prstGeom prst="roundRect">
              <a:avLst>
                <a:gd name="adj" fmla="val 0"/>
              </a:avLst>
            </a:prstGeom>
            <a:solidFill>
              <a:srgbClr val="CE3418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lvl="0" algn="ctr"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工厂</a:t>
              </a:r>
              <a:endParaRPr lang="zh-CN" altLang="zh-CN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</p:txBody>
        </p:sp>
        <p:sp>
          <p:nvSpPr>
            <p:cNvPr id="51" name="TextBox 80"/>
            <p:cNvSpPr txBox="1"/>
            <p:nvPr/>
          </p:nvSpPr>
          <p:spPr>
            <a:xfrm>
              <a:off x="4086242" y="1115866"/>
              <a:ext cx="69106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2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库存</a:t>
              </a:r>
              <a:endParaRPr lang="zh-CN" altLang="en-US" sz="2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Isosceles Triangle 81"/>
            <p:cNvSpPr/>
            <p:nvPr/>
          </p:nvSpPr>
          <p:spPr>
            <a:xfrm rot="5400000">
              <a:off x="5340276" y="1989550"/>
              <a:ext cx="799542" cy="254706"/>
            </a:xfrm>
            <a:prstGeom prst="triangle">
              <a:avLst/>
            </a:prstGeom>
            <a:solidFill>
              <a:srgbClr val="CE341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55D7FF"/>
                </a:solidFill>
                <a:latin typeface="Arial"/>
              </a:endParaRPr>
            </a:p>
          </p:txBody>
        </p:sp>
      </p:grpSp>
      <p:grpSp>
        <p:nvGrpSpPr>
          <p:cNvPr id="4" name="Group 82"/>
          <p:cNvGrpSpPr/>
          <p:nvPr/>
        </p:nvGrpSpPr>
        <p:grpSpPr>
          <a:xfrm>
            <a:off x="134140" y="926746"/>
            <a:ext cx="3326732" cy="5421383"/>
            <a:chOff x="304801" y="819080"/>
            <a:chExt cx="3008481" cy="5421383"/>
          </a:xfrm>
        </p:grpSpPr>
        <p:sp>
          <p:nvSpPr>
            <p:cNvPr id="54" name="Rectangle 83"/>
            <p:cNvSpPr/>
            <p:nvPr/>
          </p:nvSpPr>
          <p:spPr>
            <a:xfrm>
              <a:off x="304801" y="819080"/>
              <a:ext cx="3008481" cy="5421383"/>
            </a:xfrm>
            <a:prstGeom prst="rect">
              <a:avLst/>
            </a:prstGeom>
            <a:gradFill flip="none" rotWithShape="1">
              <a:gsLst>
                <a:gs pos="2083">
                  <a:srgbClr val="FFFFFF">
                    <a:lumMod val="8500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9525" cap="flat" cmpd="sng" algn="ctr">
              <a:solidFill>
                <a:srgbClr val="F0720A"/>
              </a:solidFill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</a:endParaRPr>
            </a:p>
          </p:txBody>
        </p:sp>
        <p:sp>
          <p:nvSpPr>
            <p:cNvPr id="55" name="TextBox 84"/>
            <p:cNvSpPr txBox="1"/>
            <p:nvPr/>
          </p:nvSpPr>
          <p:spPr>
            <a:xfrm>
              <a:off x="1352462" y="1115866"/>
              <a:ext cx="6770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22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测试</a:t>
              </a:r>
              <a:endParaRPr lang="zh-CN" altLang="en-US" sz="2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ounded Rectangle 85"/>
            <p:cNvSpPr/>
            <p:nvPr/>
          </p:nvSpPr>
          <p:spPr>
            <a:xfrm>
              <a:off x="782637" y="1592263"/>
              <a:ext cx="1697135" cy="1049276"/>
            </a:xfrm>
            <a:prstGeom prst="roundRect">
              <a:avLst>
                <a:gd name="adj" fmla="val 0"/>
              </a:avLst>
            </a:prstGeom>
            <a:solidFill>
              <a:srgbClr val="CE3418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工厂</a:t>
              </a:r>
            </a:p>
          </p:txBody>
        </p:sp>
        <p:sp>
          <p:nvSpPr>
            <p:cNvPr id="57" name="Isosceles Triangle 86"/>
            <p:cNvSpPr/>
            <p:nvPr/>
          </p:nvSpPr>
          <p:spPr>
            <a:xfrm rot="5400000">
              <a:off x="2561844" y="1989550"/>
              <a:ext cx="799542" cy="254706"/>
            </a:xfrm>
            <a:prstGeom prst="triangle">
              <a:avLst/>
            </a:prstGeom>
            <a:solidFill>
              <a:srgbClr val="CE3418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rgbClr val="55D7FF"/>
                </a:solidFill>
                <a:latin typeface="Arial"/>
              </a:endParaRPr>
            </a:p>
          </p:txBody>
        </p:sp>
      </p:grpSp>
      <p:sp>
        <p:nvSpPr>
          <p:cNvPr id="58" name="Right Arrow 72"/>
          <p:cNvSpPr/>
          <p:nvPr/>
        </p:nvSpPr>
        <p:spPr>
          <a:xfrm>
            <a:off x="311749" y="2796223"/>
            <a:ext cx="11874696" cy="3382190"/>
          </a:xfrm>
          <a:prstGeom prst="rightArrow">
            <a:avLst>
              <a:gd name="adj1" fmla="val 78668"/>
              <a:gd name="adj2" fmla="val 29418"/>
            </a:avLst>
          </a:prstGeom>
          <a:solidFill>
            <a:srgbClr val="B3DBFF">
              <a:alpha val="4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Rounded Rectangle 87"/>
          <p:cNvSpPr/>
          <p:nvPr/>
        </p:nvSpPr>
        <p:spPr>
          <a:xfrm>
            <a:off x="556440" y="4194994"/>
            <a:ext cx="11123818" cy="82677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CE3418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Rounded Rectangle 88"/>
          <p:cNvSpPr/>
          <p:nvPr/>
        </p:nvSpPr>
        <p:spPr>
          <a:xfrm>
            <a:off x="10045285" y="3957015"/>
            <a:ext cx="1634974" cy="228600"/>
          </a:xfrm>
          <a:prstGeom prst="roundRect">
            <a:avLst>
              <a:gd name="adj" fmla="val 0"/>
            </a:avLst>
          </a:prstGeom>
          <a:solidFill>
            <a:srgbClr val="CE3418"/>
          </a:solidFill>
          <a:ln w="28575" cap="flat" cmpd="sng" algn="ctr">
            <a:solidFill>
              <a:srgbClr val="CE3418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通信计划</a:t>
            </a:r>
          </a:p>
        </p:txBody>
      </p:sp>
      <p:sp>
        <p:nvSpPr>
          <p:cNvPr id="61" name="Rounded Rectangle 89"/>
          <p:cNvSpPr/>
          <p:nvPr/>
        </p:nvSpPr>
        <p:spPr>
          <a:xfrm>
            <a:off x="556441" y="5325140"/>
            <a:ext cx="11123819" cy="82677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CE3418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4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ounded Rectangle 90"/>
          <p:cNvSpPr/>
          <p:nvPr/>
        </p:nvSpPr>
        <p:spPr>
          <a:xfrm>
            <a:off x="10045284" y="5095845"/>
            <a:ext cx="1634974" cy="228600"/>
          </a:xfrm>
          <a:prstGeom prst="roundRect">
            <a:avLst>
              <a:gd name="adj" fmla="val 0"/>
            </a:avLst>
          </a:prstGeom>
          <a:solidFill>
            <a:srgbClr val="CE3418"/>
          </a:solidFill>
          <a:ln w="28575" cap="flat" cmpd="sng" algn="ctr">
            <a:solidFill>
              <a:srgbClr val="CE3418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资费计划</a:t>
            </a:r>
          </a:p>
        </p:txBody>
      </p:sp>
      <p:sp>
        <p:nvSpPr>
          <p:cNvPr id="63" name="Rounded Rectangle 91"/>
          <p:cNvSpPr/>
          <p:nvPr/>
        </p:nvSpPr>
        <p:spPr>
          <a:xfrm>
            <a:off x="556440" y="3064848"/>
            <a:ext cx="11123818" cy="82677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rgbClr val="CE3418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400" b="1" kern="0" dirty="0">
              <a:solidFill>
                <a:srgbClr val="55D7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ounded Rectangle 92"/>
          <p:cNvSpPr/>
          <p:nvPr/>
        </p:nvSpPr>
        <p:spPr>
          <a:xfrm>
            <a:off x="10045286" y="2836248"/>
            <a:ext cx="1634973" cy="228600"/>
          </a:xfrm>
          <a:prstGeom prst="roundRect">
            <a:avLst>
              <a:gd name="adj" fmla="val 0"/>
            </a:avLst>
          </a:prstGeom>
          <a:solidFill>
            <a:srgbClr val="CE3418"/>
          </a:solidFill>
          <a:ln w="28575" cap="flat" cmpd="sng" algn="ctr">
            <a:solidFill>
              <a:srgbClr val="CE3418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SIM </a:t>
            </a:r>
            <a:r>
              <a:rPr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卡状态</a:t>
            </a:r>
          </a:p>
        </p:txBody>
      </p:sp>
      <p:sp>
        <p:nvSpPr>
          <p:cNvPr id="65" name="Rounded Rectangle 93"/>
          <p:cNvSpPr/>
          <p:nvPr/>
        </p:nvSpPr>
        <p:spPr>
          <a:xfrm>
            <a:off x="818485" y="3145032"/>
            <a:ext cx="1593471" cy="6691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连接</a:t>
            </a:r>
          </a:p>
          <a:p>
            <a:pPr algn="ctr"/>
            <a:r>
              <a:rPr lang="zh-CN" altLang="en-US" sz="2000" b="1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不计费</a:t>
            </a:r>
            <a:endParaRPr lang="zh-CN" altLang="en-US" sz="2000" b="1" kern="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ounded Rectangle 94"/>
          <p:cNvSpPr/>
          <p:nvPr/>
        </p:nvSpPr>
        <p:spPr>
          <a:xfrm>
            <a:off x="785783" y="4290173"/>
            <a:ext cx="1658872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有限的服务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ounded Rectangle 95"/>
          <p:cNvSpPr/>
          <p:nvPr/>
        </p:nvSpPr>
        <p:spPr>
          <a:xfrm>
            <a:off x="785783" y="5420319"/>
            <a:ext cx="1658872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有限的用量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Rounded Rectangle 96"/>
          <p:cNvSpPr/>
          <p:nvPr/>
        </p:nvSpPr>
        <p:spPr>
          <a:xfrm>
            <a:off x="4114969" y="3144336"/>
            <a:ext cx="1506040" cy="669123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连接</a:t>
            </a:r>
          </a:p>
          <a:p>
            <a:pPr algn="ctr"/>
            <a:r>
              <a:rPr lang="zh-CN" altLang="en-US" sz="2000" b="1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不计费</a:t>
            </a:r>
          </a:p>
        </p:txBody>
      </p:sp>
      <p:sp>
        <p:nvSpPr>
          <p:cNvPr id="69" name="Rounded Rectangle 97"/>
          <p:cNvSpPr/>
          <p:nvPr/>
        </p:nvSpPr>
        <p:spPr>
          <a:xfrm>
            <a:off x="4114969" y="4286810"/>
            <a:ext cx="1506040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无服务</a:t>
            </a:r>
          </a:p>
        </p:txBody>
      </p:sp>
      <p:sp>
        <p:nvSpPr>
          <p:cNvPr id="70" name="Rounded Rectangle 98"/>
          <p:cNvSpPr/>
          <p:nvPr/>
        </p:nvSpPr>
        <p:spPr>
          <a:xfrm>
            <a:off x="4114969" y="5416956"/>
            <a:ext cx="1506040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无用量</a:t>
            </a:r>
          </a:p>
        </p:txBody>
      </p:sp>
      <p:sp>
        <p:nvSpPr>
          <p:cNvPr id="71" name="Rounded Rectangle 99"/>
          <p:cNvSpPr/>
          <p:nvPr/>
        </p:nvSpPr>
        <p:spPr>
          <a:xfrm>
            <a:off x="7203476" y="3144336"/>
            <a:ext cx="1506040" cy="669123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连接</a:t>
            </a:r>
          </a:p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计费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Rounded Rectangle 100"/>
          <p:cNvSpPr/>
          <p:nvPr/>
        </p:nvSpPr>
        <p:spPr>
          <a:xfrm>
            <a:off x="7203476" y="4286810"/>
            <a:ext cx="1506040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所有服务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Rounded Rectangle 101"/>
          <p:cNvSpPr/>
          <p:nvPr/>
        </p:nvSpPr>
        <p:spPr>
          <a:xfrm>
            <a:off x="7203476" y="5416956"/>
            <a:ext cx="1506040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商业用量</a:t>
            </a:r>
            <a:endParaRPr lang="zh-CN" altLang="en-US" sz="2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34"/>
          <p:cNvSpPr txBox="1"/>
          <p:nvPr/>
        </p:nvSpPr>
        <p:spPr>
          <a:xfrm>
            <a:off x="10355267" y="1215071"/>
            <a:ext cx="748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2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维修</a:t>
            </a:r>
          </a:p>
        </p:txBody>
      </p:sp>
      <p:sp>
        <p:nvSpPr>
          <p:cNvPr id="75" name="Rounded Rectangle 35"/>
          <p:cNvSpPr/>
          <p:nvPr/>
        </p:nvSpPr>
        <p:spPr>
          <a:xfrm>
            <a:off x="9956732" y="3149458"/>
            <a:ext cx="1506040" cy="669123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连接</a:t>
            </a:r>
          </a:p>
          <a:p>
            <a:pPr algn="ctr"/>
            <a:r>
              <a:rPr lang="zh-CN" altLang="en-US" sz="2000" b="1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不计费</a:t>
            </a:r>
          </a:p>
        </p:txBody>
      </p:sp>
      <p:sp>
        <p:nvSpPr>
          <p:cNvPr id="76" name="Rounded Rectangle 36"/>
          <p:cNvSpPr/>
          <p:nvPr/>
        </p:nvSpPr>
        <p:spPr>
          <a:xfrm>
            <a:off x="9956732" y="4286810"/>
            <a:ext cx="1506040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无服务</a:t>
            </a:r>
          </a:p>
        </p:txBody>
      </p:sp>
      <p:sp>
        <p:nvSpPr>
          <p:cNvPr id="77" name="Rounded Rectangle 37"/>
          <p:cNvSpPr/>
          <p:nvPr/>
        </p:nvSpPr>
        <p:spPr>
          <a:xfrm>
            <a:off x="10045285" y="5420319"/>
            <a:ext cx="1506040" cy="646818"/>
          </a:xfrm>
          <a:prstGeom prst="roundRect">
            <a:avLst>
              <a:gd name="adj" fmla="val 0"/>
            </a:avLst>
          </a:prstGeom>
          <a:noFill/>
          <a:ln w="9525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无用量</a:t>
            </a:r>
          </a:p>
        </p:txBody>
      </p:sp>
      <p:sp>
        <p:nvSpPr>
          <p:cNvPr id="78" name="Rounded Rectangle 38"/>
          <p:cNvSpPr/>
          <p:nvPr/>
        </p:nvSpPr>
        <p:spPr>
          <a:xfrm>
            <a:off x="9778905" y="1746151"/>
            <a:ext cx="1936046" cy="994031"/>
          </a:xfrm>
          <a:prstGeom prst="roundRect">
            <a:avLst>
              <a:gd name="adj" fmla="val 0"/>
            </a:avLst>
          </a:prstGeom>
          <a:solidFill>
            <a:srgbClr val="CE3418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>
              <a:defRPr/>
            </a:pPr>
            <a:r>
              <a:rPr lang="zh-CN" altLang="en-US" sz="16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工厂</a:t>
            </a:r>
            <a:endParaRPr lang="zh-CN" altLang="zh-CN" sz="16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79" name="Isosceles Triangle 86"/>
          <p:cNvSpPr/>
          <p:nvPr/>
        </p:nvSpPr>
        <p:spPr>
          <a:xfrm rot="5400000">
            <a:off x="8880062" y="2102339"/>
            <a:ext cx="799542" cy="281650"/>
          </a:xfrm>
          <a:prstGeom prst="triangle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rgbClr val="55D7FF"/>
              </a:solidFill>
              <a:latin typeface="Arial"/>
            </a:endParaRPr>
          </a:p>
        </p:txBody>
      </p:sp>
      <p:sp>
        <p:nvSpPr>
          <p:cNvPr id="99" name="TextBox 6"/>
          <p:cNvSpPr>
            <a:spLocks noChangeArrowheads="1"/>
          </p:cNvSpPr>
          <p:nvPr/>
        </p:nvSpPr>
        <p:spPr bwMode="auto">
          <a:xfrm>
            <a:off x="7182893" y="399219"/>
            <a:ext cx="2112068" cy="27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Impact" pitchFamily="34" charset="0"/>
            </a:endParaRPr>
          </a:p>
        </p:txBody>
      </p:sp>
      <p:sp>
        <p:nvSpPr>
          <p:cNvPr id="105" name="矩形 1"/>
          <p:cNvSpPr>
            <a:spLocks noChangeArrowheads="1"/>
          </p:cNvSpPr>
          <p:nvPr/>
        </p:nvSpPr>
        <p:spPr bwMode="auto">
          <a:xfrm>
            <a:off x="7872827" y="383012"/>
            <a:ext cx="788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6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总结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itle 9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353863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生命周期管理</a:t>
            </a:r>
            <a:r>
              <a:rPr lang="zh-CN" altLang="en-US" dirty="0" smtClean="0">
                <a:latin typeface="微软雅黑" panose="020B0503020204020204" pitchFamily="34" charset="-122"/>
              </a:rPr>
              <a:t>：快速部署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4109573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 animBg="1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9050337" cy="64611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设</a:t>
            </a:r>
            <a:r>
              <a:rPr lang="zh-CN" altLang="en-US" dirty="0" smtClean="0">
                <a:latin typeface="微软雅黑" panose="020B0503020204020204" pitchFamily="34" charset="-122"/>
              </a:rPr>
              <a:t>备列表：实时可见</a:t>
            </a:r>
            <a:endParaRPr lang="zh-CN" dirty="0" smtClean="0">
              <a:latin typeface="微软雅黑" panose="020B0503020204020204" pitchFamily="3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019177"/>
            <a:ext cx="10961914" cy="5646467"/>
          </a:xfrm>
          <a:prstGeom prst="rect">
            <a:avLst/>
          </a:prstGeom>
        </p:spPr>
      </p:pic>
      <p:sp>
        <p:nvSpPr>
          <p:cNvPr id="12" name="Rounded Rectangle 2"/>
          <p:cNvSpPr/>
          <p:nvPr/>
        </p:nvSpPr>
        <p:spPr>
          <a:xfrm>
            <a:off x="838200" y="3570514"/>
            <a:ext cx="2979057" cy="1137877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831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693" y="1038225"/>
            <a:ext cx="9802813" cy="5022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3406" y="1744663"/>
            <a:ext cx="2501900" cy="4749800"/>
            <a:chOff x="2929467" y="1744195"/>
            <a:chExt cx="2192867" cy="4750760"/>
          </a:xfrm>
        </p:grpSpPr>
        <p:sp>
          <p:nvSpPr>
            <p:cNvPr id="6" name="Rounded Rectangle 5"/>
            <p:cNvSpPr/>
            <p:nvPr/>
          </p:nvSpPr>
          <p:spPr>
            <a:xfrm>
              <a:off x="2929467" y="1744195"/>
              <a:ext cx="2192867" cy="4317284"/>
            </a:xfrm>
            <a:prstGeom prst="roundRect">
              <a:avLst>
                <a:gd name="adj" fmla="val 4107"/>
              </a:avLst>
            </a:prstGeom>
            <a:noFill/>
            <a:ln w="38100" cap="flat" cmpd="sng" algn="ctr">
              <a:solidFill>
                <a:srgbClr val="EA7B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394199" y="5848711"/>
              <a:ext cx="1263403" cy="646244"/>
            </a:xfrm>
            <a:prstGeom prst="roundRect">
              <a:avLst>
                <a:gd name="adj" fmla="val 19447"/>
              </a:avLst>
            </a:prstGeom>
            <a:solidFill>
              <a:srgbClr val="00A0DF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506120" y="1744663"/>
            <a:ext cx="1482725" cy="4749800"/>
            <a:chOff x="5130802" y="1744195"/>
            <a:chExt cx="1566334" cy="4750760"/>
          </a:xfrm>
        </p:grpSpPr>
        <p:sp>
          <p:nvSpPr>
            <p:cNvPr id="10" name="Rounded Rectangle 9"/>
            <p:cNvSpPr/>
            <p:nvPr/>
          </p:nvSpPr>
          <p:spPr>
            <a:xfrm>
              <a:off x="5130802" y="1744195"/>
              <a:ext cx="1566334" cy="4317284"/>
            </a:xfrm>
            <a:prstGeom prst="roundRect">
              <a:avLst>
                <a:gd name="adj" fmla="val 4107"/>
              </a:avLst>
            </a:prstGeom>
            <a:noFill/>
            <a:ln w="38100" cap="flat" cmpd="sng" algn="ctr">
              <a:solidFill>
                <a:srgbClr val="EA7B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24715" y="5848711"/>
              <a:ext cx="1415402" cy="646244"/>
            </a:xfrm>
            <a:prstGeom prst="roundRect">
              <a:avLst>
                <a:gd name="adj" fmla="val 16560"/>
              </a:avLst>
            </a:prstGeom>
            <a:solidFill>
              <a:srgbClr val="00A0DF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连接信息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139656" y="1744663"/>
            <a:ext cx="2616200" cy="4749800"/>
            <a:chOff x="6697136" y="1744195"/>
            <a:chExt cx="2497664" cy="4750760"/>
          </a:xfrm>
        </p:grpSpPr>
        <p:sp>
          <p:nvSpPr>
            <p:cNvPr id="13" name="Rounded Rectangle 12"/>
            <p:cNvSpPr/>
            <p:nvPr/>
          </p:nvSpPr>
          <p:spPr>
            <a:xfrm>
              <a:off x="6697136" y="1744195"/>
              <a:ext cx="2497664" cy="4317284"/>
            </a:xfrm>
            <a:prstGeom prst="roundRect">
              <a:avLst>
                <a:gd name="adj" fmla="val 4107"/>
              </a:avLst>
            </a:prstGeom>
            <a:noFill/>
            <a:ln w="38100" cap="flat" cmpd="sng" algn="ctr">
              <a:solidFill>
                <a:srgbClr val="EA7B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313975" y="5848711"/>
              <a:ext cx="1263988" cy="646244"/>
            </a:xfrm>
            <a:prstGeom prst="roundRect">
              <a:avLst>
                <a:gd name="adj" fmla="val 18004"/>
              </a:avLst>
            </a:prstGeom>
            <a:solidFill>
              <a:srgbClr val="00A0DF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使用量和收费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9465" y="1038225"/>
            <a:ext cx="831964" cy="60098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lIns="182880" anchor="ctr"/>
          <a:lstStyle/>
          <a:p>
            <a:pPr algn="ctr">
              <a:defRPr/>
            </a:pPr>
            <a:endParaRPr lang="en-US" sz="2000" b="1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785145" y="190501"/>
            <a:ext cx="9050337" cy="646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</a:rPr>
              <a:t>设备列表：实时可见</a:t>
            </a:r>
            <a:endParaRPr lang="zh-CN" dirty="0" smtClean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03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8085137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实时可见，及时调整</a:t>
            </a:r>
            <a:endParaRPr lang="zh-CN" altLang="zh-CN" dirty="0" smtClean="0"/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6906" y="1055689"/>
            <a:ext cx="8116888" cy="5337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466681" y="1078930"/>
            <a:ext cx="5573052" cy="2537396"/>
            <a:chOff x="4419600" y="892306"/>
            <a:chExt cx="5573988" cy="2536693"/>
          </a:xfrm>
        </p:grpSpPr>
        <p:sp>
          <p:nvSpPr>
            <p:cNvPr id="30" name="Rounded Rectangle 29"/>
            <p:cNvSpPr/>
            <p:nvPr/>
          </p:nvSpPr>
          <p:spPr>
            <a:xfrm>
              <a:off x="4419600" y="1803849"/>
              <a:ext cx="2210171" cy="1625150"/>
            </a:xfrm>
            <a:prstGeom prst="roundRect">
              <a:avLst>
                <a:gd name="adj" fmla="val 0"/>
              </a:avLst>
            </a:prstGeom>
            <a:noFill/>
            <a:ln w="38100" cap="flat" cmpd="sng" algn="ctr">
              <a:solidFill>
                <a:srgbClr val="F0720A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kern="0" dirty="0">
                <a:ln w="38100">
                  <a:solidFill>
                    <a:srgbClr val="EA7B00"/>
                  </a:solidFill>
                </a:ln>
                <a:solidFill>
                  <a:srgbClr val="EA7B00"/>
                </a:solidFill>
                <a:latin typeface="Arial"/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113115" y="892306"/>
              <a:ext cx="2880473" cy="151405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635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anchor="ctr"/>
            <a:lstStyle/>
            <a:p>
              <a:r>
                <a:rPr lang="en-US" sz="24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快速编辑</a:t>
              </a:r>
              <a:endPara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右键单击一个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FFFFFF"/>
                  </a:solidFill>
                  <a:latin typeface="Verdana" pitchFamily="34" charset="0"/>
                  <a:ea typeface="微软雅黑" panose="020B0503020204020204" pitchFamily="34" charset="-122"/>
                </a:rPr>
                <a:t>SIM</a:t>
              </a:r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行以更改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FFFFFF"/>
                  </a:solidFill>
                  <a:latin typeface="Verdana" pitchFamily="34" charset="0"/>
                  <a:ea typeface="微软雅黑" panose="020B0503020204020204" pitchFamily="34" charset="-122"/>
                </a:rPr>
                <a:t>SIM </a:t>
              </a:r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状态或收费计划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056" name="Straight Arrow Connector 31"/>
            <p:cNvCxnSpPr>
              <a:cxnSpLocks noChangeShapeType="1"/>
            </p:cNvCxnSpPr>
            <p:nvPr/>
          </p:nvCxnSpPr>
          <p:spPr bwMode="auto">
            <a:xfrm flipH="1">
              <a:off x="6663268" y="2406360"/>
              <a:ext cx="1138030" cy="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</p:grpSp>
      <p:sp>
        <p:nvSpPr>
          <p:cNvPr id="26" name="Rectangle 25"/>
          <p:cNvSpPr/>
          <p:nvPr/>
        </p:nvSpPr>
        <p:spPr>
          <a:xfrm>
            <a:off x="2242344" y="1050926"/>
            <a:ext cx="590550" cy="225425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</a:ln>
          <a:effectLst/>
        </p:spPr>
        <p:txBody>
          <a:bodyPr lIns="182880" anchor="ctr"/>
          <a:lstStyle/>
          <a:p>
            <a:pPr algn="ctr"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674143" y="1230923"/>
            <a:ext cx="3437064" cy="1150466"/>
            <a:chOff x="2940336" y="1211517"/>
            <a:chExt cx="3436873" cy="1150850"/>
          </a:xfrm>
        </p:grpSpPr>
        <p:sp>
          <p:nvSpPr>
            <p:cNvPr id="35" name="Rounded Rectangle 34"/>
            <p:cNvSpPr/>
            <p:nvPr/>
          </p:nvSpPr>
          <p:spPr>
            <a:xfrm>
              <a:off x="4062636" y="1338558"/>
              <a:ext cx="2314573" cy="10238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635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anchor="ctr"/>
            <a:lstStyle/>
            <a:p>
              <a:r>
                <a:rPr lang="en-US" sz="24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批量更改</a:t>
              </a:r>
              <a:endPara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FFFFFF"/>
                  </a:solidFill>
                  <a:latin typeface="Verdana" pitchFamily="34" charset="0"/>
                  <a:ea typeface="微软雅黑" panose="020B0503020204020204" pitchFamily="34" charset="-122"/>
                </a:rPr>
                <a:t>Excel </a:t>
              </a:r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052" name="Straight Arrow Connector 35"/>
            <p:cNvCxnSpPr>
              <a:cxnSpLocks noChangeShapeType="1"/>
            </p:cNvCxnSpPr>
            <p:nvPr/>
          </p:nvCxnSpPr>
          <p:spPr bwMode="auto">
            <a:xfrm flipH="1">
              <a:off x="3555778" y="1360473"/>
              <a:ext cx="1199097" cy="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sp>
          <p:nvSpPr>
            <p:cNvPr id="50" name="Rectangle 49"/>
            <p:cNvSpPr/>
            <p:nvPr/>
          </p:nvSpPr>
          <p:spPr>
            <a:xfrm>
              <a:off x="2940336" y="1211517"/>
              <a:ext cx="590517" cy="225500"/>
            </a:xfrm>
            <a:prstGeom prst="rect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lIns="18288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877220" y="1649414"/>
            <a:ext cx="4283075" cy="4519157"/>
            <a:chOff x="1874481" y="1649845"/>
            <a:chExt cx="4284500" cy="4517928"/>
          </a:xfrm>
        </p:grpSpPr>
        <p:pic>
          <p:nvPicPr>
            <p:cNvPr id="4404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37357" y="3243813"/>
              <a:ext cx="4121624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Rounded Rectangle 39"/>
            <p:cNvSpPr/>
            <p:nvPr/>
          </p:nvSpPr>
          <p:spPr>
            <a:xfrm>
              <a:off x="2498577" y="4544657"/>
              <a:ext cx="1988337" cy="162311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635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anchor="ctr"/>
            <a:lstStyle/>
            <a:p>
              <a:r>
                <a:rPr lang="en-US" sz="2000" dirty="0" err="1">
                  <a:solidFill>
                    <a:srgbClr val="9394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</a:t>
              </a:r>
              <a:r>
                <a:rPr lang="en-US" sz="2000" dirty="0">
                  <a:solidFill>
                    <a:srgbClr val="9394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9394BE"/>
                  </a:solidFill>
                  <a:latin typeface="Verdana" pitchFamily="34" charset="0"/>
                  <a:ea typeface="微软雅黑" panose="020B0503020204020204" pitchFamily="34" charset="-122"/>
                </a:rPr>
                <a:t>1-50</a:t>
              </a:r>
              <a:r>
                <a:rPr lang="en-US" altLang="zh-CN" sz="2000" dirty="0">
                  <a:solidFill>
                    <a:srgbClr val="9394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2000" dirty="0">
                  <a:solidFill>
                    <a:srgbClr val="9394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 </a:t>
              </a:r>
              <a:r>
                <a:rPr lang="en-US" altLang="zh-CN" sz="16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</a:p>
            <a:p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 err="1">
                  <a:solidFill>
                    <a:srgbClr val="FFFFFF"/>
                  </a:solidFill>
                  <a:latin typeface="Verdana" pitchFamily="34" charset="0"/>
                  <a:ea typeface="微软雅黑" panose="020B0503020204020204" pitchFamily="34" charset="-122"/>
                </a:rPr>
                <a:t>SIM</a:t>
              </a:r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，然后单击“编辑”按钮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048" name="Straight Arrow Connector 40"/>
            <p:cNvCxnSpPr>
              <a:cxnSpLocks noChangeShapeType="1"/>
              <a:stCxn id="53" idx="3"/>
            </p:cNvCxnSpPr>
            <p:nvPr/>
          </p:nvCxnSpPr>
          <p:spPr bwMode="auto">
            <a:xfrm>
              <a:off x="2105481" y="2118062"/>
              <a:ext cx="0" cy="1125751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sp>
          <p:nvSpPr>
            <p:cNvPr id="51" name="Rectangle 50"/>
            <p:cNvSpPr/>
            <p:nvPr/>
          </p:nvSpPr>
          <p:spPr>
            <a:xfrm>
              <a:off x="1874481" y="1649845"/>
              <a:ext cx="447824" cy="207905"/>
            </a:xfrm>
            <a:prstGeom prst="rect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lIns="18288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882421" y="2014871"/>
              <a:ext cx="222324" cy="206319"/>
            </a:xfrm>
            <a:prstGeom prst="rect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lIns="18288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347119" y="1647825"/>
            <a:ext cx="9055225" cy="4102100"/>
            <a:chOff x="2344506" y="1648245"/>
            <a:chExt cx="9056932" cy="4101915"/>
          </a:xfrm>
        </p:grpSpPr>
        <p:pic>
          <p:nvPicPr>
            <p:cNvPr id="4404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69812" y="4440552"/>
              <a:ext cx="4238625" cy="1309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Rounded Rectangle 45"/>
            <p:cNvSpPr/>
            <p:nvPr/>
          </p:nvSpPr>
          <p:spPr>
            <a:xfrm>
              <a:off x="9088015" y="3819054"/>
              <a:ext cx="2313423" cy="1452496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635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anchor="ctr"/>
            <a:lstStyle/>
            <a:p>
              <a:r>
                <a:rPr lang="en-US" sz="2400" b="1" dirty="0" err="1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编辑所有</a:t>
              </a:r>
              <a:r>
                <a:rPr lang="en-US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</a:p>
            <a:p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过滤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dirty="0">
                  <a:solidFill>
                    <a:srgbClr val="FFFFFF"/>
                  </a:solidFill>
                  <a:latin typeface="Verdana" pitchFamily="34" charset="0"/>
                  <a:ea typeface="微软雅黑" panose="020B0503020204020204" pitchFamily="34" charset="-122"/>
                </a:rPr>
                <a:t>SIM</a:t>
              </a:r>
              <a:r>
                <a:rPr lang="en-US" altLang="zh-CN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sz="2000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列表，然后单击“编辑所有”按钮</a:t>
              </a:r>
              <a:r>
                <a:rPr 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44506" y="1648245"/>
              <a:ext cx="447759" cy="207954"/>
            </a:xfrm>
            <a:prstGeom prst="rect">
              <a:avLst/>
            </a:prstGeom>
            <a:noFill/>
            <a:ln w="38100" cap="flat" cmpd="sng" algn="ctr">
              <a:solidFill>
                <a:schemeClr val="bg2"/>
              </a:solidFill>
              <a:prstDash val="solid"/>
            </a:ln>
            <a:effectLst/>
          </p:spPr>
          <p:txBody>
            <a:bodyPr lIns="182880" anchor="ctr"/>
            <a:lstStyle/>
            <a:p>
              <a:pPr algn="ctr"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8" name="Elbow Connector 7"/>
            <p:cNvCxnSpPr/>
            <p:nvPr/>
          </p:nvCxnSpPr>
          <p:spPr bwMode="gray">
            <a:xfrm rot="16200000" flipH="1">
              <a:off x="4431085" y="3068859"/>
              <a:ext cx="1800144" cy="1152742"/>
            </a:xfrm>
            <a:prstGeom prst="bentConnector3">
              <a:avLst>
                <a:gd name="adj1" fmla="val 35"/>
              </a:avLst>
            </a:prstGeom>
            <a:ln w="38100">
              <a:solidFill>
                <a:srgbClr val="00448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Elbow Connector 20"/>
          <p:cNvCxnSpPr>
            <a:stCxn id="52" idx="2"/>
          </p:cNvCxnSpPr>
          <p:nvPr/>
        </p:nvCxnSpPr>
        <p:spPr bwMode="gray">
          <a:xfrm rot="16200000" flipH="1">
            <a:off x="3263106" y="1163638"/>
            <a:ext cx="889000" cy="2273300"/>
          </a:xfrm>
          <a:prstGeom prst="bentConnector2">
            <a:avLst/>
          </a:prstGeom>
          <a:ln w="38100">
            <a:solidFill>
              <a:srgbClr val="004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1" descr="未标题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040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2917825" cy="646113"/>
          </a:xfrm>
        </p:spPr>
        <p:txBody>
          <a:bodyPr anchor="t"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实时</a:t>
            </a:r>
            <a:r>
              <a:rPr lang="zh-CN" dirty="0" smtClean="0">
                <a:latin typeface="微软雅黑" panose="020B0503020204020204" pitchFamily="34" charset="-122"/>
              </a:rPr>
              <a:t>诊断</a:t>
            </a:r>
            <a:endParaRPr 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8" y="972457"/>
            <a:ext cx="11513458" cy="5569361"/>
          </a:xfrm>
          <a:prstGeom prst="rect">
            <a:avLst/>
          </a:prstGeom>
        </p:spPr>
      </p:pic>
      <p:sp>
        <p:nvSpPr>
          <p:cNvPr id="13" name="Rounded Rectangle 2"/>
          <p:cNvSpPr/>
          <p:nvPr/>
        </p:nvSpPr>
        <p:spPr>
          <a:xfrm>
            <a:off x="460828" y="4730298"/>
            <a:ext cx="3254829" cy="1147988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077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 txBox="1">
            <a:spLocks/>
          </p:cNvSpPr>
          <p:nvPr/>
        </p:nvSpPr>
        <p:spPr bwMode="auto">
          <a:xfrm>
            <a:off x="361157" y="1109664"/>
            <a:ext cx="8278813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400" dirty="0">
              <a:solidFill>
                <a:srgbClr val="616872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marL="514350" lvl="1" indent="-171450" defTabSz="457200">
              <a:spcBef>
                <a:spcPts val="500"/>
              </a:spcBef>
              <a:buFont typeface="Arial" pitchFamily="34" charset="0"/>
              <a:buChar char="–"/>
            </a:pPr>
            <a:endParaRPr lang="en-US" altLang="zh-CN" dirty="0">
              <a:solidFill>
                <a:srgbClr val="616872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6083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8047037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实</a:t>
            </a:r>
            <a:r>
              <a:rPr lang="zh-CN" altLang="en-US" dirty="0" smtClean="0">
                <a:latin typeface="微软雅黑" panose="020B0503020204020204" pitchFamily="34" charset="-122"/>
              </a:rPr>
              <a:t>时诊断</a:t>
            </a:r>
            <a:r>
              <a:rPr lang="en-US" altLang="zh-CN" dirty="0" smtClean="0">
                <a:latin typeface="微软雅黑" panose="020B0503020204020204" pitchFamily="34" charset="-122"/>
              </a:rPr>
              <a:t>-</a:t>
            </a:r>
            <a:r>
              <a:rPr lang="zh-CN" dirty="0" smtClean="0">
                <a:latin typeface="微软雅黑" panose="020B0503020204020204" pitchFamily="34" charset="-122"/>
              </a:rPr>
              <a:t>诊断向导</a:t>
            </a:r>
            <a:endParaRPr lang="zh-CN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 bwMode="gray">
          <a:xfrm>
            <a:off x="381794" y="914400"/>
            <a:ext cx="11428412" cy="419100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  <a:defRPr/>
            </a:pPr>
            <a:r>
              <a:rPr lang="zh-CN" altLang="en-US" dirty="0">
                <a:solidFill>
                  <a:srgbClr val="64686E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/>
              </a:rPr>
              <a:t>面向非技术用户提供的自助式自动故障排除</a:t>
            </a:r>
          </a:p>
          <a:p>
            <a:pPr marL="0" indent="0">
              <a:spcBef>
                <a:spcPts val="900"/>
              </a:spcBef>
              <a:buNone/>
              <a:defRPr/>
            </a:pPr>
            <a:endParaRPr lang="zh-CN" altLang="en-US" dirty="0">
              <a:solidFill>
                <a:srgbClr val="64686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69070" y="685800"/>
            <a:ext cx="8796337" cy="5735638"/>
          </a:xfrm>
          <a:prstGeom prst="rect">
            <a:avLst/>
          </a:prstGeom>
        </p:spPr>
        <p:txBody>
          <a:bodyPr/>
          <a:lstStyle/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9210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14350" lvl="1" indent="-171450" algn="just">
              <a:spcBef>
                <a:spcPts val="500"/>
              </a:spcBef>
              <a:buFont typeface="Arial" pitchFamily="34" charset="0"/>
              <a:buChar char="•"/>
              <a:defRPr/>
            </a:pPr>
            <a:endParaRPr lang="en-US" dirty="0">
              <a:solidFill>
                <a:srgbClr val="616872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46086" name="Footer Placeholder 1"/>
          <p:cNvSpPr txBox="1">
            <a:spLocks/>
          </p:cNvSpPr>
          <p:nvPr/>
        </p:nvSpPr>
        <p:spPr bwMode="auto">
          <a:xfrm>
            <a:off x="3355182" y="6553200"/>
            <a:ext cx="2562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保密  </a:t>
            </a:r>
            <a:r>
              <a:rPr lang="zh-CN" altLang="zh-CN" sz="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 Wireless, Inc. </a:t>
            </a:r>
            <a:endParaRPr lang="zh-CN" altLang="zh-CN" sz="900" dirty="0">
              <a:solidFill>
                <a:srgbClr val="2D87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795" y="6088063"/>
            <a:ext cx="30700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616872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/>
              </a:rPr>
              <a:t>导航：设备列表 </a:t>
            </a:r>
            <a:r>
              <a:rPr lang="en-US" altLang="zh-CN" dirty="0">
                <a:solidFill>
                  <a:srgbClr val="616872"/>
                </a:solidFill>
                <a:latin typeface="+mj-lt"/>
                <a:ea typeface="SimSun" panose="02010600030101010101" pitchFamily="2" charset="-122"/>
                <a:cs typeface="SimSun"/>
              </a:rPr>
              <a:t>&gt;</a:t>
            </a:r>
            <a:r>
              <a:rPr lang="zh-CN" altLang="en-US" dirty="0">
                <a:solidFill>
                  <a:srgbClr val="616872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/>
              </a:rPr>
              <a:t> 诊断图标</a:t>
            </a:r>
          </a:p>
        </p:txBody>
      </p:sp>
      <p:pic>
        <p:nvPicPr>
          <p:cNvPr id="4608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1319" y="1100138"/>
            <a:ext cx="9017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7995" y="1724025"/>
            <a:ext cx="8474075" cy="2590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/>
            <a:ext uri="{91240B29-F687-4f45-9708-019B960494DF}"/>
          </a:extLst>
        </p:spPr>
      </p:pic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727995" y="1724026"/>
            <a:ext cx="8474075" cy="3672037"/>
            <a:chOff x="365125" y="1447800"/>
            <a:chExt cx="8474075" cy="3672037"/>
          </a:xfrm>
        </p:grpSpPr>
        <p:pic>
          <p:nvPicPr>
            <p:cNvPr id="4610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125" y="1447800"/>
              <a:ext cx="8474075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" name="Right Arrow 42"/>
            <p:cNvSpPr/>
            <p:nvPr/>
          </p:nvSpPr>
          <p:spPr>
            <a:xfrm rot="16200000">
              <a:off x="1120774" y="4340226"/>
              <a:ext cx="936625" cy="495300"/>
            </a:xfrm>
            <a:prstGeom prst="rightArrow">
              <a:avLst/>
            </a:prstGeom>
            <a:solidFill>
              <a:srgbClr val="F0720A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4119563"/>
              <a:ext cx="5438775" cy="1000274"/>
            </a:xfrm>
            <a:prstGeom prst="rect">
              <a:avLst/>
            </a:prstGeom>
            <a:solidFill>
              <a:srgbClr val="2D87BB"/>
            </a:solidFill>
          </p:spPr>
          <p:txBody>
            <a:bodyPr lIns="182880" tIns="182880" rIns="182880" bIns="18288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imSun"/>
                </a:rPr>
                <a:t>常规设备信息</a:t>
              </a:r>
            </a:p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imSun"/>
                </a:rPr>
                <a:t>也在“设备列表”页中提供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458369" y="1957388"/>
            <a:ext cx="6470650" cy="3443436"/>
            <a:chOff x="2057400" y="1676400"/>
            <a:chExt cx="6471977" cy="3443436"/>
          </a:xfrm>
        </p:grpSpPr>
        <p:sp>
          <p:nvSpPr>
            <p:cNvPr id="49" name="Right Arrow 48"/>
            <p:cNvSpPr/>
            <p:nvPr/>
          </p:nvSpPr>
          <p:spPr>
            <a:xfrm>
              <a:off x="2057400" y="1676400"/>
              <a:ext cx="936817" cy="495300"/>
            </a:xfrm>
            <a:prstGeom prst="rightArrow">
              <a:avLst/>
            </a:prstGeom>
            <a:solidFill>
              <a:srgbClr val="F0720A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91074" y="4119562"/>
              <a:ext cx="5438303" cy="1000274"/>
            </a:xfrm>
            <a:prstGeom prst="rect">
              <a:avLst/>
            </a:prstGeom>
            <a:solidFill>
              <a:srgbClr val="2D87BB"/>
            </a:solidFill>
          </p:spPr>
          <p:txBody>
            <a:bodyPr lIns="182880" tIns="182880" rIns="182880" bIns="18288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SIM </a:t>
              </a:r>
              <a:r>
                <a:rPr lang="zh-CN" altLang="en-US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处于何种状态？ </a:t>
              </a:r>
            </a:p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是否允许设备传输通信？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2323306" y="4356100"/>
            <a:ext cx="1143000" cy="1062038"/>
          </a:xfrm>
          <a:prstGeom prst="rect">
            <a:avLst/>
          </a:prstGeom>
          <a:solidFill>
            <a:srgbClr val="F7F7F7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423444" y="2524126"/>
            <a:ext cx="6496050" cy="2871937"/>
            <a:chOff x="2043793" y="2247900"/>
            <a:chExt cx="6496871" cy="2871937"/>
          </a:xfrm>
        </p:grpSpPr>
        <p:sp>
          <p:nvSpPr>
            <p:cNvPr id="53" name="Right Arrow 52"/>
            <p:cNvSpPr/>
            <p:nvPr/>
          </p:nvSpPr>
          <p:spPr>
            <a:xfrm>
              <a:off x="2043793" y="2247900"/>
              <a:ext cx="936743" cy="495300"/>
            </a:xfrm>
            <a:prstGeom prst="rightArrow">
              <a:avLst/>
            </a:prstGeom>
            <a:solidFill>
              <a:srgbClr val="F0720A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102789" y="4119563"/>
              <a:ext cx="5437875" cy="1000274"/>
            </a:xfrm>
            <a:prstGeom prst="rect">
              <a:avLst/>
            </a:prstGeom>
            <a:solidFill>
              <a:srgbClr val="2D87BB"/>
            </a:solidFill>
          </p:spPr>
          <p:txBody>
            <a:bodyPr lIns="182880" tIns="182880" rIns="182880" bIns="18288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imSun"/>
                </a:rPr>
                <a:t>设备是否达到使用限制？ </a:t>
              </a:r>
            </a:p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SimSun" panose="02010600030101010101" pitchFamily="2" charset="-122"/>
                  <a:ea typeface="SimSun" panose="02010600030101010101" pitchFamily="2" charset="-122"/>
                  <a:cs typeface="SimSun"/>
                </a:rPr>
                <a:t>是否禁止设备访问网络？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409156" y="2981326"/>
            <a:ext cx="6521450" cy="2414737"/>
            <a:chOff x="2046514" y="2706462"/>
            <a:chExt cx="6521042" cy="2413409"/>
          </a:xfrm>
        </p:grpSpPr>
        <p:sp>
          <p:nvSpPr>
            <p:cNvPr id="57" name="Right Arrow 56"/>
            <p:cNvSpPr/>
            <p:nvPr/>
          </p:nvSpPr>
          <p:spPr>
            <a:xfrm>
              <a:off x="2046514" y="2706462"/>
              <a:ext cx="936566" cy="495028"/>
            </a:xfrm>
            <a:prstGeom prst="rightArrow">
              <a:avLst/>
            </a:prstGeom>
            <a:solidFill>
              <a:srgbClr val="F0720A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129121" y="4120147"/>
              <a:ext cx="5438435" cy="999724"/>
            </a:xfrm>
            <a:prstGeom prst="rect">
              <a:avLst/>
            </a:prstGeom>
            <a:solidFill>
              <a:srgbClr val="2D87BB"/>
            </a:solidFill>
          </p:spPr>
          <p:txBody>
            <a:bodyPr lIns="182880" tIns="182880" rIns="182880" bIns="18288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altLang="zh-CN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HLR </a:t>
              </a:r>
              <a:r>
                <a:rPr lang="zh-CN" altLang="en-US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上的设备处于何种状态？ </a:t>
              </a:r>
            </a:p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是否注册了设备？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448844" y="3476626"/>
            <a:ext cx="6508750" cy="2486025"/>
            <a:chOff x="2057400" y="3201762"/>
            <a:chExt cx="6509202" cy="2484582"/>
          </a:xfrm>
        </p:grpSpPr>
        <p:sp>
          <p:nvSpPr>
            <p:cNvPr id="61" name="Right Arrow 60"/>
            <p:cNvSpPr/>
            <p:nvPr/>
          </p:nvSpPr>
          <p:spPr>
            <a:xfrm>
              <a:off x="2057400" y="3201762"/>
              <a:ext cx="936690" cy="495013"/>
            </a:xfrm>
            <a:prstGeom prst="rightArrow">
              <a:avLst/>
            </a:prstGeom>
            <a:solidFill>
              <a:srgbClr val="F0720A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Arial"/>
                <a:ea typeface="黑体" pitchFamily="2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98872" y="4109285"/>
              <a:ext cx="5467730" cy="1577059"/>
            </a:xfrm>
            <a:prstGeom prst="rect">
              <a:avLst/>
            </a:prstGeom>
            <a:solidFill>
              <a:srgbClr val="00A0DF"/>
            </a:solidFill>
          </p:spPr>
          <p:txBody>
            <a:bodyPr lIns="182880" tIns="182880" rIns="182880" bIns="182880">
              <a:spAutoFit/>
            </a:bodyPr>
            <a:lstStyle/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设备是否可以与客户服务器进行交互？ </a:t>
              </a:r>
            </a:p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是否正确配置了 </a:t>
              </a:r>
              <a:r>
                <a:rPr lang="en-US" altLang="zh-CN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APN</a:t>
              </a:r>
              <a:r>
                <a:rPr lang="zh-CN" altLang="en-US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？ </a:t>
              </a:r>
            </a:p>
            <a:p>
              <a:pPr marL="342900" indent="-342900">
                <a:spcAft>
                  <a:spcPts val="600"/>
                </a:spcAft>
                <a:buFont typeface="Arial" pitchFamily="34" charset="0"/>
                <a:buChar char="•"/>
                <a:defRPr/>
              </a:pPr>
              <a:r>
                <a:rPr lang="en-US" altLang="zh-CN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IP </a:t>
              </a:r>
              <a:r>
                <a:rPr lang="zh-CN" altLang="en-US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地址是否正确？ </a:t>
              </a:r>
            </a:p>
            <a:p>
              <a:pPr marL="342900" indent="-342900">
                <a:buFont typeface="Arial" pitchFamily="34" charset="0"/>
                <a:buChar char="•"/>
                <a:defRPr/>
              </a:pPr>
              <a:r>
                <a:rPr lang="zh-CN" altLang="en-US" sz="1600" kern="0" dirty="0">
                  <a:solidFill>
                    <a:srgbClr val="FFFFFF"/>
                  </a:solidFill>
                  <a:latin typeface="+mj-lt"/>
                  <a:ea typeface="SimSun" panose="02010600030101010101" pitchFamily="2" charset="-122"/>
                  <a:cs typeface="SimSun"/>
                </a:rPr>
                <a:t>设备是否能打开端口或套接字？</a:t>
              </a:r>
            </a:p>
          </p:txBody>
        </p:sp>
      </p:grpSp>
      <p:pic>
        <p:nvPicPr>
          <p:cNvPr id="27" name="Picture 11" descr="未标题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8449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0673" y="3010898"/>
            <a:ext cx="3614218" cy="3115267"/>
          </a:xfrm>
        </p:spPr>
        <p:txBody>
          <a:bodyPr>
            <a:normAutofit/>
          </a:bodyPr>
          <a:lstStyle/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网络连接问题</a:t>
            </a:r>
          </a:p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部分连接 – 只有 GSM 连接，无 GPRS</a:t>
            </a:r>
          </a:p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无连接 – 无 GSM，无 GPRS</a:t>
            </a:r>
          </a:p>
          <a:p>
            <a:endParaRPr lang="zh-CN" dirty="0" smtClean="0">
              <a:latin typeface="微软雅黑" panose="020B0503020204020204" pitchFamily="34" charset="-122"/>
            </a:endParaRP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检查网络覆盖范围</a:t>
            </a: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检查设备配置</a:t>
            </a: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重置/重新启动设备</a:t>
            </a:r>
          </a:p>
          <a:p>
            <a:endParaRPr lang="zh-CN" dirty="0" smtClean="0">
              <a:latin typeface="微软雅黑" panose="020B0503020204020204" pitchFamily="34" charset="-122"/>
            </a:endParaRPr>
          </a:p>
          <a:p>
            <a:pPr marL="171450" lvl="1" indent="0">
              <a:buNone/>
            </a:pPr>
            <a:endParaRPr lang="zh-CN" dirty="0">
              <a:latin typeface="微软雅黑" panose="020B0503020204020204" pitchFamily="34" charset="-122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50"/>
          </p:nvPr>
        </p:nvSpPr>
        <p:spPr>
          <a:xfrm>
            <a:off x="8020868" y="1564625"/>
            <a:ext cx="3671362" cy="990599"/>
          </a:xfrm>
        </p:spPr>
        <p:txBody>
          <a:bodyPr/>
          <a:lstStyle/>
          <a:p>
            <a:r>
              <a:rPr lang="zh-CN" dirty="0" smtClean="0">
                <a:latin typeface="SimSun"/>
                <a:cs typeface="SimSun"/>
              </a:rPr>
              <a:t>访问控制</a:t>
            </a:r>
            <a:endParaRPr lang="zh-CN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9"/>
          </p:nvPr>
        </p:nvSpPr>
        <p:spPr>
          <a:xfrm>
            <a:off x="4284255" y="1584835"/>
            <a:ext cx="3671362" cy="990599"/>
          </a:xfrm>
        </p:spPr>
        <p:txBody>
          <a:bodyPr/>
          <a:lstStyle/>
          <a:p>
            <a:r>
              <a:rPr lang="zh-CN" dirty="0" smtClean="0">
                <a:latin typeface="SimSun"/>
                <a:cs typeface="SimSun"/>
              </a:rPr>
              <a:t>配置</a:t>
            </a:r>
            <a:endParaRPr lang="zh-CN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8"/>
          </p:nvPr>
        </p:nvSpPr>
        <p:spPr>
          <a:xfrm>
            <a:off x="438985" y="1579620"/>
            <a:ext cx="3670514" cy="990599"/>
          </a:xfrm>
        </p:spPr>
        <p:txBody>
          <a:bodyPr/>
          <a:lstStyle/>
          <a:p>
            <a:r>
              <a:rPr lang="zh-CN" dirty="0" smtClean="0">
                <a:latin typeface="SimSun"/>
                <a:cs typeface="SimSun"/>
              </a:rPr>
              <a:t>网络 </a:t>
            </a:r>
            <a:endParaRPr lang="zh-CN" dirty="0"/>
          </a:p>
        </p:txBody>
      </p:sp>
      <p:sp>
        <p:nvSpPr>
          <p:cNvPr id="36" name="Content Placeholder 35"/>
          <p:cNvSpPr>
            <a:spLocks noGrp="1"/>
          </p:cNvSpPr>
          <p:nvPr>
            <p:ph idx="51"/>
          </p:nvPr>
        </p:nvSpPr>
        <p:spPr>
          <a:xfrm>
            <a:off x="4232274" y="3010898"/>
            <a:ext cx="3614218" cy="3115267"/>
          </a:xfrm>
        </p:spPr>
        <p:txBody>
          <a:bodyPr/>
          <a:lstStyle/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SIM 卡配置问题</a:t>
            </a:r>
          </a:p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SIM 卡没有针对网络访问进行正确配置</a:t>
            </a:r>
          </a:p>
          <a:p>
            <a:endParaRPr lang="zh-CN" dirty="0" smtClean="0">
              <a:latin typeface="微软雅黑" panose="020B0503020204020204" pitchFamily="34" charset="-122"/>
            </a:endParaRPr>
          </a:p>
          <a:p>
            <a:endParaRPr lang="zh-CN" dirty="0">
              <a:latin typeface="微软雅黑" panose="020B0503020204020204" pitchFamily="34" charset="-122"/>
            </a:endParaRP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检查 SIM 卡状态</a:t>
            </a: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确保 SIM 卡处于激活或准备激活的状态</a:t>
            </a:r>
          </a:p>
          <a:p>
            <a:endParaRPr lang="zh-CN" dirty="0">
              <a:latin typeface="微软雅黑" panose="020B0503020204020204" pitchFamily="34" charset="-122"/>
            </a:endParaRPr>
          </a:p>
        </p:txBody>
      </p:sp>
      <p:sp>
        <p:nvSpPr>
          <p:cNvPr id="37" name="Content Placeholder 36"/>
          <p:cNvSpPr>
            <a:spLocks noGrp="1"/>
          </p:cNvSpPr>
          <p:nvPr>
            <p:ph idx="52"/>
          </p:nvPr>
        </p:nvSpPr>
        <p:spPr>
          <a:xfrm>
            <a:off x="8078012" y="3010898"/>
            <a:ext cx="3614218" cy="2997569"/>
          </a:xfrm>
        </p:spPr>
        <p:txBody>
          <a:bodyPr>
            <a:normAutofit/>
          </a:bodyPr>
          <a:lstStyle/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网络访问权限问题</a:t>
            </a:r>
          </a:p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设备被禁止使用网络 </a:t>
            </a:r>
            <a:endParaRPr lang="zh-CN" dirty="0">
              <a:latin typeface="微软雅黑" panose="020B0503020204020204" pitchFamily="34" charset="-122"/>
            </a:endParaRPr>
          </a:p>
          <a:p>
            <a:r>
              <a:rPr lang="zh-CN" dirty="0" smtClean="0">
                <a:latin typeface="微软雅黑" panose="020B0503020204020204" pitchFamily="34" charset="-122"/>
                <a:cs typeface="SimSun"/>
              </a:rPr>
              <a:t>业务或技术方面的原因</a:t>
            </a:r>
          </a:p>
          <a:p>
            <a:endParaRPr lang="zh-CN" dirty="0">
              <a:latin typeface="微软雅黑" panose="020B0503020204020204" pitchFamily="34" charset="-122"/>
            </a:endParaRP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检查设备使用情况</a:t>
            </a:r>
          </a:p>
          <a:p>
            <a:pPr>
              <a:buFont typeface="Wingdings" charset="2"/>
              <a:buChar char="ü"/>
            </a:pPr>
            <a:r>
              <a:rPr lang="zh-CN" dirty="0" smtClean="0">
                <a:latin typeface="微软雅黑" panose="020B0503020204020204" pitchFamily="34" charset="-122"/>
                <a:cs typeface="SimSun"/>
              </a:rPr>
              <a:t>调整用量分配或其他阈值</a:t>
            </a:r>
          </a:p>
        </p:txBody>
      </p:sp>
      <p:grpSp>
        <p:nvGrpSpPr>
          <p:cNvPr id="2" name="Group 8"/>
          <p:cNvGrpSpPr/>
          <p:nvPr/>
        </p:nvGrpSpPr>
        <p:grpSpPr>
          <a:xfrm>
            <a:off x="2935392" y="1823702"/>
            <a:ext cx="731425" cy="731520"/>
            <a:chOff x="7632777" y="4235908"/>
            <a:chExt cx="914401" cy="914399"/>
          </a:xfrm>
        </p:grpSpPr>
        <p:sp>
          <p:nvSpPr>
            <p:cNvPr id="10" name="Oval 9"/>
            <p:cNvSpPr/>
            <p:nvPr/>
          </p:nvSpPr>
          <p:spPr>
            <a:xfrm>
              <a:off x="7632777" y="4235908"/>
              <a:ext cx="914401" cy="914399"/>
            </a:xfrm>
            <a:prstGeom prst="ellipse">
              <a:avLst/>
            </a:prstGeom>
            <a:gradFill flip="none" rotWithShape="1">
              <a:gsLst>
                <a:gs pos="60000">
                  <a:schemeClr val="accent1"/>
                </a:gs>
                <a:gs pos="0">
                  <a:schemeClr val="accent1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10"/>
            <p:cNvGrpSpPr/>
            <p:nvPr/>
          </p:nvGrpSpPr>
          <p:grpSpPr>
            <a:xfrm>
              <a:off x="7864646" y="4400535"/>
              <a:ext cx="455963" cy="598861"/>
              <a:chOff x="10013093" y="3680995"/>
              <a:chExt cx="575117" cy="755355"/>
            </a:xfrm>
            <a:solidFill>
              <a:srgbClr val="FFFFFF"/>
            </a:solidFill>
          </p:grpSpPr>
          <p:grpSp>
            <p:nvGrpSpPr>
              <p:cNvPr id="4" name="Group 11"/>
              <p:cNvGrpSpPr/>
              <p:nvPr/>
            </p:nvGrpSpPr>
            <p:grpSpPr>
              <a:xfrm>
                <a:off x="10013093" y="3680995"/>
                <a:ext cx="575117" cy="456762"/>
                <a:chOff x="5388794" y="3074229"/>
                <a:chExt cx="465561" cy="369751"/>
              </a:xfrm>
              <a:grpFill/>
            </p:grpSpPr>
            <p:sp>
              <p:nvSpPr>
                <p:cNvPr id="20" name="Rectangle 15"/>
                <p:cNvSpPr/>
                <p:nvPr/>
              </p:nvSpPr>
              <p:spPr>
                <a:xfrm>
                  <a:off x="5671118" y="3074229"/>
                  <a:ext cx="183237" cy="369751"/>
                </a:xfrm>
                <a:custGeom>
                  <a:avLst/>
                  <a:gdLst>
                    <a:gd name="connsiteX0" fmla="*/ 26212 w 894591"/>
                    <a:gd name="connsiteY0" fmla="*/ 341866 h 1855484"/>
                    <a:gd name="connsiteX1" fmla="*/ 110891 w 894591"/>
                    <a:gd name="connsiteY1" fmla="*/ 368152 h 1855484"/>
                    <a:gd name="connsiteX2" fmla="*/ 551136 w 894591"/>
                    <a:gd name="connsiteY2" fmla="*/ 1032328 h 1855484"/>
                    <a:gd name="connsiteX3" fmla="*/ 428031 w 894591"/>
                    <a:gd name="connsiteY3" fmla="*/ 1435347 h 1855484"/>
                    <a:gd name="connsiteX4" fmla="*/ 367158 w 894591"/>
                    <a:gd name="connsiteY4" fmla="*/ 1512820 h 1855484"/>
                    <a:gd name="connsiteX5" fmla="*/ 316481 w 894591"/>
                    <a:gd name="connsiteY5" fmla="*/ 1392934 h 1855484"/>
                    <a:gd name="connsiteX6" fmla="*/ 333329 w 894591"/>
                    <a:gd name="connsiteY6" fmla="*/ 1371492 h 1855484"/>
                    <a:gd name="connsiteX7" fmla="*/ 436929 w 894591"/>
                    <a:gd name="connsiteY7" fmla="*/ 1032328 h 1855484"/>
                    <a:gd name="connsiteX8" fmla="*/ 66436 w 894591"/>
                    <a:gd name="connsiteY8" fmla="*/ 473384 h 1855484"/>
                    <a:gd name="connsiteX9" fmla="*/ 26212 w 894591"/>
                    <a:gd name="connsiteY9" fmla="*/ 460898 h 1855484"/>
                    <a:gd name="connsiteX10" fmla="*/ 26212 w 894591"/>
                    <a:gd name="connsiteY10" fmla="*/ 341866 h 1855484"/>
                    <a:gd name="connsiteX11" fmla="*/ 26212 w 894591"/>
                    <a:gd name="connsiteY11" fmla="*/ 0 h 1855484"/>
                    <a:gd name="connsiteX12" fmla="*/ 48056 w 894591"/>
                    <a:gd name="connsiteY12" fmla="*/ 3334 h 1855484"/>
                    <a:gd name="connsiteX13" fmla="*/ 894591 w 894591"/>
                    <a:gd name="connsiteY13" fmla="*/ 1041997 h 1855484"/>
                    <a:gd name="connsiteX14" fmla="*/ 528212 w 894591"/>
                    <a:gd name="connsiteY14" fmla="*/ 1843667 h 1855484"/>
                    <a:gd name="connsiteX15" fmla="*/ 512005 w 894591"/>
                    <a:gd name="connsiteY15" fmla="*/ 1855484 h 1855484"/>
                    <a:gd name="connsiteX16" fmla="*/ 462230 w 894591"/>
                    <a:gd name="connsiteY16" fmla="*/ 1737733 h 1855484"/>
                    <a:gd name="connsiteX17" fmla="*/ 490542 w 894591"/>
                    <a:gd name="connsiteY17" fmla="*/ 1714086 h 1855484"/>
                    <a:gd name="connsiteX18" fmla="*/ 773664 w 894591"/>
                    <a:gd name="connsiteY18" fmla="*/ 1041997 h 1855484"/>
                    <a:gd name="connsiteX19" fmla="*/ 113700 w 894591"/>
                    <a:gd name="connsiteY19" fmla="*/ 144949 h 1855484"/>
                    <a:gd name="connsiteX20" fmla="*/ 26212 w 894591"/>
                    <a:gd name="connsiteY20" fmla="*/ 122454 h 1855484"/>
                    <a:gd name="connsiteX21" fmla="*/ 26212 w 894591"/>
                    <a:gd name="connsiteY21" fmla="*/ 0 h 1855484"/>
                    <a:gd name="connsiteX0" fmla="*/ 49915 w 918294"/>
                    <a:gd name="connsiteY0" fmla="*/ 341866 h 1855484"/>
                    <a:gd name="connsiteX1" fmla="*/ 134594 w 918294"/>
                    <a:gd name="connsiteY1" fmla="*/ 368152 h 1855484"/>
                    <a:gd name="connsiteX2" fmla="*/ 574839 w 918294"/>
                    <a:gd name="connsiteY2" fmla="*/ 1032328 h 1855484"/>
                    <a:gd name="connsiteX3" fmla="*/ 451734 w 918294"/>
                    <a:gd name="connsiteY3" fmla="*/ 1435347 h 1855484"/>
                    <a:gd name="connsiteX4" fmla="*/ 390861 w 918294"/>
                    <a:gd name="connsiteY4" fmla="*/ 1512820 h 1855484"/>
                    <a:gd name="connsiteX5" fmla="*/ 340184 w 918294"/>
                    <a:gd name="connsiteY5" fmla="*/ 1392934 h 1855484"/>
                    <a:gd name="connsiteX6" fmla="*/ 357032 w 918294"/>
                    <a:gd name="connsiteY6" fmla="*/ 1371492 h 1855484"/>
                    <a:gd name="connsiteX7" fmla="*/ 460632 w 918294"/>
                    <a:gd name="connsiteY7" fmla="*/ 1032328 h 1855484"/>
                    <a:gd name="connsiteX8" fmla="*/ 90139 w 918294"/>
                    <a:gd name="connsiteY8" fmla="*/ 473384 h 1855484"/>
                    <a:gd name="connsiteX9" fmla="*/ 49915 w 918294"/>
                    <a:gd name="connsiteY9" fmla="*/ 460898 h 1855484"/>
                    <a:gd name="connsiteX10" fmla="*/ 49915 w 918294"/>
                    <a:gd name="connsiteY10" fmla="*/ 341866 h 1855484"/>
                    <a:gd name="connsiteX11" fmla="*/ 49915 w 918294"/>
                    <a:gd name="connsiteY11" fmla="*/ 0 h 1855484"/>
                    <a:gd name="connsiteX12" fmla="*/ 71759 w 918294"/>
                    <a:gd name="connsiteY12" fmla="*/ 3334 h 1855484"/>
                    <a:gd name="connsiteX13" fmla="*/ 918294 w 918294"/>
                    <a:gd name="connsiteY13" fmla="*/ 1041997 h 1855484"/>
                    <a:gd name="connsiteX14" fmla="*/ 551915 w 918294"/>
                    <a:gd name="connsiteY14" fmla="*/ 1843667 h 1855484"/>
                    <a:gd name="connsiteX15" fmla="*/ 535708 w 918294"/>
                    <a:gd name="connsiteY15" fmla="*/ 1855484 h 1855484"/>
                    <a:gd name="connsiteX16" fmla="*/ 485933 w 918294"/>
                    <a:gd name="connsiteY16" fmla="*/ 1737733 h 1855484"/>
                    <a:gd name="connsiteX17" fmla="*/ 514245 w 918294"/>
                    <a:gd name="connsiteY17" fmla="*/ 1714086 h 1855484"/>
                    <a:gd name="connsiteX18" fmla="*/ 797367 w 918294"/>
                    <a:gd name="connsiteY18" fmla="*/ 1041997 h 1855484"/>
                    <a:gd name="connsiteX19" fmla="*/ 137403 w 918294"/>
                    <a:gd name="connsiteY19" fmla="*/ 144949 h 1855484"/>
                    <a:gd name="connsiteX20" fmla="*/ 49915 w 918294"/>
                    <a:gd name="connsiteY20" fmla="*/ 122454 h 1855484"/>
                    <a:gd name="connsiteX21" fmla="*/ 49915 w 918294"/>
                    <a:gd name="connsiteY21" fmla="*/ 0 h 1855484"/>
                    <a:gd name="connsiteX0" fmla="*/ 49915 w 918294"/>
                    <a:gd name="connsiteY0" fmla="*/ 341866 h 1855484"/>
                    <a:gd name="connsiteX1" fmla="*/ 134594 w 918294"/>
                    <a:gd name="connsiteY1" fmla="*/ 368152 h 1855484"/>
                    <a:gd name="connsiteX2" fmla="*/ 574839 w 918294"/>
                    <a:gd name="connsiteY2" fmla="*/ 1032328 h 1855484"/>
                    <a:gd name="connsiteX3" fmla="*/ 451734 w 918294"/>
                    <a:gd name="connsiteY3" fmla="*/ 1435347 h 1855484"/>
                    <a:gd name="connsiteX4" fmla="*/ 390861 w 918294"/>
                    <a:gd name="connsiteY4" fmla="*/ 1512820 h 1855484"/>
                    <a:gd name="connsiteX5" fmla="*/ 340184 w 918294"/>
                    <a:gd name="connsiteY5" fmla="*/ 1392934 h 1855484"/>
                    <a:gd name="connsiteX6" fmla="*/ 357032 w 918294"/>
                    <a:gd name="connsiteY6" fmla="*/ 1371492 h 1855484"/>
                    <a:gd name="connsiteX7" fmla="*/ 460632 w 918294"/>
                    <a:gd name="connsiteY7" fmla="*/ 1032328 h 1855484"/>
                    <a:gd name="connsiteX8" fmla="*/ 90139 w 918294"/>
                    <a:gd name="connsiteY8" fmla="*/ 473384 h 1855484"/>
                    <a:gd name="connsiteX9" fmla="*/ 49915 w 918294"/>
                    <a:gd name="connsiteY9" fmla="*/ 460898 h 1855484"/>
                    <a:gd name="connsiteX10" fmla="*/ 49915 w 918294"/>
                    <a:gd name="connsiteY10" fmla="*/ 341866 h 1855484"/>
                    <a:gd name="connsiteX11" fmla="*/ 49915 w 918294"/>
                    <a:gd name="connsiteY11" fmla="*/ 0 h 1855484"/>
                    <a:gd name="connsiteX12" fmla="*/ 71759 w 918294"/>
                    <a:gd name="connsiteY12" fmla="*/ 3334 h 1855484"/>
                    <a:gd name="connsiteX13" fmla="*/ 918294 w 918294"/>
                    <a:gd name="connsiteY13" fmla="*/ 1041997 h 1855484"/>
                    <a:gd name="connsiteX14" fmla="*/ 551915 w 918294"/>
                    <a:gd name="connsiteY14" fmla="*/ 1843667 h 1855484"/>
                    <a:gd name="connsiteX15" fmla="*/ 535708 w 918294"/>
                    <a:gd name="connsiteY15" fmla="*/ 1855484 h 1855484"/>
                    <a:gd name="connsiteX16" fmla="*/ 485933 w 918294"/>
                    <a:gd name="connsiteY16" fmla="*/ 1737733 h 1855484"/>
                    <a:gd name="connsiteX17" fmla="*/ 514245 w 918294"/>
                    <a:gd name="connsiteY17" fmla="*/ 1714086 h 1855484"/>
                    <a:gd name="connsiteX18" fmla="*/ 797367 w 918294"/>
                    <a:gd name="connsiteY18" fmla="*/ 1041997 h 1855484"/>
                    <a:gd name="connsiteX19" fmla="*/ 137403 w 918294"/>
                    <a:gd name="connsiteY19" fmla="*/ 144949 h 1855484"/>
                    <a:gd name="connsiteX20" fmla="*/ 49915 w 918294"/>
                    <a:gd name="connsiteY20" fmla="*/ 122454 h 1855484"/>
                    <a:gd name="connsiteX21" fmla="*/ 49915 w 918294"/>
                    <a:gd name="connsiteY21" fmla="*/ 0 h 185548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65393"/>
                    <a:gd name="connsiteX1" fmla="*/ 139183 w 922883"/>
                    <a:gd name="connsiteY1" fmla="*/ 368332 h 1865393"/>
                    <a:gd name="connsiteX2" fmla="*/ 579428 w 922883"/>
                    <a:gd name="connsiteY2" fmla="*/ 1032508 h 1865393"/>
                    <a:gd name="connsiteX3" fmla="*/ 456323 w 922883"/>
                    <a:gd name="connsiteY3" fmla="*/ 1435527 h 1865393"/>
                    <a:gd name="connsiteX4" fmla="*/ 395450 w 922883"/>
                    <a:gd name="connsiteY4" fmla="*/ 1513000 h 1865393"/>
                    <a:gd name="connsiteX5" fmla="*/ 344773 w 922883"/>
                    <a:gd name="connsiteY5" fmla="*/ 1393114 h 1865393"/>
                    <a:gd name="connsiteX6" fmla="*/ 361621 w 922883"/>
                    <a:gd name="connsiteY6" fmla="*/ 1371672 h 1865393"/>
                    <a:gd name="connsiteX7" fmla="*/ 465221 w 922883"/>
                    <a:gd name="connsiteY7" fmla="*/ 1032508 h 1865393"/>
                    <a:gd name="connsiteX8" fmla="*/ 94728 w 922883"/>
                    <a:gd name="connsiteY8" fmla="*/ 473564 h 1865393"/>
                    <a:gd name="connsiteX9" fmla="*/ 54504 w 922883"/>
                    <a:gd name="connsiteY9" fmla="*/ 461078 h 1865393"/>
                    <a:gd name="connsiteX10" fmla="*/ 54504 w 922883"/>
                    <a:gd name="connsiteY10" fmla="*/ 342046 h 1865393"/>
                    <a:gd name="connsiteX11" fmla="*/ 54504 w 922883"/>
                    <a:gd name="connsiteY11" fmla="*/ 180 h 1865393"/>
                    <a:gd name="connsiteX12" fmla="*/ 76348 w 922883"/>
                    <a:gd name="connsiteY12" fmla="*/ 3514 h 1865393"/>
                    <a:gd name="connsiteX13" fmla="*/ 922883 w 922883"/>
                    <a:gd name="connsiteY13" fmla="*/ 1042177 h 1865393"/>
                    <a:gd name="connsiteX14" fmla="*/ 556504 w 922883"/>
                    <a:gd name="connsiteY14" fmla="*/ 1843847 h 1865393"/>
                    <a:gd name="connsiteX15" fmla="*/ 540297 w 922883"/>
                    <a:gd name="connsiteY15" fmla="*/ 1855664 h 1865393"/>
                    <a:gd name="connsiteX16" fmla="*/ 490522 w 922883"/>
                    <a:gd name="connsiteY16" fmla="*/ 1737913 h 1865393"/>
                    <a:gd name="connsiteX17" fmla="*/ 518834 w 922883"/>
                    <a:gd name="connsiteY17" fmla="*/ 1714266 h 1865393"/>
                    <a:gd name="connsiteX18" fmla="*/ 801956 w 922883"/>
                    <a:gd name="connsiteY18" fmla="*/ 1042177 h 1865393"/>
                    <a:gd name="connsiteX19" fmla="*/ 141992 w 922883"/>
                    <a:gd name="connsiteY19" fmla="*/ 145129 h 1865393"/>
                    <a:gd name="connsiteX20" fmla="*/ 54504 w 922883"/>
                    <a:gd name="connsiteY20" fmla="*/ 122634 h 1865393"/>
                    <a:gd name="connsiteX21" fmla="*/ 54504 w 922883"/>
                    <a:gd name="connsiteY21" fmla="*/ 180 h 1865393"/>
                    <a:gd name="connsiteX0" fmla="*/ 54504 w 922883"/>
                    <a:gd name="connsiteY0" fmla="*/ 342046 h 1866176"/>
                    <a:gd name="connsiteX1" fmla="*/ 139183 w 922883"/>
                    <a:gd name="connsiteY1" fmla="*/ 368332 h 1866176"/>
                    <a:gd name="connsiteX2" fmla="*/ 579428 w 922883"/>
                    <a:gd name="connsiteY2" fmla="*/ 1032508 h 1866176"/>
                    <a:gd name="connsiteX3" fmla="*/ 456323 w 922883"/>
                    <a:gd name="connsiteY3" fmla="*/ 1435527 h 1866176"/>
                    <a:gd name="connsiteX4" fmla="*/ 395450 w 922883"/>
                    <a:gd name="connsiteY4" fmla="*/ 1513000 h 1866176"/>
                    <a:gd name="connsiteX5" fmla="*/ 344773 w 922883"/>
                    <a:gd name="connsiteY5" fmla="*/ 1393114 h 1866176"/>
                    <a:gd name="connsiteX6" fmla="*/ 361621 w 922883"/>
                    <a:gd name="connsiteY6" fmla="*/ 1371672 h 1866176"/>
                    <a:gd name="connsiteX7" fmla="*/ 465221 w 922883"/>
                    <a:gd name="connsiteY7" fmla="*/ 1032508 h 1866176"/>
                    <a:gd name="connsiteX8" fmla="*/ 94728 w 922883"/>
                    <a:gd name="connsiteY8" fmla="*/ 473564 h 1866176"/>
                    <a:gd name="connsiteX9" fmla="*/ 54504 w 922883"/>
                    <a:gd name="connsiteY9" fmla="*/ 461078 h 1866176"/>
                    <a:gd name="connsiteX10" fmla="*/ 54504 w 922883"/>
                    <a:gd name="connsiteY10" fmla="*/ 342046 h 1866176"/>
                    <a:gd name="connsiteX11" fmla="*/ 54504 w 922883"/>
                    <a:gd name="connsiteY11" fmla="*/ 180 h 1866176"/>
                    <a:gd name="connsiteX12" fmla="*/ 76348 w 922883"/>
                    <a:gd name="connsiteY12" fmla="*/ 3514 h 1866176"/>
                    <a:gd name="connsiteX13" fmla="*/ 922883 w 922883"/>
                    <a:gd name="connsiteY13" fmla="*/ 1042177 h 1866176"/>
                    <a:gd name="connsiteX14" fmla="*/ 556504 w 922883"/>
                    <a:gd name="connsiteY14" fmla="*/ 1843847 h 1866176"/>
                    <a:gd name="connsiteX15" fmla="*/ 540297 w 922883"/>
                    <a:gd name="connsiteY15" fmla="*/ 1855664 h 1866176"/>
                    <a:gd name="connsiteX16" fmla="*/ 490522 w 922883"/>
                    <a:gd name="connsiteY16" fmla="*/ 1737913 h 1866176"/>
                    <a:gd name="connsiteX17" fmla="*/ 518834 w 922883"/>
                    <a:gd name="connsiteY17" fmla="*/ 1714266 h 1866176"/>
                    <a:gd name="connsiteX18" fmla="*/ 801956 w 922883"/>
                    <a:gd name="connsiteY18" fmla="*/ 1042177 h 1866176"/>
                    <a:gd name="connsiteX19" fmla="*/ 141992 w 922883"/>
                    <a:gd name="connsiteY19" fmla="*/ 145129 h 1866176"/>
                    <a:gd name="connsiteX20" fmla="*/ 54504 w 922883"/>
                    <a:gd name="connsiteY20" fmla="*/ 122634 h 1866176"/>
                    <a:gd name="connsiteX21" fmla="*/ 54504 w 922883"/>
                    <a:gd name="connsiteY21" fmla="*/ 180 h 1866176"/>
                    <a:gd name="connsiteX0" fmla="*/ 54504 w 922883"/>
                    <a:gd name="connsiteY0" fmla="*/ 342046 h 1862066"/>
                    <a:gd name="connsiteX1" fmla="*/ 139183 w 922883"/>
                    <a:gd name="connsiteY1" fmla="*/ 368332 h 1862066"/>
                    <a:gd name="connsiteX2" fmla="*/ 579428 w 922883"/>
                    <a:gd name="connsiteY2" fmla="*/ 1032508 h 1862066"/>
                    <a:gd name="connsiteX3" fmla="*/ 456323 w 922883"/>
                    <a:gd name="connsiteY3" fmla="*/ 1435527 h 1862066"/>
                    <a:gd name="connsiteX4" fmla="*/ 395450 w 922883"/>
                    <a:gd name="connsiteY4" fmla="*/ 1513000 h 1862066"/>
                    <a:gd name="connsiteX5" fmla="*/ 344773 w 922883"/>
                    <a:gd name="connsiteY5" fmla="*/ 1393114 h 1862066"/>
                    <a:gd name="connsiteX6" fmla="*/ 361621 w 922883"/>
                    <a:gd name="connsiteY6" fmla="*/ 1371672 h 1862066"/>
                    <a:gd name="connsiteX7" fmla="*/ 465221 w 922883"/>
                    <a:gd name="connsiteY7" fmla="*/ 1032508 h 1862066"/>
                    <a:gd name="connsiteX8" fmla="*/ 94728 w 922883"/>
                    <a:gd name="connsiteY8" fmla="*/ 473564 h 1862066"/>
                    <a:gd name="connsiteX9" fmla="*/ 54504 w 922883"/>
                    <a:gd name="connsiteY9" fmla="*/ 461078 h 1862066"/>
                    <a:gd name="connsiteX10" fmla="*/ 54504 w 922883"/>
                    <a:gd name="connsiteY10" fmla="*/ 342046 h 1862066"/>
                    <a:gd name="connsiteX11" fmla="*/ 54504 w 922883"/>
                    <a:gd name="connsiteY11" fmla="*/ 180 h 1862066"/>
                    <a:gd name="connsiteX12" fmla="*/ 76348 w 922883"/>
                    <a:gd name="connsiteY12" fmla="*/ 3514 h 1862066"/>
                    <a:gd name="connsiteX13" fmla="*/ 922883 w 922883"/>
                    <a:gd name="connsiteY13" fmla="*/ 1042177 h 1862066"/>
                    <a:gd name="connsiteX14" fmla="*/ 556504 w 922883"/>
                    <a:gd name="connsiteY14" fmla="*/ 1843847 h 1862066"/>
                    <a:gd name="connsiteX15" fmla="*/ 540297 w 922883"/>
                    <a:gd name="connsiteY15" fmla="*/ 1855664 h 1862066"/>
                    <a:gd name="connsiteX16" fmla="*/ 490522 w 922883"/>
                    <a:gd name="connsiteY16" fmla="*/ 1737913 h 1862066"/>
                    <a:gd name="connsiteX17" fmla="*/ 518834 w 922883"/>
                    <a:gd name="connsiteY17" fmla="*/ 1714266 h 1862066"/>
                    <a:gd name="connsiteX18" fmla="*/ 801956 w 922883"/>
                    <a:gd name="connsiteY18" fmla="*/ 1042177 h 1862066"/>
                    <a:gd name="connsiteX19" fmla="*/ 141992 w 922883"/>
                    <a:gd name="connsiteY19" fmla="*/ 145129 h 1862066"/>
                    <a:gd name="connsiteX20" fmla="*/ 54504 w 922883"/>
                    <a:gd name="connsiteY20" fmla="*/ 122634 h 1862066"/>
                    <a:gd name="connsiteX21" fmla="*/ 54504 w 922883"/>
                    <a:gd name="connsiteY21" fmla="*/ 180 h 1862066"/>
                    <a:gd name="connsiteX0" fmla="*/ 54504 w 922883"/>
                    <a:gd name="connsiteY0" fmla="*/ 342046 h 1862985"/>
                    <a:gd name="connsiteX1" fmla="*/ 139183 w 922883"/>
                    <a:gd name="connsiteY1" fmla="*/ 368332 h 1862985"/>
                    <a:gd name="connsiteX2" fmla="*/ 579428 w 922883"/>
                    <a:gd name="connsiteY2" fmla="*/ 1032508 h 1862985"/>
                    <a:gd name="connsiteX3" fmla="*/ 456323 w 922883"/>
                    <a:gd name="connsiteY3" fmla="*/ 1435527 h 1862985"/>
                    <a:gd name="connsiteX4" fmla="*/ 395450 w 922883"/>
                    <a:gd name="connsiteY4" fmla="*/ 1513000 h 1862985"/>
                    <a:gd name="connsiteX5" fmla="*/ 344773 w 922883"/>
                    <a:gd name="connsiteY5" fmla="*/ 1393114 h 1862985"/>
                    <a:gd name="connsiteX6" fmla="*/ 361621 w 922883"/>
                    <a:gd name="connsiteY6" fmla="*/ 1371672 h 1862985"/>
                    <a:gd name="connsiteX7" fmla="*/ 465221 w 922883"/>
                    <a:gd name="connsiteY7" fmla="*/ 1032508 h 1862985"/>
                    <a:gd name="connsiteX8" fmla="*/ 94728 w 922883"/>
                    <a:gd name="connsiteY8" fmla="*/ 473564 h 1862985"/>
                    <a:gd name="connsiteX9" fmla="*/ 54504 w 922883"/>
                    <a:gd name="connsiteY9" fmla="*/ 461078 h 1862985"/>
                    <a:gd name="connsiteX10" fmla="*/ 54504 w 922883"/>
                    <a:gd name="connsiteY10" fmla="*/ 342046 h 1862985"/>
                    <a:gd name="connsiteX11" fmla="*/ 54504 w 922883"/>
                    <a:gd name="connsiteY11" fmla="*/ 180 h 1862985"/>
                    <a:gd name="connsiteX12" fmla="*/ 76348 w 922883"/>
                    <a:gd name="connsiteY12" fmla="*/ 3514 h 1862985"/>
                    <a:gd name="connsiteX13" fmla="*/ 922883 w 922883"/>
                    <a:gd name="connsiteY13" fmla="*/ 1042177 h 1862985"/>
                    <a:gd name="connsiteX14" fmla="*/ 556504 w 922883"/>
                    <a:gd name="connsiteY14" fmla="*/ 1843847 h 1862985"/>
                    <a:gd name="connsiteX15" fmla="*/ 540297 w 922883"/>
                    <a:gd name="connsiteY15" fmla="*/ 1855664 h 1862985"/>
                    <a:gd name="connsiteX16" fmla="*/ 490522 w 922883"/>
                    <a:gd name="connsiteY16" fmla="*/ 1737913 h 1862985"/>
                    <a:gd name="connsiteX17" fmla="*/ 518834 w 922883"/>
                    <a:gd name="connsiteY17" fmla="*/ 1714266 h 1862985"/>
                    <a:gd name="connsiteX18" fmla="*/ 801956 w 922883"/>
                    <a:gd name="connsiteY18" fmla="*/ 1042177 h 1862985"/>
                    <a:gd name="connsiteX19" fmla="*/ 141992 w 922883"/>
                    <a:gd name="connsiteY19" fmla="*/ 145129 h 1862985"/>
                    <a:gd name="connsiteX20" fmla="*/ 54504 w 922883"/>
                    <a:gd name="connsiteY20" fmla="*/ 122634 h 1862985"/>
                    <a:gd name="connsiteX21" fmla="*/ 54504 w 922883"/>
                    <a:gd name="connsiteY21" fmla="*/ 180 h 1862985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22883" h="1862276">
                      <a:moveTo>
                        <a:pt x="54504" y="342046"/>
                      </a:moveTo>
                      <a:cubicBezTo>
                        <a:pt x="91155" y="346596"/>
                        <a:pt x="110957" y="359570"/>
                        <a:pt x="139183" y="368332"/>
                      </a:cubicBezTo>
                      <a:cubicBezTo>
                        <a:pt x="397896" y="477759"/>
                        <a:pt x="579428" y="733934"/>
                        <a:pt x="579428" y="1032508"/>
                      </a:cubicBezTo>
                      <a:cubicBezTo>
                        <a:pt x="579428" y="1181795"/>
                        <a:pt x="534045" y="1320483"/>
                        <a:pt x="456323" y="1435527"/>
                      </a:cubicBezTo>
                      <a:lnTo>
                        <a:pt x="395450" y="1513000"/>
                      </a:lnTo>
                      <a:cubicBezTo>
                        <a:pt x="355388" y="1544650"/>
                        <a:pt x="258454" y="1498370"/>
                        <a:pt x="344773" y="1393114"/>
                      </a:cubicBezTo>
                      <a:lnTo>
                        <a:pt x="361621" y="1371672"/>
                      </a:lnTo>
                      <a:cubicBezTo>
                        <a:pt x="427029" y="1274856"/>
                        <a:pt x="465221" y="1158142"/>
                        <a:pt x="465221" y="1032508"/>
                      </a:cubicBezTo>
                      <a:cubicBezTo>
                        <a:pt x="465221" y="781240"/>
                        <a:pt x="312451" y="565653"/>
                        <a:pt x="94728" y="473564"/>
                      </a:cubicBezTo>
                      <a:lnTo>
                        <a:pt x="54504" y="461078"/>
                      </a:lnTo>
                      <a:cubicBezTo>
                        <a:pt x="8164" y="446676"/>
                        <a:pt x="12377" y="335385"/>
                        <a:pt x="54504" y="342046"/>
                      </a:cubicBezTo>
                      <a:close/>
                      <a:moveTo>
                        <a:pt x="54504" y="180"/>
                      </a:moveTo>
                      <a:lnTo>
                        <a:pt x="76348" y="3514"/>
                      </a:lnTo>
                      <a:cubicBezTo>
                        <a:pt x="559465" y="102374"/>
                        <a:pt x="922883" y="529835"/>
                        <a:pt x="922883" y="1042177"/>
                      </a:cubicBezTo>
                      <a:cubicBezTo>
                        <a:pt x="922883" y="1362391"/>
                        <a:pt x="780923" y="1649448"/>
                        <a:pt x="556504" y="1843847"/>
                      </a:cubicBezTo>
                      <a:lnTo>
                        <a:pt x="540297" y="1855664"/>
                      </a:lnTo>
                      <a:cubicBezTo>
                        <a:pt x="494216" y="1888026"/>
                        <a:pt x="418648" y="1794013"/>
                        <a:pt x="490522" y="1737913"/>
                      </a:cubicBezTo>
                      <a:lnTo>
                        <a:pt x="518834" y="1714266"/>
                      </a:lnTo>
                      <a:cubicBezTo>
                        <a:pt x="693513" y="1543702"/>
                        <a:pt x="801956" y="1305604"/>
                        <a:pt x="801956" y="1042177"/>
                      </a:cubicBezTo>
                      <a:cubicBezTo>
                        <a:pt x="801956" y="620694"/>
                        <a:pt x="524342" y="264052"/>
                        <a:pt x="141992" y="145129"/>
                      </a:cubicBezTo>
                      <a:lnTo>
                        <a:pt x="54504" y="122634"/>
                      </a:lnTo>
                      <a:cubicBezTo>
                        <a:pt x="-19218" y="117622"/>
                        <a:pt x="-17112" y="-5339"/>
                        <a:pt x="54504" y="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 15"/>
                <p:cNvSpPr/>
                <p:nvPr/>
              </p:nvSpPr>
              <p:spPr>
                <a:xfrm flipH="1">
                  <a:off x="5388794" y="3074229"/>
                  <a:ext cx="183666" cy="369751"/>
                </a:xfrm>
                <a:custGeom>
                  <a:avLst/>
                  <a:gdLst>
                    <a:gd name="connsiteX0" fmla="*/ 26212 w 894591"/>
                    <a:gd name="connsiteY0" fmla="*/ 341866 h 1855484"/>
                    <a:gd name="connsiteX1" fmla="*/ 110891 w 894591"/>
                    <a:gd name="connsiteY1" fmla="*/ 368152 h 1855484"/>
                    <a:gd name="connsiteX2" fmla="*/ 551136 w 894591"/>
                    <a:gd name="connsiteY2" fmla="*/ 1032328 h 1855484"/>
                    <a:gd name="connsiteX3" fmla="*/ 428031 w 894591"/>
                    <a:gd name="connsiteY3" fmla="*/ 1435347 h 1855484"/>
                    <a:gd name="connsiteX4" fmla="*/ 367158 w 894591"/>
                    <a:gd name="connsiteY4" fmla="*/ 1512820 h 1855484"/>
                    <a:gd name="connsiteX5" fmla="*/ 316481 w 894591"/>
                    <a:gd name="connsiteY5" fmla="*/ 1392934 h 1855484"/>
                    <a:gd name="connsiteX6" fmla="*/ 333329 w 894591"/>
                    <a:gd name="connsiteY6" fmla="*/ 1371492 h 1855484"/>
                    <a:gd name="connsiteX7" fmla="*/ 436929 w 894591"/>
                    <a:gd name="connsiteY7" fmla="*/ 1032328 h 1855484"/>
                    <a:gd name="connsiteX8" fmla="*/ 66436 w 894591"/>
                    <a:gd name="connsiteY8" fmla="*/ 473384 h 1855484"/>
                    <a:gd name="connsiteX9" fmla="*/ 26212 w 894591"/>
                    <a:gd name="connsiteY9" fmla="*/ 460898 h 1855484"/>
                    <a:gd name="connsiteX10" fmla="*/ 26212 w 894591"/>
                    <a:gd name="connsiteY10" fmla="*/ 341866 h 1855484"/>
                    <a:gd name="connsiteX11" fmla="*/ 26212 w 894591"/>
                    <a:gd name="connsiteY11" fmla="*/ 0 h 1855484"/>
                    <a:gd name="connsiteX12" fmla="*/ 48056 w 894591"/>
                    <a:gd name="connsiteY12" fmla="*/ 3334 h 1855484"/>
                    <a:gd name="connsiteX13" fmla="*/ 894591 w 894591"/>
                    <a:gd name="connsiteY13" fmla="*/ 1041997 h 1855484"/>
                    <a:gd name="connsiteX14" fmla="*/ 528212 w 894591"/>
                    <a:gd name="connsiteY14" fmla="*/ 1843667 h 1855484"/>
                    <a:gd name="connsiteX15" fmla="*/ 512005 w 894591"/>
                    <a:gd name="connsiteY15" fmla="*/ 1855484 h 1855484"/>
                    <a:gd name="connsiteX16" fmla="*/ 462230 w 894591"/>
                    <a:gd name="connsiteY16" fmla="*/ 1737733 h 1855484"/>
                    <a:gd name="connsiteX17" fmla="*/ 490542 w 894591"/>
                    <a:gd name="connsiteY17" fmla="*/ 1714086 h 1855484"/>
                    <a:gd name="connsiteX18" fmla="*/ 773664 w 894591"/>
                    <a:gd name="connsiteY18" fmla="*/ 1041997 h 1855484"/>
                    <a:gd name="connsiteX19" fmla="*/ 113700 w 894591"/>
                    <a:gd name="connsiteY19" fmla="*/ 144949 h 1855484"/>
                    <a:gd name="connsiteX20" fmla="*/ 26212 w 894591"/>
                    <a:gd name="connsiteY20" fmla="*/ 122454 h 1855484"/>
                    <a:gd name="connsiteX21" fmla="*/ 26212 w 894591"/>
                    <a:gd name="connsiteY21" fmla="*/ 0 h 1855484"/>
                    <a:gd name="connsiteX0" fmla="*/ 49915 w 918294"/>
                    <a:gd name="connsiteY0" fmla="*/ 341866 h 1855484"/>
                    <a:gd name="connsiteX1" fmla="*/ 134594 w 918294"/>
                    <a:gd name="connsiteY1" fmla="*/ 368152 h 1855484"/>
                    <a:gd name="connsiteX2" fmla="*/ 574839 w 918294"/>
                    <a:gd name="connsiteY2" fmla="*/ 1032328 h 1855484"/>
                    <a:gd name="connsiteX3" fmla="*/ 451734 w 918294"/>
                    <a:gd name="connsiteY3" fmla="*/ 1435347 h 1855484"/>
                    <a:gd name="connsiteX4" fmla="*/ 390861 w 918294"/>
                    <a:gd name="connsiteY4" fmla="*/ 1512820 h 1855484"/>
                    <a:gd name="connsiteX5" fmla="*/ 340184 w 918294"/>
                    <a:gd name="connsiteY5" fmla="*/ 1392934 h 1855484"/>
                    <a:gd name="connsiteX6" fmla="*/ 357032 w 918294"/>
                    <a:gd name="connsiteY6" fmla="*/ 1371492 h 1855484"/>
                    <a:gd name="connsiteX7" fmla="*/ 460632 w 918294"/>
                    <a:gd name="connsiteY7" fmla="*/ 1032328 h 1855484"/>
                    <a:gd name="connsiteX8" fmla="*/ 90139 w 918294"/>
                    <a:gd name="connsiteY8" fmla="*/ 473384 h 1855484"/>
                    <a:gd name="connsiteX9" fmla="*/ 49915 w 918294"/>
                    <a:gd name="connsiteY9" fmla="*/ 460898 h 1855484"/>
                    <a:gd name="connsiteX10" fmla="*/ 49915 w 918294"/>
                    <a:gd name="connsiteY10" fmla="*/ 341866 h 1855484"/>
                    <a:gd name="connsiteX11" fmla="*/ 49915 w 918294"/>
                    <a:gd name="connsiteY11" fmla="*/ 0 h 1855484"/>
                    <a:gd name="connsiteX12" fmla="*/ 71759 w 918294"/>
                    <a:gd name="connsiteY12" fmla="*/ 3334 h 1855484"/>
                    <a:gd name="connsiteX13" fmla="*/ 918294 w 918294"/>
                    <a:gd name="connsiteY13" fmla="*/ 1041997 h 1855484"/>
                    <a:gd name="connsiteX14" fmla="*/ 551915 w 918294"/>
                    <a:gd name="connsiteY14" fmla="*/ 1843667 h 1855484"/>
                    <a:gd name="connsiteX15" fmla="*/ 535708 w 918294"/>
                    <a:gd name="connsiteY15" fmla="*/ 1855484 h 1855484"/>
                    <a:gd name="connsiteX16" fmla="*/ 485933 w 918294"/>
                    <a:gd name="connsiteY16" fmla="*/ 1737733 h 1855484"/>
                    <a:gd name="connsiteX17" fmla="*/ 514245 w 918294"/>
                    <a:gd name="connsiteY17" fmla="*/ 1714086 h 1855484"/>
                    <a:gd name="connsiteX18" fmla="*/ 797367 w 918294"/>
                    <a:gd name="connsiteY18" fmla="*/ 1041997 h 1855484"/>
                    <a:gd name="connsiteX19" fmla="*/ 137403 w 918294"/>
                    <a:gd name="connsiteY19" fmla="*/ 144949 h 1855484"/>
                    <a:gd name="connsiteX20" fmla="*/ 49915 w 918294"/>
                    <a:gd name="connsiteY20" fmla="*/ 122454 h 1855484"/>
                    <a:gd name="connsiteX21" fmla="*/ 49915 w 918294"/>
                    <a:gd name="connsiteY21" fmla="*/ 0 h 1855484"/>
                    <a:gd name="connsiteX0" fmla="*/ 49915 w 918294"/>
                    <a:gd name="connsiteY0" fmla="*/ 341866 h 1855484"/>
                    <a:gd name="connsiteX1" fmla="*/ 134594 w 918294"/>
                    <a:gd name="connsiteY1" fmla="*/ 368152 h 1855484"/>
                    <a:gd name="connsiteX2" fmla="*/ 574839 w 918294"/>
                    <a:gd name="connsiteY2" fmla="*/ 1032328 h 1855484"/>
                    <a:gd name="connsiteX3" fmla="*/ 451734 w 918294"/>
                    <a:gd name="connsiteY3" fmla="*/ 1435347 h 1855484"/>
                    <a:gd name="connsiteX4" fmla="*/ 390861 w 918294"/>
                    <a:gd name="connsiteY4" fmla="*/ 1512820 h 1855484"/>
                    <a:gd name="connsiteX5" fmla="*/ 340184 w 918294"/>
                    <a:gd name="connsiteY5" fmla="*/ 1392934 h 1855484"/>
                    <a:gd name="connsiteX6" fmla="*/ 357032 w 918294"/>
                    <a:gd name="connsiteY6" fmla="*/ 1371492 h 1855484"/>
                    <a:gd name="connsiteX7" fmla="*/ 460632 w 918294"/>
                    <a:gd name="connsiteY7" fmla="*/ 1032328 h 1855484"/>
                    <a:gd name="connsiteX8" fmla="*/ 90139 w 918294"/>
                    <a:gd name="connsiteY8" fmla="*/ 473384 h 1855484"/>
                    <a:gd name="connsiteX9" fmla="*/ 49915 w 918294"/>
                    <a:gd name="connsiteY9" fmla="*/ 460898 h 1855484"/>
                    <a:gd name="connsiteX10" fmla="*/ 49915 w 918294"/>
                    <a:gd name="connsiteY10" fmla="*/ 341866 h 1855484"/>
                    <a:gd name="connsiteX11" fmla="*/ 49915 w 918294"/>
                    <a:gd name="connsiteY11" fmla="*/ 0 h 1855484"/>
                    <a:gd name="connsiteX12" fmla="*/ 71759 w 918294"/>
                    <a:gd name="connsiteY12" fmla="*/ 3334 h 1855484"/>
                    <a:gd name="connsiteX13" fmla="*/ 918294 w 918294"/>
                    <a:gd name="connsiteY13" fmla="*/ 1041997 h 1855484"/>
                    <a:gd name="connsiteX14" fmla="*/ 551915 w 918294"/>
                    <a:gd name="connsiteY14" fmla="*/ 1843667 h 1855484"/>
                    <a:gd name="connsiteX15" fmla="*/ 535708 w 918294"/>
                    <a:gd name="connsiteY15" fmla="*/ 1855484 h 1855484"/>
                    <a:gd name="connsiteX16" fmla="*/ 485933 w 918294"/>
                    <a:gd name="connsiteY16" fmla="*/ 1737733 h 1855484"/>
                    <a:gd name="connsiteX17" fmla="*/ 514245 w 918294"/>
                    <a:gd name="connsiteY17" fmla="*/ 1714086 h 1855484"/>
                    <a:gd name="connsiteX18" fmla="*/ 797367 w 918294"/>
                    <a:gd name="connsiteY18" fmla="*/ 1041997 h 1855484"/>
                    <a:gd name="connsiteX19" fmla="*/ 137403 w 918294"/>
                    <a:gd name="connsiteY19" fmla="*/ 144949 h 1855484"/>
                    <a:gd name="connsiteX20" fmla="*/ 49915 w 918294"/>
                    <a:gd name="connsiteY20" fmla="*/ 122454 h 1855484"/>
                    <a:gd name="connsiteX21" fmla="*/ 49915 w 918294"/>
                    <a:gd name="connsiteY21" fmla="*/ 0 h 185548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55664"/>
                    <a:gd name="connsiteX1" fmla="*/ 139183 w 922883"/>
                    <a:gd name="connsiteY1" fmla="*/ 368332 h 1855664"/>
                    <a:gd name="connsiteX2" fmla="*/ 579428 w 922883"/>
                    <a:gd name="connsiteY2" fmla="*/ 1032508 h 1855664"/>
                    <a:gd name="connsiteX3" fmla="*/ 456323 w 922883"/>
                    <a:gd name="connsiteY3" fmla="*/ 1435527 h 1855664"/>
                    <a:gd name="connsiteX4" fmla="*/ 395450 w 922883"/>
                    <a:gd name="connsiteY4" fmla="*/ 1513000 h 1855664"/>
                    <a:gd name="connsiteX5" fmla="*/ 344773 w 922883"/>
                    <a:gd name="connsiteY5" fmla="*/ 1393114 h 1855664"/>
                    <a:gd name="connsiteX6" fmla="*/ 361621 w 922883"/>
                    <a:gd name="connsiteY6" fmla="*/ 1371672 h 1855664"/>
                    <a:gd name="connsiteX7" fmla="*/ 465221 w 922883"/>
                    <a:gd name="connsiteY7" fmla="*/ 1032508 h 1855664"/>
                    <a:gd name="connsiteX8" fmla="*/ 94728 w 922883"/>
                    <a:gd name="connsiteY8" fmla="*/ 473564 h 1855664"/>
                    <a:gd name="connsiteX9" fmla="*/ 54504 w 922883"/>
                    <a:gd name="connsiteY9" fmla="*/ 461078 h 1855664"/>
                    <a:gd name="connsiteX10" fmla="*/ 54504 w 922883"/>
                    <a:gd name="connsiteY10" fmla="*/ 342046 h 1855664"/>
                    <a:gd name="connsiteX11" fmla="*/ 54504 w 922883"/>
                    <a:gd name="connsiteY11" fmla="*/ 180 h 1855664"/>
                    <a:gd name="connsiteX12" fmla="*/ 76348 w 922883"/>
                    <a:gd name="connsiteY12" fmla="*/ 3514 h 1855664"/>
                    <a:gd name="connsiteX13" fmla="*/ 922883 w 922883"/>
                    <a:gd name="connsiteY13" fmla="*/ 1042177 h 1855664"/>
                    <a:gd name="connsiteX14" fmla="*/ 556504 w 922883"/>
                    <a:gd name="connsiteY14" fmla="*/ 1843847 h 1855664"/>
                    <a:gd name="connsiteX15" fmla="*/ 540297 w 922883"/>
                    <a:gd name="connsiteY15" fmla="*/ 1855664 h 1855664"/>
                    <a:gd name="connsiteX16" fmla="*/ 490522 w 922883"/>
                    <a:gd name="connsiteY16" fmla="*/ 1737913 h 1855664"/>
                    <a:gd name="connsiteX17" fmla="*/ 518834 w 922883"/>
                    <a:gd name="connsiteY17" fmla="*/ 1714266 h 1855664"/>
                    <a:gd name="connsiteX18" fmla="*/ 801956 w 922883"/>
                    <a:gd name="connsiteY18" fmla="*/ 1042177 h 1855664"/>
                    <a:gd name="connsiteX19" fmla="*/ 141992 w 922883"/>
                    <a:gd name="connsiteY19" fmla="*/ 145129 h 1855664"/>
                    <a:gd name="connsiteX20" fmla="*/ 54504 w 922883"/>
                    <a:gd name="connsiteY20" fmla="*/ 122634 h 1855664"/>
                    <a:gd name="connsiteX21" fmla="*/ 54504 w 922883"/>
                    <a:gd name="connsiteY21" fmla="*/ 180 h 1855664"/>
                    <a:gd name="connsiteX0" fmla="*/ 54504 w 922883"/>
                    <a:gd name="connsiteY0" fmla="*/ 342046 h 1865393"/>
                    <a:gd name="connsiteX1" fmla="*/ 139183 w 922883"/>
                    <a:gd name="connsiteY1" fmla="*/ 368332 h 1865393"/>
                    <a:gd name="connsiteX2" fmla="*/ 579428 w 922883"/>
                    <a:gd name="connsiteY2" fmla="*/ 1032508 h 1865393"/>
                    <a:gd name="connsiteX3" fmla="*/ 456323 w 922883"/>
                    <a:gd name="connsiteY3" fmla="*/ 1435527 h 1865393"/>
                    <a:gd name="connsiteX4" fmla="*/ 395450 w 922883"/>
                    <a:gd name="connsiteY4" fmla="*/ 1513000 h 1865393"/>
                    <a:gd name="connsiteX5" fmla="*/ 344773 w 922883"/>
                    <a:gd name="connsiteY5" fmla="*/ 1393114 h 1865393"/>
                    <a:gd name="connsiteX6" fmla="*/ 361621 w 922883"/>
                    <a:gd name="connsiteY6" fmla="*/ 1371672 h 1865393"/>
                    <a:gd name="connsiteX7" fmla="*/ 465221 w 922883"/>
                    <a:gd name="connsiteY7" fmla="*/ 1032508 h 1865393"/>
                    <a:gd name="connsiteX8" fmla="*/ 94728 w 922883"/>
                    <a:gd name="connsiteY8" fmla="*/ 473564 h 1865393"/>
                    <a:gd name="connsiteX9" fmla="*/ 54504 w 922883"/>
                    <a:gd name="connsiteY9" fmla="*/ 461078 h 1865393"/>
                    <a:gd name="connsiteX10" fmla="*/ 54504 w 922883"/>
                    <a:gd name="connsiteY10" fmla="*/ 342046 h 1865393"/>
                    <a:gd name="connsiteX11" fmla="*/ 54504 w 922883"/>
                    <a:gd name="connsiteY11" fmla="*/ 180 h 1865393"/>
                    <a:gd name="connsiteX12" fmla="*/ 76348 w 922883"/>
                    <a:gd name="connsiteY12" fmla="*/ 3514 h 1865393"/>
                    <a:gd name="connsiteX13" fmla="*/ 922883 w 922883"/>
                    <a:gd name="connsiteY13" fmla="*/ 1042177 h 1865393"/>
                    <a:gd name="connsiteX14" fmla="*/ 556504 w 922883"/>
                    <a:gd name="connsiteY14" fmla="*/ 1843847 h 1865393"/>
                    <a:gd name="connsiteX15" fmla="*/ 540297 w 922883"/>
                    <a:gd name="connsiteY15" fmla="*/ 1855664 h 1865393"/>
                    <a:gd name="connsiteX16" fmla="*/ 490522 w 922883"/>
                    <a:gd name="connsiteY16" fmla="*/ 1737913 h 1865393"/>
                    <a:gd name="connsiteX17" fmla="*/ 518834 w 922883"/>
                    <a:gd name="connsiteY17" fmla="*/ 1714266 h 1865393"/>
                    <a:gd name="connsiteX18" fmla="*/ 801956 w 922883"/>
                    <a:gd name="connsiteY18" fmla="*/ 1042177 h 1865393"/>
                    <a:gd name="connsiteX19" fmla="*/ 141992 w 922883"/>
                    <a:gd name="connsiteY19" fmla="*/ 145129 h 1865393"/>
                    <a:gd name="connsiteX20" fmla="*/ 54504 w 922883"/>
                    <a:gd name="connsiteY20" fmla="*/ 122634 h 1865393"/>
                    <a:gd name="connsiteX21" fmla="*/ 54504 w 922883"/>
                    <a:gd name="connsiteY21" fmla="*/ 180 h 1865393"/>
                    <a:gd name="connsiteX0" fmla="*/ 54504 w 922883"/>
                    <a:gd name="connsiteY0" fmla="*/ 342046 h 1866176"/>
                    <a:gd name="connsiteX1" fmla="*/ 139183 w 922883"/>
                    <a:gd name="connsiteY1" fmla="*/ 368332 h 1866176"/>
                    <a:gd name="connsiteX2" fmla="*/ 579428 w 922883"/>
                    <a:gd name="connsiteY2" fmla="*/ 1032508 h 1866176"/>
                    <a:gd name="connsiteX3" fmla="*/ 456323 w 922883"/>
                    <a:gd name="connsiteY3" fmla="*/ 1435527 h 1866176"/>
                    <a:gd name="connsiteX4" fmla="*/ 395450 w 922883"/>
                    <a:gd name="connsiteY4" fmla="*/ 1513000 h 1866176"/>
                    <a:gd name="connsiteX5" fmla="*/ 344773 w 922883"/>
                    <a:gd name="connsiteY5" fmla="*/ 1393114 h 1866176"/>
                    <a:gd name="connsiteX6" fmla="*/ 361621 w 922883"/>
                    <a:gd name="connsiteY6" fmla="*/ 1371672 h 1866176"/>
                    <a:gd name="connsiteX7" fmla="*/ 465221 w 922883"/>
                    <a:gd name="connsiteY7" fmla="*/ 1032508 h 1866176"/>
                    <a:gd name="connsiteX8" fmla="*/ 94728 w 922883"/>
                    <a:gd name="connsiteY8" fmla="*/ 473564 h 1866176"/>
                    <a:gd name="connsiteX9" fmla="*/ 54504 w 922883"/>
                    <a:gd name="connsiteY9" fmla="*/ 461078 h 1866176"/>
                    <a:gd name="connsiteX10" fmla="*/ 54504 w 922883"/>
                    <a:gd name="connsiteY10" fmla="*/ 342046 h 1866176"/>
                    <a:gd name="connsiteX11" fmla="*/ 54504 w 922883"/>
                    <a:gd name="connsiteY11" fmla="*/ 180 h 1866176"/>
                    <a:gd name="connsiteX12" fmla="*/ 76348 w 922883"/>
                    <a:gd name="connsiteY12" fmla="*/ 3514 h 1866176"/>
                    <a:gd name="connsiteX13" fmla="*/ 922883 w 922883"/>
                    <a:gd name="connsiteY13" fmla="*/ 1042177 h 1866176"/>
                    <a:gd name="connsiteX14" fmla="*/ 556504 w 922883"/>
                    <a:gd name="connsiteY14" fmla="*/ 1843847 h 1866176"/>
                    <a:gd name="connsiteX15" fmla="*/ 540297 w 922883"/>
                    <a:gd name="connsiteY15" fmla="*/ 1855664 h 1866176"/>
                    <a:gd name="connsiteX16" fmla="*/ 490522 w 922883"/>
                    <a:gd name="connsiteY16" fmla="*/ 1737913 h 1866176"/>
                    <a:gd name="connsiteX17" fmla="*/ 518834 w 922883"/>
                    <a:gd name="connsiteY17" fmla="*/ 1714266 h 1866176"/>
                    <a:gd name="connsiteX18" fmla="*/ 801956 w 922883"/>
                    <a:gd name="connsiteY18" fmla="*/ 1042177 h 1866176"/>
                    <a:gd name="connsiteX19" fmla="*/ 141992 w 922883"/>
                    <a:gd name="connsiteY19" fmla="*/ 145129 h 1866176"/>
                    <a:gd name="connsiteX20" fmla="*/ 54504 w 922883"/>
                    <a:gd name="connsiteY20" fmla="*/ 122634 h 1866176"/>
                    <a:gd name="connsiteX21" fmla="*/ 54504 w 922883"/>
                    <a:gd name="connsiteY21" fmla="*/ 180 h 1866176"/>
                    <a:gd name="connsiteX0" fmla="*/ 54504 w 922883"/>
                    <a:gd name="connsiteY0" fmla="*/ 342046 h 1862066"/>
                    <a:gd name="connsiteX1" fmla="*/ 139183 w 922883"/>
                    <a:gd name="connsiteY1" fmla="*/ 368332 h 1862066"/>
                    <a:gd name="connsiteX2" fmla="*/ 579428 w 922883"/>
                    <a:gd name="connsiteY2" fmla="*/ 1032508 h 1862066"/>
                    <a:gd name="connsiteX3" fmla="*/ 456323 w 922883"/>
                    <a:gd name="connsiteY3" fmla="*/ 1435527 h 1862066"/>
                    <a:gd name="connsiteX4" fmla="*/ 395450 w 922883"/>
                    <a:gd name="connsiteY4" fmla="*/ 1513000 h 1862066"/>
                    <a:gd name="connsiteX5" fmla="*/ 344773 w 922883"/>
                    <a:gd name="connsiteY5" fmla="*/ 1393114 h 1862066"/>
                    <a:gd name="connsiteX6" fmla="*/ 361621 w 922883"/>
                    <a:gd name="connsiteY6" fmla="*/ 1371672 h 1862066"/>
                    <a:gd name="connsiteX7" fmla="*/ 465221 w 922883"/>
                    <a:gd name="connsiteY7" fmla="*/ 1032508 h 1862066"/>
                    <a:gd name="connsiteX8" fmla="*/ 94728 w 922883"/>
                    <a:gd name="connsiteY8" fmla="*/ 473564 h 1862066"/>
                    <a:gd name="connsiteX9" fmla="*/ 54504 w 922883"/>
                    <a:gd name="connsiteY9" fmla="*/ 461078 h 1862066"/>
                    <a:gd name="connsiteX10" fmla="*/ 54504 w 922883"/>
                    <a:gd name="connsiteY10" fmla="*/ 342046 h 1862066"/>
                    <a:gd name="connsiteX11" fmla="*/ 54504 w 922883"/>
                    <a:gd name="connsiteY11" fmla="*/ 180 h 1862066"/>
                    <a:gd name="connsiteX12" fmla="*/ 76348 w 922883"/>
                    <a:gd name="connsiteY12" fmla="*/ 3514 h 1862066"/>
                    <a:gd name="connsiteX13" fmla="*/ 922883 w 922883"/>
                    <a:gd name="connsiteY13" fmla="*/ 1042177 h 1862066"/>
                    <a:gd name="connsiteX14" fmla="*/ 556504 w 922883"/>
                    <a:gd name="connsiteY14" fmla="*/ 1843847 h 1862066"/>
                    <a:gd name="connsiteX15" fmla="*/ 540297 w 922883"/>
                    <a:gd name="connsiteY15" fmla="*/ 1855664 h 1862066"/>
                    <a:gd name="connsiteX16" fmla="*/ 490522 w 922883"/>
                    <a:gd name="connsiteY16" fmla="*/ 1737913 h 1862066"/>
                    <a:gd name="connsiteX17" fmla="*/ 518834 w 922883"/>
                    <a:gd name="connsiteY17" fmla="*/ 1714266 h 1862066"/>
                    <a:gd name="connsiteX18" fmla="*/ 801956 w 922883"/>
                    <a:gd name="connsiteY18" fmla="*/ 1042177 h 1862066"/>
                    <a:gd name="connsiteX19" fmla="*/ 141992 w 922883"/>
                    <a:gd name="connsiteY19" fmla="*/ 145129 h 1862066"/>
                    <a:gd name="connsiteX20" fmla="*/ 54504 w 922883"/>
                    <a:gd name="connsiteY20" fmla="*/ 122634 h 1862066"/>
                    <a:gd name="connsiteX21" fmla="*/ 54504 w 922883"/>
                    <a:gd name="connsiteY21" fmla="*/ 180 h 1862066"/>
                    <a:gd name="connsiteX0" fmla="*/ 54504 w 922883"/>
                    <a:gd name="connsiteY0" fmla="*/ 342046 h 1862985"/>
                    <a:gd name="connsiteX1" fmla="*/ 139183 w 922883"/>
                    <a:gd name="connsiteY1" fmla="*/ 368332 h 1862985"/>
                    <a:gd name="connsiteX2" fmla="*/ 579428 w 922883"/>
                    <a:gd name="connsiteY2" fmla="*/ 1032508 h 1862985"/>
                    <a:gd name="connsiteX3" fmla="*/ 456323 w 922883"/>
                    <a:gd name="connsiteY3" fmla="*/ 1435527 h 1862985"/>
                    <a:gd name="connsiteX4" fmla="*/ 395450 w 922883"/>
                    <a:gd name="connsiteY4" fmla="*/ 1513000 h 1862985"/>
                    <a:gd name="connsiteX5" fmla="*/ 344773 w 922883"/>
                    <a:gd name="connsiteY5" fmla="*/ 1393114 h 1862985"/>
                    <a:gd name="connsiteX6" fmla="*/ 361621 w 922883"/>
                    <a:gd name="connsiteY6" fmla="*/ 1371672 h 1862985"/>
                    <a:gd name="connsiteX7" fmla="*/ 465221 w 922883"/>
                    <a:gd name="connsiteY7" fmla="*/ 1032508 h 1862985"/>
                    <a:gd name="connsiteX8" fmla="*/ 94728 w 922883"/>
                    <a:gd name="connsiteY8" fmla="*/ 473564 h 1862985"/>
                    <a:gd name="connsiteX9" fmla="*/ 54504 w 922883"/>
                    <a:gd name="connsiteY9" fmla="*/ 461078 h 1862985"/>
                    <a:gd name="connsiteX10" fmla="*/ 54504 w 922883"/>
                    <a:gd name="connsiteY10" fmla="*/ 342046 h 1862985"/>
                    <a:gd name="connsiteX11" fmla="*/ 54504 w 922883"/>
                    <a:gd name="connsiteY11" fmla="*/ 180 h 1862985"/>
                    <a:gd name="connsiteX12" fmla="*/ 76348 w 922883"/>
                    <a:gd name="connsiteY12" fmla="*/ 3514 h 1862985"/>
                    <a:gd name="connsiteX13" fmla="*/ 922883 w 922883"/>
                    <a:gd name="connsiteY13" fmla="*/ 1042177 h 1862985"/>
                    <a:gd name="connsiteX14" fmla="*/ 556504 w 922883"/>
                    <a:gd name="connsiteY14" fmla="*/ 1843847 h 1862985"/>
                    <a:gd name="connsiteX15" fmla="*/ 540297 w 922883"/>
                    <a:gd name="connsiteY15" fmla="*/ 1855664 h 1862985"/>
                    <a:gd name="connsiteX16" fmla="*/ 490522 w 922883"/>
                    <a:gd name="connsiteY16" fmla="*/ 1737913 h 1862985"/>
                    <a:gd name="connsiteX17" fmla="*/ 518834 w 922883"/>
                    <a:gd name="connsiteY17" fmla="*/ 1714266 h 1862985"/>
                    <a:gd name="connsiteX18" fmla="*/ 801956 w 922883"/>
                    <a:gd name="connsiteY18" fmla="*/ 1042177 h 1862985"/>
                    <a:gd name="connsiteX19" fmla="*/ 141992 w 922883"/>
                    <a:gd name="connsiteY19" fmla="*/ 145129 h 1862985"/>
                    <a:gd name="connsiteX20" fmla="*/ 54504 w 922883"/>
                    <a:gd name="connsiteY20" fmla="*/ 122634 h 1862985"/>
                    <a:gd name="connsiteX21" fmla="*/ 54504 w 922883"/>
                    <a:gd name="connsiteY21" fmla="*/ 180 h 1862985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  <a:gd name="connsiteX0" fmla="*/ 54504 w 922883"/>
                    <a:gd name="connsiteY0" fmla="*/ 342046 h 1862276"/>
                    <a:gd name="connsiteX1" fmla="*/ 139183 w 922883"/>
                    <a:gd name="connsiteY1" fmla="*/ 368332 h 1862276"/>
                    <a:gd name="connsiteX2" fmla="*/ 579428 w 922883"/>
                    <a:gd name="connsiteY2" fmla="*/ 1032508 h 1862276"/>
                    <a:gd name="connsiteX3" fmla="*/ 456323 w 922883"/>
                    <a:gd name="connsiteY3" fmla="*/ 1435527 h 1862276"/>
                    <a:gd name="connsiteX4" fmla="*/ 395450 w 922883"/>
                    <a:gd name="connsiteY4" fmla="*/ 1513000 h 1862276"/>
                    <a:gd name="connsiteX5" fmla="*/ 344773 w 922883"/>
                    <a:gd name="connsiteY5" fmla="*/ 1393114 h 1862276"/>
                    <a:gd name="connsiteX6" fmla="*/ 361621 w 922883"/>
                    <a:gd name="connsiteY6" fmla="*/ 1371672 h 1862276"/>
                    <a:gd name="connsiteX7" fmla="*/ 465221 w 922883"/>
                    <a:gd name="connsiteY7" fmla="*/ 1032508 h 1862276"/>
                    <a:gd name="connsiteX8" fmla="*/ 94728 w 922883"/>
                    <a:gd name="connsiteY8" fmla="*/ 473564 h 1862276"/>
                    <a:gd name="connsiteX9" fmla="*/ 54504 w 922883"/>
                    <a:gd name="connsiteY9" fmla="*/ 461078 h 1862276"/>
                    <a:gd name="connsiteX10" fmla="*/ 54504 w 922883"/>
                    <a:gd name="connsiteY10" fmla="*/ 342046 h 1862276"/>
                    <a:gd name="connsiteX11" fmla="*/ 54504 w 922883"/>
                    <a:gd name="connsiteY11" fmla="*/ 180 h 1862276"/>
                    <a:gd name="connsiteX12" fmla="*/ 76348 w 922883"/>
                    <a:gd name="connsiteY12" fmla="*/ 3514 h 1862276"/>
                    <a:gd name="connsiteX13" fmla="*/ 922883 w 922883"/>
                    <a:gd name="connsiteY13" fmla="*/ 1042177 h 1862276"/>
                    <a:gd name="connsiteX14" fmla="*/ 556504 w 922883"/>
                    <a:gd name="connsiteY14" fmla="*/ 1843847 h 1862276"/>
                    <a:gd name="connsiteX15" fmla="*/ 540297 w 922883"/>
                    <a:gd name="connsiteY15" fmla="*/ 1855664 h 1862276"/>
                    <a:gd name="connsiteX16" fmla="*/ 490522 w 922883"/>
                    <a:gd name="connsiteY16" fmla="*/ 1737913 h 1862276"/>
                    <a:gd name="connsiteX17" fmla="*/ 518834 w 922883"/>
                    <a:gd name="connsiteY17" fmla="*/ 1714266 h 1862276"/>
                    <a:gd name="connsiteX18" fmla="*/ 801956 w 922883"/>
                    <a:gd name="connsiteY18" fmla="*/ 1042177 h 1862276"/>
                    <a:gd name="connsiteX19" fmla="*/ 141992 w 922883"/>
                    <a:gd name="connsiteY19" fmla="*/ 145129 h 1862276"/>
                    <a:gd name="connsiteX20" fmla="*/ 54504 w 922883"/>
                    <a:gd name="connsiteY20" fmla="*/ 122634 h 1862276"/>
                    <a:gd name="connsiteX21" fmla="*/ 54504 w 922883"/>
                    <a:gd name="connsiteY21" fmla="*/ 180 h 186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922883" h="1862276">
                      <a:moveTo>
                        <a:pt x="54504" y="342046"/>
                      </a:moveTo>
                      <a:cubicBezTo>
                        <a:pt x="91155" y="346596"/>
                        <a:pt x="110957" y="359570"/>
                        <a:pt x="139183" y="368332"/>
                      </a:cubicBezTo>
                      <a:cubicBezTo>
                        <a:pt x="397896" y="477759"/>
                        <a:pt x="579428" y="733934"/>
                        <a:pt x="579428" y="1032508"/>
                      </a:cubicBezTo>
                      <a:cubicBezTo>
                        <a:pt x="579428" y="1181795"/>
                        <a:pt x="534045" y="1320483"/>
                        <a:pt x="456323" y="1435527"/>
                      </a:cubicBezTo>
                      <a:lnTo>
                        <a:pt x="395450" y="1513000"/>
                      </a:lnTo>
                      <a:cubicBezTo>
                        <a:pt x="355388" y="1544650"/>
                        <a:pt x="258454" y="1498370"/>
                        <a:pt x="344773" y="1393114"/>
                      </a:cubicBezTo>
                      <a:lnTo>
                        <a:pt x="361621" y="1371672"/>
                      </a:lnTo>
                      <a:cubicBezTo>
                        <a:pt x="427029" y="1274856"/>
                        <a:pt x="465221" y="1158142"/>
                        <a:pt x="465221" y="1032508"/>
                      </a:cubicBezTo>
                      <a:cubicBezTo>
                        <a:pt x="465221" y="781240"/>
                        <a:pt x="312451" y="565653"/>
                        <a:pt x="94728" y="473564"/>
                      </a:cubicBezTo>
                      <a:lnTo>
                        <a:pt x="54504" y="461078"/>
                      </a:lnTo>
                      <a:cubicBezTo>
                        <a:pt x="8164" y="446676"/>
                        <a:pt x="12377" y="335385"/>
                        <a:pt x="54504" y="342046"/>
                      </a:cubicBezTo>
                      <a:close/>
                      <a:moveTo>
                        <a:pt x="54504" y="180"/>
                      </a:moveTo>
                      <a:lnTo>
                        <a:pt x="76348" y="3514"/>
                      </a:lnTo>
                      <a:cubicBezTo>
                        <a:pt x="559465" y="102374"/>
                        <a:pt x="922883" y="529835"/>
                        <a:pt x="922883" y="1042177"/>
                      </a:cubicBezTo>
                      <a:cubicBezTo>
                        <a:pt x="922883" y="1362391"/>
                        <a:pt x="780923" y="1649448"/>
                        <a:pt x="556504" y="1843847"/>
                      </a:cubicBezTo>
                      <a:lnTo>
                        <a:pt x="540297" y="1855664"/>
                      </a:lnTo>
                      <a:cubicBezTo>
                        <a:pt x="494216" y="1888026"/>
                        <a:pt x="418648" y="1794013"/>
                        <a:pt x="490522" y="1737913"/>
                      </a:cubicBezTo>
                      <a:lnTo>
                        <a:pt x="518834" y="1714266"/>
                      </a:lnTo>
                      <a:cubicBezTo>
                        <a:pt x="693513" y="1543702"/>
                        <a:pt x="801956" y="1305604"/>
                        <a:pt x="801956" y="1042177"/>
                      </a:cubicBezTo>
                      <a:cubicBezTo>
                        <a:pt x="801956" y="620694"/>
                        <a:pt x="524342" y="264052"/>
                        <a:pt x="141992" y="145129"/>
                      </a:cubicBezTo>
                      <a:lnTo>
                        <a:pt x="54504" y="122634"/>
                      </a:lnTo>
                      <a:cubicBezTo>
                        <a:pt x="-19218" y="117622"/>
                        <a:pt x="-17112" y="-5339"/>
                        <a:pt x="54504" y="1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12"/>
              <p:cNvGrpSpPr/>
              <p:nvPr/>
            </p:nvGrpSpPr>
            <p:grpSpPr>
              <a:xfrm>
                <a:off x="10167384" y="3879495"/>
                <a:ext cx="275493" cy="556855"/>
                <a:chOff x="6247444" y="3868815"/>
                <a:chExt cx="1272282" cy="2571666"/>
              </a:xfrm>
              <a:grpFill/>
            </p:grpSpPr>
            <p:sp>
              <p:nvSpPr>
                <p:cNvPr id="14" name="Oval 13"/>
                <p:cNvSpPr/>
                <p:nvPr/>
              </p:nvSpPr>
              <p:spPr>
                <a:xfrm>
                  <a:off x="6648922" y="3868815"/>
                  <a:ext cx="477260" cy="47726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6" name="Group 14"/>
                <p:cNvGrpSpPr/>
                <p:nvPr/>
              </p:nvGrpSpPr>
              <p:grpSpPr>
                <a:xfrm>
                  <a:off x="6247444" y="4105086"/>
                  <a:ext cx="1272282" cy="2335395"/>
                  <a:chOff x="6247444" y="4105086"/>
                  <a:chExt cx="1272282" cy="2335395"/>
                </a:xfrm>
                <a:grpFill/>
              </p:grpSpPr>
              <p:sp>
                <p:nvSpPr>
                  <p:cNvPr id="16" name="Rectangle 4"/>
                  <p:cNvSpPr/>
                  <p:nvPr/>
                </p:nvSpPr>
                <p:spPr>
                  <a:xfrm rot="11702868">
                    <a:off x="6452017" y="4109326"/>
                    <a:ext cx="295928" cy="2331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550" h="2208169">
                        <a:moveTo>
                          <a:pt x="168275" y="2208169"/>
                        </a:moveTo>
                        <a:cubicBezTo>
                          <a:pt x="84402" y="2208169"/>
                          <a:pt x="529" y="2175626"/>
                          <a:pt x="0" y="2110538"/>
                        </a:cubicBezTo>
                        <a:lnTo>
                          <a:pt x="0" y="1895475"/>
                        </a:lnTo>
                        <a:lnTo>
                          <a:pt x="0" y="215063"/>
                        </a:lnTo>
                        <a:lnTo>
                          <a:pt x="0" y="0"/>
                        </a:lnTo>
                        <a:cubicBezTo>
                          <a:pt x="1058" y="-130175"/>
                          <a:pt x="335492" y="-130175"/>
                          <a:pt x="336550" y="0"/>
                        </a:cubicBezTo>
                        <a:lnTo>
                          <a:pt x="336550" y="215063"/>
                        </a:lnTo>
                        <a:lnTo>
                          <a:pt x="336550" y="1895475"/>
                        </a:lnTo>
                        <a:lnTo>
                          <a:pt x="336550" y="2110538"/>
                        </a:lnTo>
                        <a:cubicBezTo>
                          <a:pt x="336021" y="2175626"/>
                          <a:pt x="252148" y="2208169"/>
                          <a:pt x="168275" y="2208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 4"/>
                  <p:cNvSpPr/>
                  <p:nvPr/>
                </p:nvSpPr>
                <p:spPr>
                  <a:xfrm rot="9900000">
                    <a:off x="7035477" y="4105086"/>
                    <a:ext cx="288741" cy="2331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550" h="2208169">
                        <a:moveTo>
                          <a:pt x="168275" y="2208169"/>
                        </a:moveTo>
                        <a:cubicBezTo>
                          <a:pt x="84402" y="2208169"/>
                          <a:pt x="529" y="2175626"/>
                          <a:pt x="0" y="2110538"/>
                        </a:cubicBezTo>
                        <a:lnTo>
                          <a:pt x="0" y="1895475"/>
                        </a:lnTo>
                        <a:lnTo>
                          <a:pt x="0" y="215063"/>
                        </a:lnTo>
                        <a:lnTo>
                          <a:pt x="0" y="0"/>
                        </a:lnTo>
                        <a:cubicBezTo>
                          <a:pt x="1058" y="-130175"/>
                          <a:pt x="335492" y="-130175"/>
                          <a:pt x="336550" y="0"/>
                        </a:cubicBezTo>
                        <a:lnTo>
                          <a:pt x="336550" y="215063"/>
                        </a:lnTo>
                        <a:lnTo>
                          <a:pt x="336550" y="1895475"/>
                        </a:lnTo>
                        <a:lnTo>
                          <a:pt x="336550" y="2110538"/>
                        </a:lnTo>
                        <a:cubicBezTo>
                          <a:pt x="336021" y="2175626"/>
                          <a:pt x="252148" y="2208169"/>
                          <a:pt x="168275" y="2208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 4"/>
                  <p:cNvSpPr/>
                  <p:nvPr/>
                </p:nvSpPr>
                <p:spPr>
                  <a:xfrm rot="3000000">
                    <a:off x="6753228" y="5210348"/>
                    <a:ext cx="164592" cy="117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550" h="2208169">
                        <a:moveTo>
                          <a:pt x="168275" y="2208169"/>
                        </a:moveTo>
                        <a:cubicBezTo>
                          <a:pt x="84402" y="2208169"/>
                          <a:pt x="529" y="2175626"/>
                          <a:pt x="0" y="2110538"/>
                        </a:cubicBezTo>
                        <a:lnTo>
                          <a:pt x="0" y="1895475"/>
                        </a:lnTo>
                        <a:lnTo>
                          <a:pt x="0" y="215063"/>
                        </a:lnTo>
                        <a:lnTo>
                          <a:pt x="0" y="0"/>
                        </a:lnTo>
                        <a:cubicBezTo>
                          <a:pt x="1058" y="-130175"/>
                          <a:pt x="335492" y="-130175"/>
                          <a:pt x="336550" y="0"/>
                        </a:cubicBezTo>
                        <a:lnTo>
                          <a:pt x="336550" y="215063"/>
                        </a:lnTo>
                        <a:lnTo>
                          <a:pt x="336550" y="1895475"/>
                        </a:lnTo>
                        <a:lnTo>
                          <a:pt x="336550" y="2110538"/>
                        </a:lnTo>
                        <a:cubicBezTo>
                          <a:pt x="336021" y="2175626"/>
                          <a:pt x="252148" y="2208169"/>
                          <a:pt x="168275" y="2208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 4"/>
                  <p:cNvSpPr/>
                  <p:nvPr/>
                </p:nvSpPr>
                <p:spPr>
                  <a:xfrm rot="7800000">
                    <a:off x="6849351" y="5199533"/>
                    <a:ext cx="164592" cy="11761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550" h="2208169">
                        <a:moveTo>
                          <a:pt x="168275" y="2208169"/>
                        </a:moveTo>
                        <a:cubicBezTo>
                          <a:pt x="84402" y="2208169"/>
                          <a:pt x="529" y="2175626"/>
                          <a:pt x="0" y="2110538"/>
                        </a:cubicBezTo>
                        <a:lnTo>
                          <a:pt x="0" y="1895475"/>
                        </a:lnTo>
                        <a:lnTo>
                          <a:pt x="0" y="215063"/>
                        </a:lnTo>
                        <a:lnTo>
                          <a:pt x="0" y="0"/>
                        </a:lnTo>
                        <a:cubicBezTo>
                          <a:pt x="1058" y="-130175"/>
                          <a:pt x="335492" y="-130175"/>
                          <a:pt x="336550" y="0"/>
                        </a:cubicBezTo>
                        <a:lnTo>
                          <a:pt x="336550" y="215063"/>
                        </a:lnTo>
                        <a:lnTo>
                          <a:pt x="336550" y="1895475"/>
                        </a:lnTo>
                        <a:lnTo>
                          <a:pt x="336550" y="2110538"/>
                        </a:lnTo>
                        <a:cubicBezTo>
                          <a:pt x="336021" y="2175626"/>
                          <a:pt x="252148" y="2208169"/>
                          <a:pt x="168275" y="220816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grpSp>
        <p:nvGrpSpPr>
          <p:cNvPr id="7" name="Group 37"/>
          <p:cNvGrpSpPr/>
          <p:nvPr/>
        </p:nvGrpSpPr>
        <p:grpSpPr>
          <a:xfrm>
            <a:off x="10724888" y="1823702"/>
            <a:ext cx="731425" cy="731520"/>
            <a:chOff x="4219356" y="2406886"/>
            <a:chExt cx="940834" cy="940834"/>
          </a:xfrm>
        </p:grpSpPr>
        <p:sp>
          <p:nvSpPr>
            <p:cNvPr id="39" name="Oval 38"/>
            <p:cNvSpPr/>
            <p:nvPr/>
          </p:nvSpPr>
          <p:spPr>
            <a:xfrm>
              <a:off x="4219356" y="2406886"/>
              <a:ext cx="940834" cy="940834"/>
            </a:xfrm>
            <a:prstGeom prst="ellipse">
              <a:avLst/>
            </a:prstGeom>
            <a:gradFill flip="none" rotWithShape="1">
              <a:gsLst>
                <a:gs pos="60000">
                  <a:schemeClr val="accent5"/>
                </a:gs>
                <a:gs pos="0">
                  <a:schemeClr val="accent6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Group 39"/>
            <p:cNvGrpSpPr/>
            <p:nvPr/>
          </p:nvGrpSpPr>
          <p:grpSpPr>
            <a:xfrm>
              <a:off x="4345579" y="2625546"/>
              <a:ext cx="663159" cy="489297"/>
              <a:chOff x="4473575" y="7819601"/>
              <a:chExt cx="847726" cy="625475"/>
            </a:xfrm>
          </p:grpSpPr>
          <p:sp>
            <p:nvSpPr>
              <p:cNvPr id="41" name="Freeform 19"/>
              <p:cNvSpPr>
                <a:spLocks noEditPoints="1"/>
              </p:cNvSpPr>
              <p:nvPr/>
            </p:nvSpPr>
            <p:spPr bwMode="auto">
              <a:xfrm>
                <a:off x="4473575" y="7819601"/>
                <a:ext cx="539750" cy="542925"/>
              </a:xfrm>
              <a:custGeom>
                <a:avLst/>
                <a:gdLst>
                  <a:gd name="T0" fmla="*/ 144 w 144"/>
                  <a:gd name="T1" fmla="*/ 82 h 145"/>
                  <a:gd name="T2" fmla="*/ 144 w 144"/>
                  <a:gd name="T3" fmla="*/ 63 h 145"/>
                  <a:gd name="T4" fmla="*/ 127 w 144"/>
                  <a:gd name="T5" fmla="*/ 63 h 145"/>
                  <a:gd name="T6" fmla="*/ 117 w 144"/>
                  <a:gd name="T7" fmla="*/ 40 h 145"/>
                  <a:gd name="T8" fmla="*/ 129 w 144"/>
                  <a:gd name="T9" fmla="*/ 28 h 145"/>
                  <a:gd name="T10" fmla="*/ 116 w 144"/>
                  <a:gd name="T11" fmla="*/ 15 h 145"/>
                  <a:gd name="T12" fmla="*/ 104 w 144"/>
                  <a:gd name="T13" fmla="*/ 27 h 145"/>
                  <a:gd name="T14" fmla="*/ 81 w 144"/>
                  <a:gd name="T15" fmla="*/ 17 h 145"/>
                  <a:gd name="T16" fmla="*/ 81 w 144"/>
                  <a:gd name="T17" fmla="*/ 0 h 145"/>
                  <a:gd name="T18" fmla="*/ 62 w 144"/>
                  <a:gd name="T19" fmla="*/ 0 h 145"/>
                  <a:gd name="T20" fmla="*/ 62 w 144"/>
                  <a:gd name="T21" fmla="*/ 17 h 145"/>
                  <a:gd name="T22" fmla="*/ 39 w 144"/>
                  <a:gd name="T23" fmla="*/ 26 h 145"/>
                  <a:gd name="T24" fmla="*/ 27 w 144"/>
                  <a:gd name="T25" fmla="*/ 15 h 145"/>
                  <a:gd name="T26" fmla="*/ 14 w 144"/>
                  <a:gd name="T27" fmla="*/ 28 h 145"/>
                  <a:gd name="T28" fmla="*/ 25 w 144"/>
                  <a:gd name="T29" fmla="*/ 39 h 145"/>
                  <a:gd name="T30" fmla="*/ 15 w 144"/>
                  <a:gd name="T31" fmla="*/ 63 h 145"/>
                  <a:gd name="T32" fmla="*/ 0 w 144"/>
                  <a:gd name="T33" fmla="*/ 63 h 145"/>
                  <a:gd name="T34" fmla="*/ 0 w 144"/>
                  <a:gd name="T35" fmla="*/ 82 h 145"/>
                  <a:gd name="T36" fmla="*/ 15 w 144"/>
                  <a:gd name="T37" fmla="*/ 82 h 145"/>
                  <a:gd name="T38" fmla="*/ 25 w 144"/>
                  <a:gd name="T39" fmla="*/ 106 h 145"/>
                  <a:gd name="T40" fmla="*/ 14 w 144"/>
                  <a:gd name="T41" fmla="*/ 117 h 145"/>
                  <a:gd name="T42" fmla="*/ 27 w 144"/>
                  <a:gd name="T43" fmla="*/ 130 h 145"/>
                  <a:gd name="T44" fmla="*/ 39 w 144"/>
                  <a:gd name="T45" fmla="*/ 119 h 145"/>
                  <a:gd name="T46" fmla="*/ 62 w 144"/>
                  <a:gd name="T47" fmla="*/ 128 h 145"/>
                  <a:gd name="T48" fmla="*/ 62 w 144"/>
                  <a:gd name="T49" fmla="*/ 145 h 145"/>
                  <a:gd name="T50" fmla="*/ 81 w 144"/>
                  <a:gd name="T51" fmla="*/ 145 h 145"/>
                  <a:gd name="T52" fmla="*/ 81 w 144"/>
                  <a:gd name="T53" fmla="*/ 128 h 145"/>
                  <a:gd name="T54" fmla="*/ 104 w 144"/>
                  <a:gd name="T55" fmla="*/ 118 h 145"/>
                  <a:gd name="T56" fmla="*/ 116 w 144"/>
                  <a:gd name="T57" fmla="*/ 130 h 145"/>
                  <a:gd name="T58" fmla="*/ 129 w 144"/>
                  <a:gd name="T59" fmla="*/ 117 h 145"/>
                  <a:gd name="T60" fmla="*/ 117 w 144"/>
                  <a:gd name="T61" fmla="*/ 105 h 145"/>
                  <a:gd name="T62" fmla="*/ 127 w 144"/>
                  <a:gd name="T63" fmla="*/ 82 h 145"/>
                  <a:gd name="T64" fmla="*/ 144 w 144"/>
                  <a:gd name="T65" fmla="*/ 82 h 145"/>
                  <a:gd name="T66" fmla="*/ 71 w 144"/>
                  <a:gd name="T67" fmla="*/ 120 h 145"/>
                  <a:gd name="T68" fmla="*/ 23 w 144"/>
                  <a:gd name="T69" fmla="*/ 72 h 145"/>
                  <a:gd name="T70" fmla="*/ 71 w 144"/>
                  <a:gd name="T71" fmla="*/ 25 h 145"/>
                  <a:gd name="T72" fmla="*/ 119 w 144"/>
                  <a:gd name="T73" fmla="*/ 72 h 145"/>
                  <a:gd name="T74" fmla="*/ 71 w 144"/>
                  <a:gd name="T75" fmla="*/ 12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4" h="145">
                    <a:moveTo>
                      <a:pt x="144" y="82"/>
                    </a:moveTo>
                    <a:cubicBezTo>
                      <a:pt x="144" y="63"/>
                      <a:pt x="144" y="63"/>
                      <a:pt x="144" y="63"/>
                    </a:cubicBezTo>
                    <a:cubicBezTo>
                      <a:pt x="127" y="63"/>
                      <a:pt x="127" y="63"/>
                      <a:pt x="127" y="63"/>
                    </a:cubicBezTo>
                    <a:cubicBezTo>
                      <a:pt x="125" y="55"/>
                      <a:pt x="122" y="47"/>
                      <a:pt x="117" y="40"/>
                    </a:cubicBezTo>
                    <a:cubicBezTo>
                      <a:pt x="129" y="28"/>
                      <a:pt x="129" y="28"/>
                      <a:pt x="129" y="28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04" y="27"/>
                      <a:pt x="104" y="27"/>
                      <a:pt x="104" y="27"/>
                    </a:cubicBezTo>
                    <a:cubicBezTo>
                      <a:pt x="97" y="22"/>
                      <a:pt x="90" y="18"/>
                      <a:pt x="81" y="17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2" y="17"/>
                      <a:pt x="62" y="17"/>
                      <a:pt x="62" y="17"/>
                    </a:cubicBezTo>
                    <a:cubicBezTo>
                      <a:pt x="54" y="18"/>
                      <a:pt x="46" y="21"/>
                      <a:pt x="39" y="2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25" y="39"/>
                      <a:pt x="25" y="39"/>
                      <a:pt x="25" y="39"/>
                    </a:cubicBezTo>
                    <a:cubicBezTo>
                      <a:pt x="20" y="46"/>
                      <a:pt x="17" y="54"/>
                      <a:pt x="15" y="6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7" y="91"/>
                      <a:pt x="20" y="99"/>
                      <a:pt x="25" y="106"/>
                    </a:cubicBezTo>
                    <a:cubicBezTo>
                      <a:pt x="14" y="117"/>
                      <a:pt x="14" y="117"/>
                      <a:pt x="14" y="117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6" y="124"/>
                      <a:pt x="54" y="127"/>
                      <a:pt x="62" y="128"/>
                    </a:cubicBezTo>
                    <a:cubicBezTo>
                      <a:pt x="62" y="145"/>
                      <a:pt x="62" y="145"/>
                      <a:pt x="62" y="145"/>
                    </a:cubicBezTo>
                    <a:cubicBezTo>
                      <a:pt x="81" y="145"/>
                      <a:pt x="81" y="145"/>
                      <a:pt x="81" y="145"/>
                    </a:cubicBezTo>
                    <a:cubicBezTo>
                      <a:pt x="81" y="128"/>
                      <a:pt x="81" y="128"/>
                      <a:pt x="81" y="128"/>
                    </a:cubicBezTo>
                    <a:cubicBezTo>
                      <a:pt x="90" y="126"/>
                      <a:pt x="97" y="123"/>
                      <a:pt x="104" y="118"/>
                    </a:cubicBezTo>
                    <a:cubicBezTo>
                      <a:pt x="116" y="130"/>
                      <a:pt x="116" y="130"/>
                      <a:pt x="116" y="130"/>
                    </a:cubicBezTo>
                    <a:cubicBezTo>
                      <a:pt x="129" y="117"/>
                      <a:pt x="129" y="117"/>
                      <a:pt x="129" y="117"/>
                    </a:cubicBezTo>
                    <a:cubicBezTo>
                      <a:pt x="117" y="105"/>
                      <a:pt x="117" y="105"/>
                      <a:pt x="117" y="105"/>
                    </a:cubicBezTo>
                    <a:cubicBezTo>
                      <a:pt x="122" y="98"/>
                      <a:pt x="125" y="90"/>
                      <a:pt x="127" y="82"/>
                    </a:cubicBezTo>
                    <a:lnTo>
                      <a:pt x="144" y="82"/>
                    </a:lnTo>
                    <a:close/>
                    <a:moveTo>
                      <a:pt x="71" y="120"/>
                    </a:moveTo>
                    <a:cubicBezTo>
                      <a:pt x="45" y="120"/>
                      <a:pt x="23" y="99"/>
                      <a:pt x="23" y="72"/>
                    </a:cubicBezTo>
                    <a:cubicBezTo>
                      <a:pt x="23" y="46"/>
                      <a:pt x="45" y="25"/>
                      <a:pt x="71" y="25"/>
                    </a:cubicBezTo>
                    <a:cubicBezTo>
                      <a:pt x="97" y="25"/>
                      <a:pt x="119" y="46"/>
                      <a:pt x="119" y="72"/>
                    </a:cubicBezTo>
                    <a:cubicBezTo>
                      <a:pt x="119" y="99"/>
                      <a:pt x="97" y="120"/>
                      <a:pt x="71" y="12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"/>
              <p:cNvSpPr>
                <a:spLocks noEditPoints="1"/>
              </p:cNvSpPr>
              <p:nvPr/>
            </p:nvSpPr>
            <p:spPr bwMode="auto">
              <a:xfrm>
                <a:off x="4960938" y="8081538"/>
                <a:ext cx="360363" cy="363538"/>
              </a:xfrm>
              <a:custGeom>
                <a:avLst/>
                <a:gdLst>
                  <a:gd name="T0" fmla="*/ 84 w 96"/>
                  <a:gd name="T1" fmla="*/ 43 h 97"/>
                  <a:gd name="T2" fmla="*/ 96 w 96"/>
                  <a:gd name="T3" fmla="*/ 38 h 97"/>
                  <a:gd name="T4" fmla="*/ 90 w 96"/>
                  <a:gd name="T5" fmla="*/ 23 h 97"/>
                  <a:gd name="T6" fmla="*/ 78 w 96"/>
                  <a:gd name="T7" fmla="*/ 28 h 97"/>
                  <a:gd name="T8" fmla="*/ 69 w 96"/>
                  <a:gd name="T9" fmla="*/ 19 h 97"/>
                  <a:gd name="T10" fmla="*/ 75 w 96"/>
                  <a:gd name="T11" fmla="*/ 7 h 97"/>
                  <a:gd name="T12" fmla="*/ 60 w 96"/>
                  <a:gd name="T13" fmla="*/ 1 h 97"/>
                  <a:gd name="T14" fmla="*/ 55 w 96"/>
                  <a:gd name="T15" fmla="*/ 13 h 97"/>
                  <a:gd name="T16" fmla="*/ 42 w 96"/>
                  <a:gd name="T17" fmla="*/ 12 h 97"/>
                  <a:gd name="T18" fmla="*/ 38 w 96"/>
                  <a:gd name="T19" fmla="*/ 0 h 97"/>
                  <a:gd name="T20" fmla="*/ 26 w 96"/>
                  <a:gd name="T21" fmla="*/ 5 h 97"/>
                  <a:gd name="T22" fmla="*/ 23 w 96"/>
                  <a:gd name="T23" fmla="*/ 6 h 97"/>
                  <a:gd name="T24" fmla="*/ 27 w 96"/>
                  <a:gd name="T25" fmla="*/ 18 h 97"/>
                  <a:gd name="T26" fmla="*/ 18 w 96"/>
                  <a:gd name="T27" fmla="*/ 27 h 97"/>
                  <a:gd name="T28" fmla="*/ 7 w 96"/>
                  <a:gd name="T29" fmla="*/ 22 h 97"/>
                  <a:gd name="T30" fmla="*/ 0 w 96"/>
                  <a:gd name="T31" fmla="*/ 37 h 97"/>
                  <a:gd name="T32" fmla="*/ 12 w 96"/>
                  <a:gd name="T33" fmla="*/ 41 h 97"/>
                  <a:gd name="T34" fmla="*/ 11 w 96"/>
                  <a:gd name="T35" fmla="*/ 54 h 97"/>
                  <a:gd name="T36" fmla="*/ 0 w 96"/>
                  <a:gd name="T37" fmla="*/ 59 h 97"/>
                  <a:gd name="T38" fmla="*/ 6 w 96"/>
                  <a:gd name="T39" fmla="*/ 74 h 97"/>
                  <a:gd name="T40" fmla="*/ 17 w 96"/>
                  <a:gd name="T41" fmla="*/ 69 h 97"/>
                  <a:gd name="T42" fmla="*/ 26 w 96"/>
                  <a:gd name="T43" fmla="*/ 78 h 97"/>
                  <a:gd name="T44" fmla="*/ 21 w 96"/>
                  <a:gd name="T45" fmla="*/ 90 h 97"/>
                  <a:gd name="T46" fmla="*/ 36 w 96"/>
                  <a:gd name="T47" fmla="*/ 96 h 97"/>
                  <a:gd name="T48" fmla="*/ 41 w 96"/>
                  <a:gd name="T49" fmla="*/ 84 h 97"/>
                  <a:gd name="T50" fmla="*/ 53 w 96"/>
                  <a:gd name="T51" fmla="*/ 84 h 97"/>
                  <a:gd name="T52" fmla="*/ 58 w 96"/>
                  <a:gd name="T53" fmla="*/ 97 h 97"/>
                  <a:gd name="T54" fmla="*/ 73 w 96"/>
                  <a:gd name="T55" fmla="*/ 91 h 97"/>
                  <a:gd name="T56" fmla="*/ 68 w 96"/>
                  <a:gd name="T57" fmla="*/ 78 h 97"/>
                  <a:gd name="T58" fmla="*/ 77 w 96"/>
                  <a:gd name="T59" fmla="*/ 70 h 97"/>
                  <a:gd name="T60" fmla="*/ 89 w 96"/>
                  <a:gd name="T61" fmla="*/ 75 h 97"/>
                  <a:gd name="T62" fmla="*/ 91 w 96"/>
                  <a:gd name="T63" fmla="*/ 71 h 97"/>
                  <a:gd name="T64" fmla="*/ 96 w 96"/>
                  <a:gd name="T65" fmla="*/ 61 h 97"/>
                  <a:gd name="T66" fmla="*/ 83 w 96"/>
                  <a:gd name="T67" fmla="*/ 55 h 97"/>
                  <a:gd name="T68" fmla="*/ 84 w 96"/>
                  <a:gd name="T69" fmla="*/ 43 h 97"/>
                  <a:gd name="T70" fmla="*/ 58 w 96"/>
                  <a:gd name="T71" fmla="*/ 53 h 97"/>
                  <a:gd name="T72" fmla="*/ 43 w 96"/>
                  <a:gd name="T73" fmla="*/ 59 h 97"/>
                  <a:gd name="T74" fmla="*/ 37 w 96"/>
                  <a:gd name="T75" fmla="*/ 44 h 97"/>
                  <a:gd name="T76" fmla="*/ 52 w 96"/>
                  <a:gd name="T77" fmla="*/ 38 h 97"/>
                  <a:gd name="T78" fmla="*/ 58 w 96"/>
                  <a:gd name="T79" fmla="*/ 53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97">
                    <a:moveTo>
                      <a:pt x="84" y="43"/>
                    </a:moveTo>
                    <a:cubicBezTo>
                      <a:pt x="96" y="38"/>
                      <a:pt x="96" y="38"/>
                      <a:pt x="96" y="38"/>
                    </a:cubicBezTo>
                    <a:cubicBezTo>
                      <a:pt x="90" y="23"/>
                      <a:pt x="90" y="23"/>
                      <a:pt x="90" y="23"/>
                    </a:cubicBezTo>
                    <a:cubicBezTo>
                      <a:pt x="78" y="28"/>
                      <a:pt x="78" y="28"/>
                      <a:pt x="78" y="28"/>
                    </a:cubicBezTo>
                    <a:cubicBezTo>
                      <a:pt x="76" y="25"/>
                      <a:pt x="73" y="22"/>
                      <a:pt x="69" y="19"/>
                    </a:cubicBezTo>
                    <a:cubicBezTo>
                      <a:pt x="75" y="7"/>
                      <a:pt x="75" y="7"/>
                      <a:pt x="75" y="7"/>
                    </a:cubicBezTo>
                    <a:cubicBezTo>
                      <a:pt x="60" y="1"/>
                      <a:pt x="60" y="1"/>
                      <a:pt x="60" y="1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1" y="12"/>
                      <a:pt x="46" y="12"/>
                      <a:pt x="42" y="1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4" y="20"/>
                      <a:pt x="21" y="23"/>
                      <a:pt x="18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2" y="41"/>
                      <a:pt x="12" y="41"/>
                      <a:pt x="12" y="41"/>
                    </a:cubicBezTo>
                    <a:cubicBezTo>
                      <a:pt x="11" y="46"/>
                      <a:pt x="11" y="50"/>
                      <a:pt x="11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6" y="74"/>
                      <a:pt x="6" y="74"/>
                      <a:pt x="6" y="74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20" y="73"/>
                      <a:pt x="23" y="76"/>
                      <a:pt x="26" y="78"/>
                    </a:cubicBezTo>
                    <a:cubicBezTo>
                      <a:pt x="21" y="90"/>
                      <a:pt x="21" y="90"/>
                      <a:pt x="21" y="90"/>
                    </a:cubicBezTo>
                    <a:cubicBezTo>
                      <a:pt x="36" y="96"/>
                      <a:pt x="36" y="96"/>
                      <a:pt x="36" y="96"/>
                    </a:cubicBezTo>
                    <a:cubicBezTo>
                      <a:pt x="41" y="84"/>
                      <a:pt x="41" y="84"/>
                      <a:pt x="41" y="84"/>
                    </a:cubicBezTo>
                    <a:cubicBezTo>
                      <a:pt x="45" y="85"/>
                      <a:pt x="49" y="85"/>
                      <a:pt x="53" y="84"/>
                    </a:cubicBezTo>
                    <a:cubicBezTo>
                      <a:pt x="58" y="97"/>
                      <a:pt x="58" y="97"/>
                      <a:pt x="58" y="97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68" y="78"/>
                      <a:pt x="68" y="78"/>
                      <a:pt x="68" y="78"/>
                    </a:cubicBezTo>
                    <a:cubicBezTo>
                      <a:pt x="72" y="76"/>
                      <a:pt x="75" y="73"/>
                      <a:pt x="77" y="70"/>
                    </a:cubicBezTo>
                    <a:cubicBezTo>
                      <a:pt x="89" y="75"/>
                      <a:pt x="89" y="75"/>
                      <a:pt x="89" y="75"/>
                    </a:cubicBezTo>
                    <a:cubicBezTo>
                      <a:pt x="91" y="71"/>
                      <a:pt x="91" y="71"/>
                      <a:pt x="91" y="71"/>
                    </a:cubicBezTo>
                    <a:cubicBezTo>
                      <a:pt x="96" y="61"/>
                      <a:pt x="96" y="61"/>
                      <a:pt x="96" y="61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1"/>
                      <a:pt x="84" y="47"/>
                      <a:pt x="84" y="43"/>
                    </a:cubicBezTo>
                    <a:close/>
                    <a:moveTo>
                      <a:pt x="58" y="53"/>
                    </a:moveTo>
                    <a:cubicBezTo>
                      <a:pt x="55" y="59"/>
                      <a:pt x="49" y="61"/>
                      <a:pt x="43" y="59"/>
                    </a:cubicBezTo>
                    <a:cubicBezTo>
                      <a:pt x="37" y="56"/>
                      <a:pt x="35" y="50"/>
                      <a:pt x="37" y="44"/>
                    </a:cubicBezTo>
                    <a:cubicBezTo>
                      <a:pt x="40" y="38"/>
                      <a:pt x="46" y="35"/>
                      <a:pt x="52" y="38"/>
                    </a:cubicBezTo>
                    <a:cubicBezTo>
                      <a:pt x="58" y="40"/>
                      <a:pt x="60" y="47"/>
                      <a:pt x="58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2"/>
              <p:cNvSpPr>
                <a:spLocks noEditPoints="1"/>
              </p:cNvSpPr>
              <p:nvPr/>
            </p:nvSpPr>
            <p:spPr bwMode="auto">
              <a:xfrm>
                <a:off x="4570413" y="7924373"/>
                <a:ext cx="338138" cy="333375"/>
              </a:xfrm>
              <a:custGeom>
                <a:avLst/>
                <a:gdLst>
                  <a:gd name="T0" fmla="*/ 45 w 90"/>
                  <a:gd name="T1" fmla="*/ 0 h 89"/>
                  <a:gd name="T2" fmla="*/ 0 w 90"/>
                  <a:gd name="T3" fmla="*/ 44 h 89"/>
                  <a:gd name="T4" fmla="*/ 45 w 90"/>
                  <a:gd name="T5" fmla="*/ 89 h 89"/>
                  <a:gd name="T6" fmla="*/ 90 w 90"/>
                  <a:gd name="T7" fmla="*/ 44 h 89"/>
                  <a:gd name="T8" fmla="*/ 45 w 90"/>
                  <a:gd name="T9" fmla="*/ 0 h 89"/>
                  <a:gd name="T10" fmla="*/ 45 w 90"/>
                  <a:gd name="T11" fmla="*/ 70 h 89"/>
                  <a:gd name="T12" fmla="*/ 20 w 90"/>
                  <a:gd name="T13" fmla="*/ 44 h 89"/>
                  <a:gd name="T14" fmla="*/ 45 w 90"/>
                  <a:gd name="T15" fmla="*/ 19 h 89"/>
                  <a:gd name="T16" fmla="*/ 70 w 90"/>
                  <a:gd name="T17" fmla="*/ 44 h 89"/>
                  <a:gd name="T18" fmla="*/ 45 w 90"/>
                  <a:gd name="T19" fmla="*/ 7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0" h="89">
                    <a:moveTo>
                      <a:pt x="45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9"/>
                      <a:pt x="20" y="89"/>
                      <a:pt x="45" y="89"/>
                    </a:cubicBezTo>
                    <a:cubicBezTo>
                      <a:pt x="70" y="89"/>
                      <a:pt x="90" y="69"/>
                      <a:pt x="90" y="44"/>
                    </a:cubicBezTo>
                    <a:cubicBezTo>
                      <a:pt x="90" y="20"/>
                      <a:pt x="70" y="0"/>
                      <a:pt x="45" y="0"/>
                    </a:cubicBezTo>
                    <a:close/>
                    <a:moveTo>
                      <a:pt x="45" y="70"/>
                    </a:moveTo>
                    <a:cubicBezTo>
                      <a:pt x="31" y="70"/>
                      <a:pt x="20" y="58"/>
                      <a:pt x="20" y="44"/>
                    </a:cubicBezTo>
                    <a:cubicBezTo>
                      <a:pt x="20" y="31"/>
                      <a:pt x="31" y="19"/>
                      <a:pt x="45" y="19"/>
                    </a:cubicBezTo>
                    <a:cubicBezTo>
                      <a:pt x="59" y="19"/>
                      <a:pt x="70" y="31"/>
                      <a:pt x="70" y="44"/>
                    </a:cubicBezTo>
                    <a:cubicBezTo>
                      <a:pt x="70" y="58"/>
                      <a:pt x="59" y="70"/>
                      <a:pt x="45" y="7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9" name="Group 43"/>
          <p:cNvGrpSpPr/>
          <p:nvPr/>
        </p:nvGrpSpPr>
        <p:grpSpPr>
          <a:xfrm>
            <a:off x="6955432" y="1843913"/>
            <a:ext cx="731425" cy="731520"/>
            <a:chOff x="7397093" y="1160747"/>
            <a:chExt cx="1986658" cy="1986658"/>
          </a:xfrm>
        </p:grpSpPr>
        <p:sp>
          <p:nvSpPr>
            <p:cNvPr id="45" name="Oval 44"/>
            <p:cNvSpPr/>
            <p:nvPr/>
          </p:nvSpPr>
          <p:spPr>
            <a:xfrm>
              <a:off x="7397093" y="1160747"/>
              <a:ext cx="1986658" cy="1986658"/>
            </a:xfrm>
            <a:prstGeom prst="ellipse">
              <a:avLst/>
            </a:prstGeom>
            <a:gradFill flip="none" rotWithShape="1">
              <a:gsLst>
                <a:gs pos="60000">
                  <a:schemeClr val="accent3"/>
                </a:gs>
                <a:gs pos="0">
                  <a:schemeClr val="accent4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1" name="Group 45"/>
            <p:cNvGrpSpPr/>
            <p:nvPr/>
          </p:nvGrpSpPr>
          <p:grpSpPr>
            <a:xfrm>
              <a:off x="7810040" y="1648404"/>
              <a:ext cx="1317786" cy="1057671"/>
              <a:chOff x="7810040" y="1648404"/>
              <a:chExt cx="1317786" cy="1057671"/>
            </a:xfrm>
          </p:grpSpPr>
          <p:sp>
            <p:nvSpPr>
              <p:cNvPr id="47" name="Rectangle 3"/>
              <p:cNvSpPr/>
              <p:nvPr/>
            </p:nvSpPr>
            <p:spPr>
              <a:xfrm>
                <a:off x="7810040" y="1886994"/>
                <a:ext cx="413175" cy="819081"/>
              </a:xfrm>
              <a:custGeom>
                <a:avLst/>
                <a:gdLst/>
                <a:ahLst/>
                <a:cxnLst/>
                <a:rect l="l" t="t" r="r" b="b"/>
                <a:pathLst>
                  <a:path w="1285226" h="2547847">
                    <a:moveTo>
                      <a:pt x="154443" y="2277903"/>
                    </a:moveTo>
                    <a:lnTo>
                      <a:pt x="154443" y="2352400"/>
                    </a:lnTo>
                    <a:lnTo>
                      <a:pt x="1146458" y="2352400"/>
                    </a:lnTo>
                    <a:lnTo>
                      <a:pt x="1146458" y="2277903"/>
                    </a:lnTo>
                    <a:close/>
                    <a:moveTo>
                      <a:pt x="154443" y="2125503"/>
                    </a:moveTo>
                    <a:lnTo>
                      <a:pt x="154443" y="2200000"/>
                    </a:lnTo>
                    <a:lnTo>
                      <a:pt x="1146458" y="2200000"/>
                    </a:lnTo>
                    <a:lnTo>
                      <a:pt x="1146458" y="2125503"/>
                    </a:lnTo>
                    <a:close/>
                    <a:moveTo>
                      <a:pt x="154443" y="1973103"/>
                    </a:moveTo>
                    <a:lnTo>
                      <a:pt x="154443" y="2047600"/>
                    </a:lnTo>
                    <a:lnTo>
                      <a:pt x="1146458" y="2047600"/>
                    </a:lnTo>
                    <a:lnTo>
                      <a:pt x="1146458" y="1973103"/>
                    </a:lnTo>
                    <a:close/>
                    <a:moveTo>
                      <a:pt x="659331" y="855511"/>
                    </a:moveTo>
                    <a:cubicBezTo>
                      <a:pt x="585035" y="855511"/>
                      <a:pt x="524806" y="915740"/>
                      <a:pt x="524806" y="990036"/>
                    </a:cubicBezTo>
                    <a:cubicBezTo>
                      <a:pt x="524806" y="1064332"/>
                      <a:pt x="585035" y="1124561"/>
                      <a:pt x="659331" y="1124561"/>
                    </a:cubicBezTo>
                    <a:cubicBezTo>
                      <a:pt x="733627" y="1124561"/>
                      <a:pt x="793856" y="1064332"/>
                      <a:pt x="793856" y="990036"/>
                    </a:cubicBezTo>
                    <a:cubicBezTo>
                      <a:pt x="793856" y="915740"/>
                      <a:pt x="733627" y="855511"/>
                      <a:pt x="659331" y="855511"/>
                    </a:cubicBezTo>
                    <a:close/>
                    <a:moveTo>
                      <a:pt x="142935" y="494574"/>
                    </a:moveTo>
                    <a:lnTo>
                      <a:pt x="142935" y="611052"/>
                    </a:lnTo>
                    <a:lnTo>
                      <a:pt x="720183" y="611052"/>
                    </a:lnTo>
                    <a:lnTo>
                      <a:pt x="720183" y="494574"/>
                    </a:lnTo>
                    <a:close/>
                    <a:moveTo>
                      <a:pt x="142935" y="222857"/>
                    </a:moveTo>
                    <a:lnTo>
                      <a:pt x="142935" y="339335"/>
                    </a:lnTo>
                    <a:lnTo>
                      <a:pt x="720183" y="339335"/>
                    </a:lnTo>
                    <a:lnTo>
                      <a:pt x="720183" y="222857"/>
                    </a:lnTo>
                    <a:close/>
                    <a:moveTo>
                      <a:pt x="0" y="0"/>
                    </a:moveTo>
                    <a:lnTo>
                      <a:pt x="1285226" y="0"/>
                    </a:lnTo>
                    <a:lnTo>
                      <a:pt x="1285226" y="2547847"/>
                    </a:lnTo>
                    <a:lnTo>
                      <a:pt x="0" y="25478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Rounded Rectangle 12"/>
              <p:cNvSpPr/>
              <p:nvPr/>
            </p:nvSpPr>
            <p:spPr>
              <a:xfrm>
                <a:off x="8305095" y="1648404"/>
                <a:ext cx="822731" cy="778688"/>
              </a:xfrm>
              <a:custGeom>
                <a:avLst/>
                <a:gdLst/>
                <a:ahLst/>
                <a:cxnLst/>
                <a:rect l="l" t="t" r="r" b="b"/>
                <a:pathLst>
                  <a:path w="822731" h="778688">
                    <a:moveTo>
                      <a:pt x="132614" y="33539"/>
                    </a:moveTo>
                    <a:cubicBezTo>
                      <a:pt x="87170" y="33539"/>
                      <a:pt x="50331" y="70378"/>
                      <a:pt x="50331" y="115822"/>
                    </a:cubicBezTo>
                    <a:lnTo>
                      <a:pt x="50331" y="444944"/>
                    </a:lnTo>
                    <a:cubicBezTo>
                      <a:pt x="50331" y="490388"/>
                      <a:pt x="87170" y="527227"/>
                      <a:pt x="132614" y="527227"/>
                    </a:cubicBezTo>
                    <a:lnTo>
                      <a:pt x="703488" y="527227"/>
                    </a:lnTo>
                    <a:cubicBezTo>
                      <a:pt x="748932" y="527227"/>
                      <a:pt x="785771" y="490388"/>
                      <a:pt x="785771" y="444944"/>
                    </a:cubicBezTo>
                    <a:lnTo>
                      <a:pt x="785771" y="115822"/>
                    </a:lnTo>
                    <a:cubicBezTo>
                      <a:pt x="785771" y="70378"/>
                      <a:pt x="748932" y="33539"/>
                      <a:pt x="703488" y="33539"/>
                    </a:cubicBezTo>
                    <a:close/>
                    <a:moveTo>
                      <a:pt x="103855" y="0"/>
                    </a:moveTo>
                    <a:lnTo>
                      <a:pt x="145606" y="0"/>
                    </a:lnTo>
                    <a:lnTo>
                      <a:pt x="348744" y="0"/>
                    </a:lnTo>
                    <a:lnTo>
                      <a:pt x="729057" y="0"/>
                    </a:lnTo>
                    <a:cubicBezTo>
                      <a:pt x="780792" y="0"/>
                      <a:pt x="822731" y="41939"/>
                      <a:pt x="822731" y="93674"/>
                    </a:cubicBezTo>
                    <a:lnTo>
                      <a:pt x="822731" y="327851"/>
                    </a:lnTo>
                    <a:lnTo>
                      <a:pt x="822731" y="468357"/>
                    </a:lnTo>
                    <a:cubicBezTo>
                      <a:pt x="822731" y="520092"/>
                      <a:pt x="780792" y="562031"/>
                      <a:pt x="729057" y="562031"/>
                    </a:cubicBezTo>
                    <a:lnTo>
                      <a:pt x="348744" y="562031"/>
                    </a:lnTo>
                    <a:lnTo>
                      <a:pt x="0" y="778688"/>
                    </a:lnTo>
                    <a:lnTo>
                      <a:pt x="145606" y="562031"/>
                    </a:lnTo>
                    <a:lnTo>
                      <a:pt x="103855" y="562031"/>
                    </a:lnTo>
                    <a:cubicBezTo>
                      <a:pt x="52120" y="562031"/>
                      <a:pt x="10181" y="520092"/>
                      <a:pt x="10181" y="468357"/>
                    </a:cubicBezTo>
                    <a:lnTo>
                      <a:pt x="10181" y="327851"/>
                    </a:lnTo>
                    <a:lnTo>
                      <a:pt x="10181" y="93674"/>
                    </a:lnTo>
                    <a:cubicBezTo>
                      <a:pt x="10181" y="41939"/>
                      <a:pt x="52120" y="0"/>
                      <a:pt x="1038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493570" y="2018791"/>
                <a:ext cx="87800" cy="878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621688" y="1937987"/>
                <a:ext cx="123657" cy="12365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745345" y="1751368"/>
                <a:ext cx="199963" cy="1999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dirty="0" smtClean="0">
                <a:latin typeface="SimSun"/>
                <a:cs typeface="SimSun"/>
              </a:rPr>
              <a:t>问题</a:t>
            </a:r>
            <a:r>
              <a:rPr lang="zh-CN" altLang="en-US" dirty="0">
                <a:latin typeface="SimSun"/>
                <a:cs typeface="SimSun"/>
              </a:rPr>
              <a:t>及</a:t>
            </a:r>
            <a:r>
              <a:rPr lang="zh-CN" dirty="0" smtClean="0">
                <a:latin typeface="SimSun"/>
                <a:cs typeface="SimSun"/>
              </a:rPr>
              <a:t>解决</a:t>
            </a:r>
            <a:endParaRPr lang="zh-CN" dirty="0"/>
          </a:p>
        </p:txBody>
      </p:sp>
      <p:sp>
        <p:nvSpPr>
          <p:cNvPr id="66" name="Text Placeholder 6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	  </a:t>
            </a:r>
            <a:r>
              <a:rPr 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出现的问题可能会阻断服务连接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5999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nimBg="1"/>
      <p:bldP spid="34" grpId="0" build="p" animBg="1"/>
      <p:bldP spid="3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570" y="1058864"/>
            <a:ext cx="8550275" cy="550068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cxnSp>
        <p:nvCxnSpPr>
          <p:cNvPr id="4" name="Straight Connector 3"/>
          <p:cNvCxnSpPr/>
          <p:nvPr/>
        </p:nvCxnSpPr>
        <p:spPr bwMode="gray">
          <a:xfrm flipV="1">
            <a:off x="2024856" y="6559550"/>
            <a:ext cx="8535988" cy="1588"/>
          </a:xfrm>
          <a:prstGeom prst="line">
            <a:avLst/>
          </a:prstGeom>
          <a:ln w="9525">
            <a:solidFill>
              <a:schemeClr val="bg1">
                <a:lumMod val="50000"/>
                <a:alpha val="65098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690020" y="2206625"/>
            <a:ext cx="1654175" cy="915988"/>
            <a:chOff x="2688771" y="2206021"/>
            <a:chExt cx="1652956" cy="916215"/>
          </a:xfrm>
        </p:grpSpPr>
        <p:cxnSp>
          <p:nvCxnSpPr>
            <p:cNvPr id="6" name="Straight Connector 5"/>
            <p:cNvCxnSpPr/>
            <p:nvPr/>
          </p:nvCxnSpPr>
          <p:spPr>
            <a:xfrm flipH="1" flipV="1">
              <a:off x="2696702" y="2510897"/>
              <a:ext cx="0" cy="611339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688771" y="2206021"/>
              <a:ext cx="1652956" cy="541472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网络</a:t>
              </a:r>
              <a:r>
                <a:rPr lang="en-US" altLang="zh-CN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/</a:t>
              </a: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运营商接入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047456" y="3590926"/>
            <a:ext cx="1652588" cy="1287463"/>
            <a:chOff x="5045661" y="3590904"/>
            <a:chExt cx="1652956" cy="128769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055188" y="3590904"/>
              <a:ext cx="0" cy="81136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045661" y="4402266"/>
              <a:ext cx="1652956" cy="47633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数据会话</a:t>
              </a:r>
              <a:endParaRPr lang="zh-CN" altLang="en-US" sz="1400">
                <a:solidFill>
                  <a:srgbClr val="FFFFFF"/>
                </a:solidFill>
                <a:latin typeface="TheSansCorrespondence"/>
              </a:endParaRPr>
            </a:p>
          </p:txBody>
        </p:sp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8103395" y="1657351"/>
            <a:ext cx="1652587" cy="1020763"/>
            <a:chOff x="8101770" y="1657979"/>
            <a:chExt cx="1652956" cy="102044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8109709" y="1862703"/>
              <a:ext cx="0" cy="81572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8101770" y="1657979"/>
              <a:ext cx="1652956" cy="54751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深入查看网络详细信息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595144" y="1254125"/>
            <a:ext cx="2044700" cy="477838"/>
            <a:chOff x="5593095" y="1254175"/>
            <a:chExt cx="2045008" cy="477053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5662956" y="1268440"/>
              <a:ext cx="1975147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593095" y="1254175"/>
              <a:ext cx="1652836" cy="477053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lnSpc>
                  <a:spcPct val="85000"/>
                </a:lnSpc>
              </a:pP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时间跨度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</a:endParaRPr>
            </a:p>
          </p:txBody>
        </p:sp>
      </p:grpSp>
      <p:sp>
        <p:nvSpPr>
          <p:cNvPr id="47112" name="Title 1"/>
          <p:cNvSpPr txBox="1">
            <a:spLocks/>
          </p:cNvSpPr>
          <p:nvPr/>
        </p:nvSpPr>
        <p:spPr bwMode="auto">
          <a:xfrm>
            <a:off x="1643857" y="217487"/>
            <a:ext cx="72850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zh-CN" sz="3600" dirty="0" smtClean="0">
                <a:latin typeface="Verdana" pitchFamily="34" charset="0"/>
                <a:ea typeface="宋体" pitchFamily="2" charset="-122"/>
              </a:rPr>
              <a:t>Spotlight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: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细节诊断</a:t>
            </a:r>
            <a:endParaRPr lang="zh-CN" altLang="en-US" sz="3600" dirty="0">
              <a:latin typeface="Verdana" pitchFamily="34" charset="0"/>
              <a:ea typeface="微软雅黑" pitchFamily="34" charset="-122"/>
            </a:endParaRPr>
          </a:p>
        </p:txBody>
      </p:sp>
      <p:grpSp>
        <p:nvGrpSpPr>
          <p:cNvPr id="9" name="Group 75"/>
          <p:cNvGrpSpPr/>
          <p:nvPr/>
        </p:nvGrpSpPr>
        <p:grpSpPr>
          <a:xfrm>
            <a:off x="10838066" y="920242"/>
            <a:ext cx="778919" cy="779020"/>
            <a:chOff x="4747114" y="4708525"/>
            <a:chExt cx="558122" cy="558122"/>
          </a:xfrm>
          <a:solidFill>
            <a:srgbClr val="FFFFFF"/>
          </a:solidFill>
        </p:grpSpPr>
        <p:sp>
          <p:nvSpPr>
            <p:cNvPr id="38" name="Oval 37"/>
            <p:cNvSpPr/>
            <p:nvPr/>
          </p:nvSpPr>
          <p:spPr>
            <a:xfrm>
              <a:off x="4747114" y="4708525"/>
              <a:ext cx="558122" cy="558122"/>
            </a:xfrm>
            <a:prstGeom prst="ellipse">
              <a:avLst/>
            </a:prstGeom>
            <a:grpFill/>
            <a:ln w="63500">
              <a:solidFill>
                <a:srgbClr val="EA7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0" name="Group 49"/>
            <p:cNvGrpSpPr/>
            <p:nvPr/>
          </p:nvGrpSpPr>
          <p:grpSpPr>
            <a:xfrm>
              <a:off x="4882947" y="4817538"/>
              <a:ext cx="304079" cy="320824"/>
              <a:chOff x="5797347" y="4627038"/>
              <a:chExt cx="304079" cy="320824"/>
            </a:xfrm>
            <a:grpFill/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993918" y="4819460"/>
                <a:ext cx="107508" cy="128402"/>
              </a:xfrm>
              <a:prstGeom prst="line">
                <a:avLst/>
              </a:prstGeom>
              <a:grpFill/>
              <a:ln w="57150" cap="flat" cmpd="sng" algn="ctr">
                <a:solidFill>
                  <a:srgbClr val="00A0DF"/>
                </a:solidFill>
                <a:prstDash val="solid"/>
              </a:ln>
              <a:effectLst/>
            </p:spPr>
          </p:cxnSp>
          <p:sp>
            <p:nvSpPr>
              <p:cNvPr id="41" name="Oval 40"/>
              <p:cNvSpPr/>
              <p:nvPr/>
            </p:nvSpPr>
            <p:spPr>
              <a:xfrm>
                <a:off x="5797347" y="4627038"/>
                <a:ext cx="253399" cy="217665"/>
              </a:xfrm>
              <a:prstGeom prst="ellipse">
                <a:avLst/>
              </a:prstGeom>
              <a:grpFill/>
              <a:ln w="57150" cap="flat" cmpd="sng" algn="ctr">
                <a:solidFill>
                  <a:srgbClr val="00A0D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</p:grpSp>
      </p:grpSp>
      <p:grpSp>
        <p:nvGrpSpPr>
          <p:cNvPr id="11" name="Group 57"/>
          <p:cNvGrpSpPr>
            <a:grpSpLocks/>
          </p:cNvGrpSpPr>
          <p:nvPr/>
        </p:nvGrpSpPr>
        <p:grpSpPr bwMode="auto">
          <a:xfrm>
            <a:off x="3055144" y="5803900"/>
            <a:ext cx="2819400" cy="762000"/>
            <a:chOff x="3053241" y="5804658"/>
            <a:chExt cx="2818898" cy="762000"/>
          </a:xfrm>
        </p:grpSpPr>
        <p:cxnSp>
          <p:nvCxnSpPr>
            <p:cNvPr id="42" name="Straight Connector 41"/>
            <p:cNvCxnSpPr/>
            <p:nvPr/>
          </p:nvCxnSpPr>
          <p:spPr>
            <a:xfrm flipH="1">
              <a:off x="3897641" y="6039608"/>
              <a:ext cx="19744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>
            <a:xfrm>
              <a:off x="3053241" y="5804658"/>
              <a:ext cx="2507803" cy="7620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异常行为； </a:t>
              </a:r>
            </a:p>
            <a:p>
              <a:r>
                <a:rPr lang="en-US" altLang="zh-CN" sz="14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0</a:t>
              </a:r>
              <a:r>
                <a:rPr lang="en-US" altLang="zh-CN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字节会话，会话异常结束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8" name="Group 56"/>
          <p:cNvGrpSpPr>
            <a:grpSpLocks/>
          </p:cNvGrpSpPr>
          <p:nvPr/>
        </p:nvGrpSpPr>
        <p:grpSpPr bwMode="auto">
          <a:xfrm>
            <a:off x="3588544" y="5099050"/>
            <a:ext cx="2076450" cy="609600"/>
            <a:chOff x="3586238" y="5098353"/>
            <a:chExt cx="2076749" cy="610888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586238" y="5709241"/>
              <a:ext cx="197513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4522998" y="5098353"/>
              <a:ext cx="1139989" cy="6092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任何 </a:t>
              </a:r>
              <a:r>
                <a:rPr lang="en-US" altLang="zh-CN" sz="14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HLR</a:t>
              </a:r>
            </a:p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交互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7247731" y="5311775"/>
            <a:ext cx="2249488" cy="812800"/>
            <a:chOff x="7246051" y="5312313"/>
            <a:chExt cx="2249961" cy="812541"/>
          </a:xfrm>
        </p:grpSpPr>
        <p:cxnSp>
          <p:nvCxnSpPr>
            <p:cNvPr id="44" name="Straight Connector 43"/>
            <p:cNvCxnSpPr/>
            <p:nvPr/>
          </p:nvCxnSpPr>
          <p:spPr>
            <a:xfrm flipH="1">
              <a:off x="7520747" y="5358336"/>
              <a:ext cx="197526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7246051" y="5312313"/>
              <a:ext cx="1494152" cy="81254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请求 </a:t>
              </a:r>
            </a:p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建立数据会话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21" name="Group 53"/>
          <p:cNvGrpSpPr>
            <a:grpSpLocks/>
          </p:cNvGrpSpPr>
          <p:nvPr/>
        </p:nvGrpSpPr>
        <p:grpSpPr bwMode="auto">
          <a:xfrm>
            <a:off x="7522369" y="4619625"/>
            <a:ext cx="1974850" cy="609600"/>
            <a:chOff x="7521340" y="4620207"/>
            <a:chExt cx="1974672" cy="6096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7521340" y="4629732"/>
              <a:ext cx="197467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8132472" y="4620207"/>
              <a:ext cx="1363540" cy="609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授权请求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22" name="Group 51"/>
          <p:cNvGrpSpPr>
            <a:grpSpLocks/>
          </p:cNvGrpSpPr>
          <p:nvPr/>
        </p:nvGrpSpPr>
        <p:grpSpPr bwMode="auto">
          <a:xfrm>
            <a:off x="7871619" y="3101976"/>
            <a:ext cx="2906712" cy="893763"/>
            <a:chOff x="7870812" y="3102140"/>
            <a:chExt cx="2907318" cy="894088"/>
          </a:xfrm>
        </p:grpSpPr>
        <p:sp>
          <p:nvSpPr>
            <p:cNvPr id="20" name="Rounded Rectangle 19"/>
            <p:cNvSpPr/>
            <p:nvPr/>
          </p:nvSpPr>
          <p:spPr>
            <a:xfrm>
              <a:off x="8928307" y="3102140"/>
              <a:ext cx="1849823" cy="60982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发送和接收的消息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7" name="Elbow Connector 46"/>
            <p:cNvCxnSpPr/>
            <p:nvPr/>
          </p:nvCxnSpPr>
          <p:spPr bwMode="gray">
            <a:xfrm rot="10800000" flipV="1">
              <a:off x="7870812" y="3704022"/>
              <a:ext cx="1278203" cy="292206"/>
            </a:xfrm>
            <a:prstGeom prst="bentConnector3">
              <a:avLst>
                <a:gd name="adj1" fmla="val 100342"/>
              </a:avLst>
            </a:prstGeom>
            <a:ln w="12700">
              <a:solidFill>
                <a:schemeClr val="tx1"/>
              </a:solidFill>
              <a:headEnd type="none" w="med" len="med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52"/>
          <p:cNvGrpSpPr>
            <a:grpSpLocks/>
          </p:cNvGrpSpPr>
          <p:nvPr/>
        </p:nvGrpSpPr>
        <p:grpSpPr bwMode="auto">
          <a:xfrm>
            <a:off x="8382795" y="3963988"/>
            <a:ext cx="2530475" cy="609600"/>
            <a:chOff x="8380824" y="3964182"/>
            <a:chExt cx="2530816" cy="6096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8380824" y="4289619"/>
              <a:ext cx="197511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8928585" y="3964182"/>
              <a:ext cx="1983055" cy="609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lIns="137160" anchor="ctr"/>
            <a:lstStyle/>
            <a:p>
              <a:r>
                <a:rPr lang="en-US" altLang="zh-CN" sz="1400">
                  <a:solidFill>
                    <a:srgbClr val="FFFFFF"/>
                  </a:solidFill>
                  <a:latin typeface="Verdana" pitchFamily="34" charset="0"/>
                  <a:ea typeface="宋体" pitchFamily="2" charset="-122"/>
                </a:rPr>
                <a:t>SIM</a:t>
              </a:r>
              <a:r>
                <a:rPr lang="en-US" altLang="zh-CN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 </a:t>
              </a: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状态；使用限制或禁止问题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pic>
        <p:nvPicPr>
          <p:cNvPr id="48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228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 bwMode="gray">
          <a:xfrm>
            <a:off x="1712912" y="150019"/>
            <a:ext cx="7920037" cy="639763"/>
          </a:xfrm>
        </p:spPr>
        <p:txBody>
          <a:bodyPr>
            <a:normAutofit fontScale="90000"/>
          </a:bodyPr>
          <a:lstStyle/>
          <a:p>
            <a:r>
              <a:rPr lang="zh-CN" altLang="zh-CN" smtClean="0">
                <a:ea typeface="宋体" pitchFamily="2" charset="-122"/>
              </a:rPr>
              <a:t>Spotlight</a:t>
            </a:r>
            <a:r>
              <a:rPr lang="zh-CN" altLang="zh-CN" smtClean="0">
                <a:latin typeface="宋体" pitchFamily="2" charset="-122"/>
                <a:ea typeface="宋体" pitchFamily="2" charset="-122"/>
              </a:rPr>
              <a:t> </a:t>
            </a:r>
            <a:r>
              <a:rPr lang="zh-CN" smtClean="0">
                <a:latin typeface="宋体" pitchFamily="2" charset="-122"/>
                <a:ea typeface="宋体" pitchFamily="2" charset="-122"/>
              </a:rPr>
              <a:t>操作</a:t>
            </a:r>
            <a:endParaRPr lang="zh-CN" smtClean="0"/>
          </a:p>
        </p:txBody>
      </p:sp>
      <p:grpSp>
        <p:nvGrpSpPr>
          <p:cNvPr id="2" name="Group 5"/>
          <p:cNvGrpSpPr/>
          <p:nvPr/>
        </p:nvGrpSpPr>
        <p:grpSpPr>
          <a:xfrm>
            <a:off x="10285616" y="1112330"/>
            <a:ext cx="778919" cy="779020"/>
            <a:chOff x="4747114" y="4708525"/>
            <a:chExt cx="558122" cy="558122"/>
          </a:xfrm>
          <a:solidFill>
            <a:srgbClr val="FFFFFF"/>
          </a:solidFill>
        </p:grpSpPr>
        <p:sp>
          <p:nvSpPr>
            <p:cNvPr id="7" name="Oval 6"/>
            <p:cNvSpPr/>
            <p:nvPr/>
          </p:nvSpPr>
          <p:spPr>
            <a:xfrm>
              <a:off x="4747114" y="4708525"/>
              <a:ext cx="558122" cy="558122"/>
            </a:xfrm>
            <a:prstGeom prst="ellipse">
              <a:avLst/>
            </a:prstGeom>
            <a:grpFill/>
            <a:ln w="63500">
              <a:solidFill>
                <a:srgbClr val="EA7B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" name="Group 49"/>
            <p:cNvGrpSpPr/>
            <p:nvPr/>
          </p:nvGrpSpPr>
          <p:grpSpPr>
            <a:xfrm>
              <a:off x="4882947" y="4817538"/>
              <a:ext cx="304079" cy="320824"/>
              <a:chOff x="5797347" y="4627038"/>
              <a:chExt cx="304079" cy="320824"/>
            </a:xfrm>
            <a:grpFill/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5993918" y="4819460"/>
                <a:ext cx="107508" cy="128402"/>
              </a:xfrm>
              <a:prstGeom prst="line">
                <a:avLst/>
              </a:prstGeom>
              <a:grpFill/>
              <a:ln w="57150" cap="flat" cmpd="sng" algn="ctr">
                <a:solidFill>
                  <a:srgbClr val="00A0DF"/>
                </a:solidFill>
                <a:prstDash val="solid"/>
              </a:ln>
              <a:effectLst/>
            </p:spPr>
          </p:cxnSp>
          <p:sp>
            <p:nvSpPr>
              <p:cNvPr id="10" name="Oval 9"/>
              <p:cNvSpPr/>
              <p:nvPr/>
            </p:nvSpPr>
            <p:spPr>
              <a:xfrm>
                <a:off x="5797347" y="4627038"/>
                <a:ext cx="253399" cy="217665"/>
              </a:xfrm>
              <a:prstGeom prst="ellipse">
                <a:avLst/>
              </a:prstGeom>
              <a:grpFill/>
              <a:ln w="57150" cap="flat" cmpd="sng" algn="ctr">
                <a:solidFill>
                  <a:srgbClr val="00A0D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</p:grpSp>
      </p:grp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3" cstate="print"/>
          <a:srcRect l="184" t="439"/>
          <a:stretch>
            <a:fillRect/>
          </a:stretch>
        </p:blipFill>
        <p:spPr bwMode="auto">
          <a:xfrm>
            <a:off x="2639219" y="1111251"/>
            <a:ext cx="7300912" cy="52435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/>
            <a:ext uri="{91240B29-F687-4f45-9708-019B960494DF}"/>
          </a:extLst>
        </p:spPr>
      </p:pic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285707" y="1593851"/>
            <a:ext cx="2511425" cy="619125"/>
            <a:chOff x="6284252" y="1594368"/>
            <a:chExt cx="2511336" cy="618079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284252" y="2212447"/>
              <a:ext cx="19747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7271642" y="1594368"/>
              <a:ext cx="1523946" cy="610155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从网络中 </a:t>
              </a:r>
            </a:p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断开设备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398045" y="2932113"/>
            <a:ext cx="2427287" cy="533400"/>
            <a:chOff x="3396842" y="2931724"/>
            <a:chExt cx="2426946" cy="533400"/>
          </a:xfrm>
        </p:grpSpPr>
        <p:sp>
          <p:nvSpPr>
            <p:cNvPr id="33" name="Rounded Rectangle 32"/>
            <p:cNvSpPr/>
            <p:nvPr/>
          </p:nvSpPr>
          <p:spPr>
            <a:xfrm>
              <a:off x="4223813" y="2931724"/>
              <a:ext cx="1599975" cy="5334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显示</a:t>
              </a:r>
              <a:r>
                <a:rPr lang="en-US" altLang="zh-CN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/</a:t>
              </a:r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隐藏泳道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396842" y="2933311"/>
              <a:ext cx="1974573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231357" y="1344613"/>
            <a:ext cx="2136775" cy="609600"/>
            <a:chOff x="3229869" y="1344164"/>
            <a:chExt cx="2136719" cy="609600"/>
          </a:xfrm>
        </p:grpSpPr>
        <p:sp>
          <p:nvSpPr>
            <p:cNvPr id="27" name="Rounded Rectangle 26"/>
            <p:cNvSpPr/>
            <p:nvPr/>
          </p:nvSpPr>
          <p:spPr>
            <a:xfrm>
              <a:off x="4223618" y="1344164"/>
              <a:ext cx="1142970" cy="609600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发送文本</a:t>
              </a:r>
            </a:p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信息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229869" y="1347339"/>
              <a:ext cx="19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3151981" y="5453064"/>
            <a:ext cx="2520950" cy="414337"/>
            <a:chOff x="3149968" y="5453209"/>
            <a:chExt cx="2521420" cy="41345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149968" y="5866668"/>
              <a:ext cx="197521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223318" y="5453209"/>
              <a:ext cx="1448070" cy="41345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37160" anchor="ctr"/>
            <a:lstStyle/>
            <a:p>
              <a:r>
                <a:rPr lang="en-US" sz="1400">
                  <a:solidFill>
                    <a:srgbClr val="FFFFFF"/>
                  </a:solidFill>
                  <a:latin typeface="宋体" pitchFamily="2" charset="-122"/>
                  <a:ea typeface="宋体" pitchFamily="2" charset="-122"/>
                </a:rPr>
                <a:t>添加文本注释</a:t>
              </a:r>
              <a:endParaRPr lang="zh-CN" altLang="en-US" sz="1400">
                <a:solidFill>
                  <a:srgbClr val="FFFFFF"/>
                </a:solidFill>
                <a:latin typeface="宋体" pitchFamily="2" charset="-122"/>
                <a:ea typeface="宋体" pitchFamily="2" charset="-122"/>
              </a:endParaRPr>
            </a:p>
          </p:txBody>
        </p:sp>
      </p:grpSp>
      <p:pic>
        <p:nvPicPr>
          <p:cNvPr id="25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9298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9075737" cy="646113"/>
          </a:xfrm>
        </p:spPr>
        <p:txBody>
          <a:bodyPr anchor="t"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自动</a:t>
            </a:r>
            <a:r>
              <a:rPr lang="zh-CN" altLang="en-US" dirty="0" smtClean="0">
                <a:latin typeface="微软雅黑" panose="020B0503020204020204" pitchFamily="34" charset="-122"/>
              </a:rPr>
              <a:t>化</a:t>
            </a:r>
            <a:r>
              <a:rPr lang="zh-CN" dirty="0" smtClean="0">
                <a:latin typeface="微软雅黑" panose="020B0503020204020204" pitchFamily="34" charset="-122"/>
              </a:rPr>
              <a:t>引擎</a:t>
            </a:r>
            <a:endParaRPr 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8" y="972457"/>
            <a:ext cx="11513458" cy="5569361"/>
          </a:xfrm>
          <a:prstGeom prst="rect">
            <a:avLst/>
          </a:prstGeom>
        </p:spPr>
      </p:pic>
      <p:sp>
        <p:nvSpPr>
          <p:cNvPr id="12" name="Rounded Rectangle 2"/>
          <p:cNvSpPr/>
          <p:nvPr/>
        </p:nvSpPr>
        <p:spPr>
          <a:xfrm>
            <a:off x="3679032" y="2335894"/>
            <a:ext cx="3316854" cy="1234620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814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1"/>
          <p:cNvGraphicFramePr>
            <a:graphicFrameLocks noGrp="1"/>
          </p:cNvGraphicFramePr>
          <p:nvPr>
            <p:extLst/>
          </p:nvPr>
        </p:nvGraphicFramePr>
        <p:xfrm>
          <a:off x="490566" y="1697522"/>
          <a:ext cx="11298662" cy="4958779"/>
        </p:xfrm>
        <a:graphic>
          <a:graphicData uri="http://schemas.openxmlformats.org/drawingml/2006/table">
            <a:tbl>
              <a:tblPr firstRow="1"/>
              <a:tblGrid>
                <a:gridCol w="893463"/>
                <a:gridCol w="1566660"/>
                <a:gridCol w="2069694"/>
                <a:gridCol w="2234350"/>
                <a:gridCol w="3019765"/>
                <a:gridCol w="1514730"/>
              </a:tblGrid>
              <a:tr h="792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地区</a:t>
                      </a:r>
                    </a:p>
                  </a:txBody>
                  <a:tcPr marL="125055" marR="125055" marT="62527" marB="625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运营商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网络部署情况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业务支撑平台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典型业务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用户规模</a:t>
                      </a: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(2013)</a:t>
                      </a: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937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美国 </a:t>
                      </a:r>
                    </a:p>
                  </a:txBody>
                  <a:tcPr marL="125055" marR="125055" marT="62527" marB="625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+mn-cs"/>
                        </a:rPr>
                        <a:t>AT&amp;T 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新建物联网专用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GGSN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HLR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SMSC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双平台：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自建平台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与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Jasper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合作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车队管理和物流、智能电网和能量管理、健康管理、家庭安全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1430</a:t>
                      </a:r>
                      <a:r>
                        <a:rPr kumimoji="0" lang="zh-CN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万户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79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欧洲</a:t>
                      </a:r>
                    </a:p>
                  </a:txBody>
                  <a:tcPr marL="125055" marR="125055" marT="62527" marB="625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+mn-cs"/>
                          <a:hlinkClick r:id="" action="ppaction://noaction"/>
                        </a:rPr>
                        <a:t> </a:t>
                      </a:r>
                      <a:r>
                        <a:rPr kumimoji="0" lang="en-US" altLang="zh-CN" sz="2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  <a:cs typeface="+mn-cs"/>
                        </a:rPr>
                        <a:t>Vodafone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新建物联网专用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GGSN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HLR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SMSC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单平台：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自建平台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车队管理、自动抄表、安全监测、零售、设备跟踪、远程医疗、药品管理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970</a:t>
                      </a:r>
                      <a:r>
                        <a:rPr kumimoji="0" lang="zh-CN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万户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480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Telefonica</a:t>
                      </a:r>
                      <a:endParaRPr kumimoji="0" lang="en-US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新建物联网专用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GGSN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HLR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SMSC</a:t>
                      </a:r>
                      <a:endParaRPr kumimoji="0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双平台：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自建平台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Jasper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合作平台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车队管理、智能抄表、嵌入式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UICC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及其远程管理、远程医疗、健康服务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750</a:t>
                      </a:r>
                      <a:r>
                        <a:rPr kumimoji="0" lang="zh-CN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万户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8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日本</a:t>
                      </a:r>
                    </a:p>
                  </a:txBody>
                  <a:tcPr marL="125055" marR="125055" marT="62527" marB="62527" anchor="ctr" horzOverflow="overflow">
                    <a:lnL>
                      <a:noFill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NTT </a:t>
                      </a:r>
                      <a:r>
                        <a:rPr kumimoji="0" lang="en-US" altLang="zh-CN" sz="2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Docomo</a:t>
                      </a:r>
                      <a:endParaRPr kumimoji="0" lang="en-US" altLang="zh-CN" sz="2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新建物联网专用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GGSN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HLR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SMSC</a:t>
                      </a:r>
                      <a:endParaRPr kumimoji="0" lang="zh-CN" alt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双平台：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自建平台</a:t>
                      </a: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+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Jasper</a:t>
                      </a:r>
                      <a:r>
                        <a:rPr kumimoji="0" lang="zh-CN" altLang="en-US" sz="1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合作平台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车辆管理（出租车等）、工程机械监控、自动售货机监控、智能电表、移动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POS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、医疗监测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280</a:t>
                      </a:r>
                      <a:r>
                        <a:rPr kumimoji="0" lang="zh-CN" altLang="en-US" sz="1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万户</a:t>
                      </a:r>
                    </a:p>
                  </a:txBody>
                  <a:tcPr marL="125055" marR="125055" marT="62527" marB="62527" anchor="ctr" horzOverflow="overflow">
                    <a:lnL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43643" y="359285"/>
            <a:ext cx="10194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zh-CN" altLang="en-US" sz="24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全球已经有</a:t>
            </a:r>
            <a:r>
              <a:rPr lang="en-US" altLang="zh-CN" sz="24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428</a:t>
            </a:r>
            <a:r>
              <a:rPr lang="zh-CN" altLang="en-US" sz="24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家移动运营商提供</a:t>
            </a:r>
            <a:r>
              <a:rPr lang="en-US" altLang="zh-CN" sz="24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M2M</a:t>
            </a:r>
            <a:r>
              <a:rPr lang="zh-CN" altLang="en-US" sz="24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服务，主流大型运营商均采用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10600030101010101" pitchFamily="2" charset="-122"/>
                <a:ea typeface="微软雅黑" panose="02010600030101010101" pitchFamily="2" charset="-122"/>
              </a:rPr>
              <a:t>“专用网元</a:t>
            </a:r>
            <a:r>
              <a: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10600030101010101" pitchFamily="2" charset="-122"/>
                <a:ea typeface="微软雅黑" panose="02010600030101010101" pitchFamily="2" charset="-122"/>
              </a:rPr>
              <a:t>+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10600030101010101" pitchFamily="2" charset="-122"/>
                <a:ea typeface="微软雅黑" panose="02010600030101010101" pitchFamily="2" charset="-122"/>
              </a:rPr>
              <a:t>双平台”</a:t>
            </a:r>
            <a:r>
              <a:rPr lang="zh-CN" altLang="en-US" sz="24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的建设方式支撑物联网发展。</a:t>
            </a:r>
            <a:endParaRPr lang="en-US" altLang="zh-CN" sz="2400" dirty="0">
              <a:solidFill>
                <a:schemeClr val="bg1"/>
              </a:solidFill>
              <a:latin typeface="微软雅黑" panose="02010600030101010101" pitchFamily="2" charset="-122"/>
              <a:ea typeface="微软雅黑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65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6908007" y="2559050"/>
            <a:ext cx="1527175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844256" y="2559050"/>
            <a:ext cx="2063750" cy="533400"/>
          </a:xfrm>
          <a:prstGeom prst="roundRect">
            <a:avLst/>
          </a:prstGeom>
          <a:solidFill>
            <a:srgbClr val="69BC1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34444" y="2559050"/>
            <a:ext cx="2298700" cy="533400"/>
          </a:xfrm>
          <a:prstGeom prst="roundRect">
            <a:avLst/>
          </a:prstGeom>
          <a:solidFill>
            <a:srgbClr val="F0720A"/>
          </a:solidFill>
          <a:ln w="9525" cap="flat" cmpd="sng" algn="ctr">
            <a:solidFill>
              <a:srgbClr val="EA7B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534444" y="1949450"/>
            <a:ext cx="6615112" cy="533400"/>
          </a:xfrm>
          <a:prstGeom prst="roundRect">
            <a:avLst/>
          </a:prstGeom>
          <a:solidFill>
            <a:srgbClr val="00A0DF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60188" y="1837046"/>
            <a:ext cx="7218457" cy="137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  <a:defRPr/>
            </a:pPr>
            <a:r>
              <a:rPr lang="zh-CN" altLang="en-US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任何 </a:t>
            </a:r>
            <a:r>
              <a:rPr lang="en-US" altLang="zh-CN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SIM </a:t>
            </a:r>
            <a:r>
              <a:rPr lang="zh-CN" altLang="en-US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在激活状态下 </a:t>
            </a:r>
            <a:r>
              <a:rPr lang="en-US" altLang="zh-CN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24 </a:t>
            </a:r>
            <a:r>
              <a:rPr lang="zh-CN" altLang="en-US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小时内的连接数 </a:t>
            </a:r>
          </a:p>
          <a:p>
            <a:pPr>
              <a:lnSpc>
                <a:spcPts val="5000"/>
              </a:lnSpc>
              <a:tabLst>
                <a:tab pos="2403475" algn="l"/>
              </a:tabLst>
              <a:defRPr/>
            </a:pPr>
            <a:r>
              <a:rPr lang="zh-CN" altLang="en-US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超过 </a:t>
            </a:r>
            <a:r>
              <a:rPr lang="en-US" altLang="zh-CN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1 </a:t>
            </a:r>
            <a:r>
              <a:rPr lang="zh-CN" altLang="en-US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时， </a:t>
            </a:r>
            <a:r>
              <a:rPr lang="en-US" altLang="zh-CN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	</a:t>
            </a:r>
            <a:r>
              <a:rPr lang="zh-CN" altLang="en-US" sz="2600" dirty="0">
                <a:solidFill>
                  <a:schemeClr val="bg1"/>
                </a:solidFill>
                <a:latin typeface="TheSansCorrespondence"/>
                <a:ea typeface="SimSun" panose="02010600030101010101" pitchFamily="2" charset="-122"/>
                <a:cs typeface="SimSun"/>
              </a:rPr>
              <a:t>给我发送电   </a:t>
            </a:r>
            <a:r>
              <a:rPr lang="zh-CN" altLang="en-US" sz="2600" dirty="0">
                <a:solidFill>
                  <a:schemeClr val="bg1"/>
                </a:solidFill>
                <a:latin typeface="+mj-lt"/>
                <a:ea typeface="SimSun" panose="02010600030101010101" pitchFamily="2" charset="-122"/>
                <a:cs typeface="SimSun"/>
              </a:rPr>
              <a:t>子邮件。</a:t>
            </a:r>
            <a:endParaRPr lang="zh-CN" altLang="en-US" sz="2600" dirty="0">
              <a:solidFill>
                <a:schemeClr val="bg1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50183" name="Content Placeholder 1"/>
          <p:cNvSpPr txBox="1">
            <a:spLocks/>
          </p:cNvSpPr>
          <p:nvPr/>
        </p:nvSpPr>
        <p:spPr bwMode="auto">
          <a:xfrm>
            <a:off x="1893094" y="1366839"/>
            <a:ext cx="8278812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400" dirty="0">
              <a:solidFill>
                <a:srgbClr val="616872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marL="514350" lvl="1" indent="-171450" defTabSz="457200">
              <a:spcBef>
                <a:spcPts val="500"/>
              </a:spcBef>
              <a:buFont typeface="Arial" pitchFamily="34" charset="0"/>
              <a:buChar char="–"/>
            </a:pPr>
            <a:endParaRPr lang="en-US" altLang="zh-CN" dirty="0">
              <a:solidFill>
                <a:srgbClr val="616872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0184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8085137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规则的构成部分</a:t>
            </a:r>
            <a:endParaRPr lang="zh-CN" dirty="0" smtClean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586831" y="3706813"/>
            <a:ext cx="7251700" cy="512762"/>
            <a:chOff x="723363" y="3450289"/>
            <a:chExt cx="7252237" cy="512111"/>
          </a:xfrm>
        </p:grpSpPr>
        <p:sp>
          <p:nvSpPr>
            <p:cNvPr id="50195" name="Content Placeholder 1"/>
            <p:cNvSpPr txBox="1">
              <a:spLocks/>
            </p:cNvSpPr>
            <p:nvPr/>
          </p:nvSpPr>
          <p:spPr bwMode="auto">
            <a:xfrm>
              <a:off x="2133600" y="3450289"/>
              <a:ext cx="5842000" cy="512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spcBef>
                  <a:spcPts val="1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监视与某些</a:t>
              </a:r>
              <a:r>
                <a:rPr lang="zh-CN" altLang="en-US" sz="2400" dirty="0">
                  <a:latin typeface="黑体" pitchFamily="49" charset="-122"/>
                  <a:ea typeface="微软雅黑" panose="020B0503020204020204" pitchFamily="34" charset="-122"/>
                </a:rPr>
                <a:t>过滤器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定义的 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SIM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指定</a:t>
              </a:r>
              <a:r>
                <a:rPr lang="zh-CN" altLang="en-US" sz="2400" dirty="0">
                  <a:latin typeface="黑体" pitchFamily="49" charset="-122"/>
                  <a:ea typeface="微软雅黑" panose="020B0503020204020204" pitchFamily="34" charset="-122"/>
                </a:rPr>
                <a:t>阈值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23363" y="3553345"/>
              <a:ext cx="914468" cy="382102"/>
            </a:xfrm>
            <a:prstGeom prst="roundRect">
              <a:avLst/>
            </a:prstGeom>
            <a:solidFill>
              <a:srgbClr val="00A0DF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2586831" y="4240213"/>
            <a:ext cx="7251700" cy="512762"/>
            <a:chOff x="723363" y="3983689"/>
            <a:chExt cx="7252237" cy="512111"/>
          </a:xfrm>
        </p:grpSpPr>
        <p:sp>
          <p:nvSpPr>
            <p:cNvPr id="50193" name="Content Placeholder 1"/>
            <p:cNvSpPr txBox="1">
              <a:spLocks/>
            </p:cNvSpPr>
            <p:nvPr/>
          </p:nvSpPr>
          <p:spPr bwMode="auto">
            <a:xfrm>
              <a:off x="2133600" y="3983689"/>
              <a:ext cx="5842000" cy="512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spcBef>
                  <a:spcPts val="1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不同的特定</a:t>
              </a:r>
              <a:r>
                <a:rPr lang="zh-CN" altLang="en-US" sz="2400" dirty="0">
                  <a:latin typeface="黑体" pitchFamily="49" charset="-122"/>
                  <a:ea typeface="微软雅黑" panose="020B0503020204020204" pitchFamily="34" charset="-122"/>
                </a:rPr>
                <a:t>行为</a:t>
              </a:r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23363" y="4061377"/>
              <a:ext cx="914468" cy="380516"/>
            </a:xfrm>
            <a:prstGeom prst="roundRect">
              <a:avLst/>
            </a:prstGeom>
            <a:solidFill>
              <a:srgbClr val="EA7B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586831" y="4773613"/>
            <a:ext cx="7251700" cy="512762"/>
            <a:chOff x="723363" y="4517089"/>
            <a:chExt cx="7252237" cy="512111"/>
          </a:xfrm>
        </p:grpSpPr>
        <p:sp>
          <p:nvSpPr>
            <p:cNvPr id="50191" name="Content Placeholder 1"/>
            <p:cNvSpPr txBox="1">
              <a:spLocks/>
            </p:cNvSpPr>
            <p:nvPr/>
          </p:nvSpPr>
          <p:spPr bwMode="auto">
            <a:xfrm>
              <a:off x="2133600" y="4517089"/>
              <a:ext cx="5842000" cy="512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spcBef>
                  <a:spcPts val="1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zh-CN" altLang="en-US" sz="2400" dirty="0">
                  <a:latin typeface="黑体" pitchFamily="49" charset="-122"/>
                  <a:ea typeface="微软雅黑" panose="020B0503020204020204" pitchFamily="34" charset="-122"/>
                </a:rPr>
                <a:t>触发器</a:t>
              </a:r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23363" y="4569409"/>
              <a:ext cx="914468" cy="380516"/>
            </a:xfrm>
            <a:prstGeom prst="roundRect">
              <a:avLst/>
            </a:prstGeom>
            <a:solidFill>
              <a:srgbClr val="69BC1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586831" y="5307013"/>
            <a:ext cx="7251700" cy="512762"/>
            <a:chOff x="723363" y="5050489"/>
            <a:chExt cx="7252237" cy="512111"/>
          </a:xfrm>
        </p:grpSpPr>
        <p:sp>
          <p:nvSpPr>
            <p:cNvPr id="50189" name="Content Placeholder 1"/>
            <p:cNvSpPr txBox="1">
              <a:spLocks/>
            </p:cNvSpPr>
            <p:nvPr/>
          </p:nvSpPr>
          <p:spPr bwMode="auto">
            <a:xfrm>
              <a:off x="2133600" y="5050489"/>
              <a:ext cx="5842000" cy="512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457200">
                <a:spcBef>
                  <a:spcPts val="1000"/>
                </a:spcBef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然后采取</a:t>
              </a:r>
              <a:r>
                <a:rPr lang="zh-CN" altLang="en-US" sz="2400" dirty="0">
                  <a:latin typeface="黑体" pitchFamily="49" charset="-122"/>
                  <a:ea typeface="微软雅黑" panose="020B0503020204020204" pitchFamily="34" charset="-122"/>
                </a:rPr>
                <a:t>操作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23363" y="5077442"/>
              <a:ext cx="914468" cy="38051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srgbClr val="55D7FF"/>
                </a:solidFill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pic>
        <p:nvPicPr>
          <p:cNvPr id="21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6512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ontent Placeholder 1"/>
          <p:cNvSpPr txBox="1">
            <a:spLocks/>
          </p:cNvSpPr>
          <p:nvPr/>
        </p:nvSpPr>
        <p:spPr bwMode="auto">
          <a:xfrm>
            <a:off x="1723231" y="1509714"/>
            <a:ext cx="8280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defTabSz="457200">
              <a:spcBef>
                <a:spcPts val="1000"/>
              </a:spcBef>
              <a:buFont typeface="Arial" pitchFamily="34" charset="0"/>
              <a:buChar char="•"/>
            </a:pPr>
            <a:endParaRPr lang="en-US" altLang="zh-CN" sz="2400" dirty="0">
              <a:solidFill>
                <a:srgbClr val="616872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  <a:p>
            <a:pPr marL="514350" lvl="1" indent="-171450" defTabSz="457200">
              <a:spcBef>
                <a:spcPts val="500"/>
              </a:spcBef>
              <a:buFont typeface="Arial" pitchFamily="34" charset="0"/>
              <a:buChar char="–"/>
            </a:pPr>
            <a:endParaRPr lang="en-US" altLang="zh-CN" dirty="0">
              <a:solidFill>
                <a:srgbClr val="616872"/>
              </a:solidFill>
              <a:latin typeface="Arial" pitchFamily="34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1203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创建规则</a:t>
            </a:r>
            <a:endParaRPr lang="zh-CN" dirty="0" smtClean="0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131" y="1150938"/>
            <a:ext cx="7696200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 rot="10800000">
            <a:off x="4733132" y="1746251"/>
            <a:ext cx="942975" cy="358775"/>
          </a:xfrm>
          <a:prstGeom prst="rightArrow">
            <a:avLst/>
          </a:prstGeom>
          <a:solidFill>
            <a:srgbClr val="EA7B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5676107" y="2274889"/>
            <a:ext cx="942975" cy="358775"/>
          </a:xfrm>
          <a:prstGeom prst="rightArrow">
            <a:avLst/>
          </a:prstGeom>
          <a:solidFill>
            <a:srgbClr val="EA7B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4052095" y="4637089"/>
            <a:ext cx="942975" cy="358775"/>
          </a:xfrm>
          <a:prstGeom prst="rightArrow">
            <a:avLst/>
          </a:prstGeom>
          <a:solidFill>
            <a:srgbClr val="EA7B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20" name="Right Arrow 19"/>
          <p:cNvSpPr/>
          <p:nvPr/>
        </p:nvSpPr>
        <p:spPr>
          <a:xfrm rot="10800000">
            <a:off x="6333332" y="2732089"/>
            <a:ext cx="942975" cy="358775"/>
          </a:xfrm>
          <a:prstGeom prst="rightArrow">
            <a:avLst/>
          </a:prstGeom>
          <a:solidFill>
            <a:srgbClr val="EA7B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kern="0" dirty="0">
              <a:solidFill>
                <a:srgbClr val="55D7FF"/>
              </a:solidFill>
              <a:latin typeface="Arial"/>
              <a:ea typeface="黑体" pitchFamily="2" charset="-122"/>
            </a:endParaRPr>
          </a:p>
        </p:txBody>
      </p:sp>
      <p:sp>
        <p:nvSpPr>
          <p:cNvPr id="51209" name="TextBox 20"/>
          <p:cNvSpPr txBox="1">
            <a:spLocks noChangeArrowheads="1"/>
          </p:cNvSpPr>
          <p:nvPr/>
        </p:nvSpPr>
        <p:spPr bwMode="auto">
          <a:xfrm>
            <a:off x="5723732" y="1752600"/>
            <a:ext cx="1177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EA7B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</a:p>
        </p:txBody>
      </p:sp>
      <p:sp>
        <p:nvSpPr>
          <p:cNvPr id="51210" name="TextBox 21"/>
          <p:cNvSpPr txBox="1">
            <a:spLocks noChangeArrowheads="1"/>
          </p:cNvSpPr>
          <p:nvPr/>
        </p:nvSpPr>
        <p:spPr bwMode="auto">
          <a:xfrm>
            <a:off x="6666706" y="2286000"/>
            <a:ext cx="12969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EA7B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</a:p>
        </p:txBody>
      </p:sp>
      <p:sp>
        <p:nvSpPr>
          <p:cNvPr id="51211" name="TextBox 22"/>
          <p:cNvSpPr txBox="1">
            <a:spLocks noChangeArrowheads="1"/>
          </p:cNvSpPr>
          <p:nvPr/>
        </p:nvSpPr>
        <p:spPr bwMode="auto">
          <a:xfrm>
            <a:off x="7314407" y="2736850"/>
            <a:ext cx="892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EA7B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51212" name="TextBox 23"/>
          <p:cNvSpPr txBox="1">
            <a:spLocks noChangeArrowheads="1"/>
          </p:cNvSpPr>
          <p:nvPr/>
        </p:nvSpPr>
        <p:spPr bwMode="auto">
          <a:xfrm>
            <a:off x="5049045" y="4637088"/>
            <a:ext cx="992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EA7B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8593" y="6221731"/>
            <a:ext cx="355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dirty="0">
                <a:ln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有诸多可用的规则触发器</a:t>
            </a:r>
            <a:endParaRPr lang="zh-CN" altLang="en-US" dirty="0">
              <a:ln>
                <a:solidFill>
                  <a:sysClr val="windowText" lastClr="000000"/>
                </a:solidFill>
              </a:ln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3914" y="830264"/>
            <a:ext cx="3644587" cy="5904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r>
              <a:rPr lang="en-US" sz="1400" dirty="0">
                <a:solidFill>
                  <a:srgbClr val="00A0DF"/>
                </a:solidFill>
                <a:latin typeface="Arial" pitchFamily="34" charset="0"/>
                <a:ea typeface="黑体" pitchFamily="2" charset="-122"/>
              </a:rPr>
              <a:t> </a:t>
            </a: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资费套餐更改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1400" dirty="0">
                <a:latin typeface="Arial" pitchFamily="34" charset="0"/>
                <a:ea typeface="黑体" pitchFamily="2" charset="-122"/>
              </a:rPr>
              <a:t>SIM </a:t>
            </a: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卡状态更改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自定义字段更改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安全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 SIM 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卡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IMEI 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更改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黑体" pitchFamily="2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订购管理（预付资费套餐）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数据限制检查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到期情况检查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</a:b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（接近或达到限额）</a:t>
            </a:r>
            <a:endParaRPr lang="en-US" sz="1400" dirty="0">
              <a:solidFill>
                <a:srgbClr val="000000"/>
              </a:solidFill>
              <a:latin typeface="Arial" pitchFamily="34" charset="0"/>
              <a:ea typeface="黑体" pitchFamily="2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连接监视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会话开始</a:t>
            </a:r>
            <a:r>
              <a:rPr lang="en-US" sz="1400" dirty="0">
                <a:latin typeface="Arial" pitchFamily="34" charset="0"/>
                <a:ea typeface="黑体" pitchFamily="2" charset="-122"/>
              </a:rPr>
              <a:t>/</a:t>
            </a: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结束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连接过多（当前累计）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连接数（</a:t>
            </a:r>
            <a:r>
              <a:rPr lang="en-US" sz="1400" dirty="0">
                <a:latin typeface="Arial" pitchFamily="34" charset="0"/>
                <a:ea typeface="黑体" pitchFamily="2" charset="-122"/>
              </a:rPr>
              <a:t>24 </a:t>
            </a: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小时）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无连接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latin typeface="Arial" pitchFamily="34" charset="0"/>
                <a:ea typeface="黑体" pitchFamily="2" charset="-122"/>
              </a:rPr>
              <a:t>区域内注册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使用量监视</a:t>
            </a:r>
            <a:endParaRPr 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当前累计：数据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语音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/CSD</a:t>
            </a: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区域内当前累计：数据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语音</a:t>
            </a:r>
            <a:r>
              <a:rPr lang="en-US" altLang="zh-CN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/CSD</a:t>
            </a: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最近使用量（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24 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小时内）：数据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短信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 </a:t>
            </a:r>
            <a:b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</a:b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语音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/CSD</a:t>
            </a:r>
          </a:p>
          <a:p>
            <a:pPr marL="365760" indent="-18288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每月合并使用量：数据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/</a:t>
            </a:r>
            <a:r>
              <a:rPr lang="zh-CN" altLang="en-US" sz="1400" dirty="0">
                <a:solidFill>
                  <a:srgbClr val="000000"/>
                </a:solidFill>
                <a:latin typeface="Arial" pitchFamily="34" charset="0"/>
                <a:ea typeface="黑体" pitchFamily="2" charset="-122"/>
              </a:rPr>
              <a:t>短信</a:t>
            </a:r>
            <a:endParaRPr lang="en-US" sz="1400" dirty="0">
              <a:latin typeface="Arial" pitchFamily="34" charset="0"/>
              <a:ea typeface="黑体" pitchFamily="2" charset="-122"/>
            </a:endParaRPr>
          </a:p>
        </p:txBody>
      </p:sp>
      <p:pic>
        <p:nvPicPr>
          <p:cNvPr id="15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23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51"/>
          </p:nvPr>
        </p:nvSpPr>
        <p:spPr/>
        <p:txBody>
          <a:bodyPr anchor="ctr"/>
          <a:lstStyle/>
          <a:p>
            <a:pPr algn="ctr"/>
            <a:r>
              <a:rPr lang="zh-CN" dirty="0" smtClean="0">
                <a:latin typeface="SimSun"/>
                <a:cs typeface="SimSun"/>
              </a:rPr>
              <a:t>滥用行为防范</a:t>
            </a:r>
            <a:endParaRPr 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151415" y="1600204"/>
            <a:ext cx="2748893" cy="990599"/>
          </a:xfrm>
        </p:spPr>
        <p:txBody>
          <a:bodyPr anchor="ctr"/>
          <a:lstStyle/>
          <a:p>
            <a:pPr algn="ctr"/>
            <a:r>
              <a:rPr lang="zh-CN" dirty="0" smtClean="0">
                <a:latin typeface="SimSun"/>
                <a:cs typeface="SimSun"/>
              </a:rPr>
              <a:t>服务保障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8"/>
          </p:nvPr>
        </p:nvSpPr>
        <p:spPr>
          <a:xfrm>
            <a:off x="3309351" y="1600204"/>
            <a:ext cx="2748893" cy="990599"/>
          </a:xfrm>
          <a:gradFill>
            <a:gsLst>
              <a:gs pos="66000">
                <a:schemeClr val="accent1"/>
              </a:gs>
              <a:gs pos="0">
                <a:schemeClr val="accent1">
                  <a:lumMod val="50000"/>
                </a:schemeClr>
              </a:gs>
            </a:gsLst>
          </a:gradFill>
        </p:spPr>
        <p:txBody>
          <a:bodyPr anchor="ctr"/>
          <a:lstStyle/>
          <a:p>
            <a:pPr algn="ctr"/>
            <a:r>
              <a:rPr lang="zh-CN" dirty="0" smtClean="0">
                <a:latin typeface="SimSun"/>
                <a:cs typeface="SimSun"/>
              </a:rPr>
              <a:t>成本控制</a:t>
            </a:r>
            <a:endParaRPr lang="zh-C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SimSun"/>
                <a:cs typeface="SimSun"/>
              </a:rPr>
              <a:t>	  </a:t>
            </a:r>
            <a:r>
              <a:rPr lang="zh-CN" dirty="0" smtClean="0">
                <a:latin typeface="SimSun"/>
                <a:cs typeface="SimSun"/>
              </a:rPr>
              <a:t>运营自动化的常见应用</a:t>
            </a:r>
            <a:endParaRPr lang="zh-CN" dirty="0"/>
          </a:p>
        </p:txBody>
      </p:sp>
      <p:sp>
        <p:nvSpPr>
          <p:cNvPr id="16" name="Content Placeholder 15"/>
          <p:cNvSpPr>
            <a:spLocks noGrp="1"/>
          </p:cNvSpPr>
          <p:nvPr>
            <p:ph idx="52"/>
          </p:nvPr>
        </p:nvSpPr>
        <p:spPr>
          <a:xfrm>
            <a:off x="3328397" y="2819404"/>
            <a:ext cx="2729846" cy="33067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自动实现用量控制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防止费用超额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限制漫游成本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应用优化的资费套餐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限定成本上限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53"/>
          </p:nvPr>
        </p:nvSpPr>
        <p:spPr>
          <a:xfrm>
            <a:off x="6170461" y="2819404"/>
            <a:ext cx="2729846" cy="33067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监控服务的可用性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识别恶意的设备行为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执行故障诊断，防止潜在的服务中断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将服务事件集成到核心业务流程</a:t>
            </a:r>
          </a:p>
          <a:p>
            <a:endParaRPr lang="zh-CN" dirty="0" smtClean="0">
              <a:latin typeface="微软雅黑" panose="020B0503020204020204" pitchFamily="34" charset="-122"/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55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防止未经授权的访问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根据位置检测期诈性使用行为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根据使用模式检测并防止欺诈性使用行为</a:t>
            </a:r>
          </a:p>
          <a:p>
            <a:pPr marL="0" indent="0">
              <a:buNone/>
            </a:pPr>
            <a:endParaRPr lang="zh-CN" dirty="0">
              <a:latin typeface="微软雅黑" panose="020B0503020204020204" pitchFamily="34" charset="-122"/>
            </a:endParaRP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474871" y="1600202"/>
            <a:ext cx="2748893" cy="990599"/>
          </a:xfrm>
        </p:spPr>
        <p:txBody>
          <a:bodyPr anchor="ctr"/>
          <a:lstStyle/>
          <a:p>
            <a:pPr algn="ctr"/>
            <a:r>
              <a:rPr lang="zh-CN" dirty="0" smtClean="0">
                <a:latin typeface="SimSun"/>
                <a:cs typeface="SimSun"/>
              </a:rPr>
              <a:t>生命周期管理</a:t>
            </a:r>
            <a:endParaRPr lang="zh-CN" dirty="0"/>
          </a:p>
        </p:txBody>
      </p:sp>
      <p:sp>
        <p:nvSpPr>
          <p:cNvPr id="23" name="Content Placeholder 17"/>
          <p:cNvSpPr>
            <a:spLocks noGrp="1"/>
          </p:cNvSpPr>
          <p:nvPr>
            <p:ph idx="54"/>
          </p:nvPr>
        </p:nvSpPr>
        <p:spPr>
          <a:xfrm>
            <a:off x="493917" y="2819402"/>
            <a:ext cx="2729846" cy="33067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定义设备连接生命周期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自动完成服务配置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控制网络和服务的访问权限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指定用量和资费套餐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cs typeface="SimSun"/>
              </a:rPr>
              <a:t>确定计费阶段和不计费阶段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endParaRPr 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</a:endParaRPr>
          </a:p>
        </p:txBody>
      </p:sp>
      <p:pic>
        <p:nvPicPr>
          <p:cNvPr id="11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514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3" grpId="0" build="p" animBg="1"/>
      <p:bldP spid="12" grpId="0" build="p" animBg="1"/>
      <p:bldP spid="16" grpId="0" build="p"/>
      <p:bldP spid="17" grpId="0" build="p"/>
      <p:bldP spid="19" grpId="0" build="p"/>
      <p:bldP spid="22" grpId="0" build="p" animBg="1"/>
      <p:bldP spid="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9"/>
          <p:cNvSpPr/>
          <p:nvPr/>
        </p:nvSpPr>
        <p:spPr>
          <a:xfrm>
            <a:off x="297201" y="2123113"/>
            <a:ext cx="4002023" cy="3201618"/>
          </a:xfrm>
          <a:prstGeom prst="funnel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799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Oval 26"/>
          <p:cNvSpPr/>
          <p:nvPr/>
        </p:nvSpPr>
        <p:spPr>
          <a:xfrm>
            <a:off x="2460167" y="2334079"/>
            <a:ext cx="1204409" cy="11270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endParaRPr lang="en-US" altLang="zh-CN" sz="1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是否达到阈值？</a:t>
            </a:r>
            <a:endParaRPr lang="en-US" sz="1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Oval 26"/>
          <p:cNvSpPr/>
          <p:nvPr/>
        </p:nvSpPr>
        <p:spPr>
          <a:xfrm>
            <a:off x="988630" y="2334079"/>
            <a:ext cx="1293361" cy="1127065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9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</a:t>
            </a:r>
            <a:r>
              <a:rPr lang="zh-CN" altLang="en-US" sz="1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是否满足触发条件？</a:t>
            </a:r>
            <a:endParaRPr lang="en-US" altLang="zh-CN" sz="1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7"/>
          <p:cNvSpPr>
            <a:spLocks noChangeArrowheads="1"/>
          </p:cNvSpPr>
          <p:nvPr/>
        </p:nvSpPr>
        <p:spPr bwMode="auto">
          <a:xfrm>
            <a:off x="453104" y="1860514"/>
            <a:ext cx="11175493" cy="4595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2095" y="4020587"/>
            <a:ext cx="1799790" cy="615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9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筛选器</a:t>
            </a:r>
            <a:endParaRPr lang="en-US" altLang="zh-CN" sz="19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在什么范围内筛选？</a:t>
            </a:r>
            <a:endParaRPr lang="en-US" altLang="zh-CN" sz="1399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Oval 1786"/>
          <p:cNvSpPr/>
          <p:nvPr/>
        </p:nvSpPr>
        <p:spPr>
          <a:xfrm>
            <a:off x="1797209" y="5417614"/>
            <a:ext cx="914043" cy="914043"/>
          </a:xfrm>
          <a:prstGeom prst="ellipse">
            <a:avLst/>
          </a:prstGeom>
          <a:solidFill>
            <a:srgbClr val="579C1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9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Picture 1784" descr="Untitled-1.emf"/>
          <p:cNvPicPr>
            <a:picLocks noChangeAspect="1"/>
          </p:cNvPicPr>
          <p:nvPr/>
        </p:nvPicPr>
        <p:blipFill>
          <a:blip r:embed="rId6" cstate="screen">
            <a:alphaModFix amt="94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004573" y="5643887"/>
            <a:ext cx="554832" cy="46149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74058" y="5628317"/>
            <a:ext cx="1210115" cy="707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99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1999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999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执行操作</a:t>
            </a:r>
          </a:p>
        </p:txBody>
      </p:sp>
      <p:sp>
        <p:nvSpPr>
          <p:cNvPr id="58" name="Right Arrow 16"/>
          <p:cNvSpPr/>
          <p:nvPr/>
        </p:nvSpPr>
        <p:spPr>
          <a:xfrm rot="10800000">
            <a:off x="2817520" y="5786273"/>
            <a:ext cx="707813" cy="269033"/>
          </a:xfrm>
          <a:prstGeom prst="rightArrow">
            <a:avLst/>
          </a:prstGeom>
          <a:solidFill>
            <a:srgbClr val="EA7B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endParaRPr lang="en-US" sz="1349" kern="0" dirty="0">
              <a:solidFill>
                <a:srgbClr val="55D7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Placeholder 1"/>
          <p:cNvSpPr txBox="1">
            <a:spLocks/>
          </p:cNvSpPr>
          <p:nvPr/>
        </p:nvSpPr>
        <p:spPr>
          <a:xfrm>
            <a:off x="2382" y="1224937"/>
            <a:ext cx="9404693" cy="418936"/>
          </a:xfrm>
          <a:prstGeom prst="rect">
            <a:avLst/>
          </a:prstGeom>
        </p:spPr>
        <p:txBody>
          <a:bodyPr vert="horz" lIns="91404" tIns="45702" rIns="91404" bIns="45702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399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通过设置自动化规则，监控终端的异常行为，避免意外事件的发生。</a:t>
            </a:r>
            <a:endParaRPr lang="zh-CN" altLang="en-US" sz="2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Oval Callout 14"/>
          <p:cNvSpPr/>
          <p:nvPr/>
        </p:nvSpPr>
        <p:spPr>
          <a:xfrm>
            <a:off x="6280709" y="2575496"/>
            <a:ext cx="2098637" cy="1085709"/>
          </a:xfrm>
          <a:prstGeom prst="wedgeEllipseCallout">
            <a:avLst>
              <a:gd name="adj1" fmla="val -59568"/>
              <a:gd name="adj2" fmla="val 36777"/>
            </a:avLst>
          </a:prstGeom>
          <a:solidFill>
            <a:srgbClr val="FFFFFF"/>
          </a:solidFill>
          <a:ln w="28575" cap="flat" cmpd="sng" algn="ctr">
            <a:solidFill>
              <a:srgbClr val="EA7B00"/>
            </a:solidFill>
            <a:prstDash val="solid"/>
          </a:ln>
          <a:effectLst/>
        </p:spPr>
        <p:txBody>
          <a:bodyPr rtlCol="0" anchor="ctr"/>
          <a:lstStyle/>
          <a:p>
            <a:pPr defTabSz="685709">
              <a:defRPr/>
            </a:pP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我这个月</a:t>
            </a:r>
            <a:r>
              <a:rPr lang="zh-CN" altLang="en-US" sz="1349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使用的 </a:t>
            </a:r>
          </a:p>
          <a:p>
            <a:pPr defTabSz="685709">
              <a:defRPr/>
            </a:pPr>
            <a:r>
              <a:rPr lang="zh-CN" altLang="en-US" sz="1349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数据太多</a:t>
            </a: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，请停用我的</a:t>
            </a:r>
            <a:r>
              <a:rPr lang="en-US" altLang="zh-CN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SIM</a:t>
            </a: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卡</a:t>
            </a:r>
          </a:p>
        </p:txBody>
      </p:sp>
      <p:sp>
        <p:nvSpPr>
          <p:cNvPr id="38" name="Oval Callout 16"/>
          <p:cNvSpPr/>
          <p:nvPr/>
        </p:nvSpPr>
        <p:spPr>
          <a:xfrm flipH="1">
            <a:off x="6290220" y="4020586"/>
            <a:ext cx="2004681" cy="890898"/>
          </a:xfrm>
          <a:prstGeom prst="wedgeEllipseCallout">
            <a:avLst>
              <a:gd name="adj1" fmla="val 58022"/>
              <a:gd name="adj2" fmla="val 66188"/>
            </a:avLst>
          </a:prstGeom>
          <a:solidFill>
            <a:srgbClr val="FFFFFF"/>
          </a:solidFill>
          <a:ln w="28575" cap="flat" cmpd="sng" algn="ctr">
            <a:solidFill>
              <a:srgbClr val="EA7B00"/>
            </a:solidFill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我的</a:t>
            </a:r>
            <a:r>
              <a:rPr lang="en-US" altLang="zh-CN" sz="1349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SIM</a:t>
            </a:r>
            <a:r>
              <a:rPr lang="zh-CN" altLang="en-US" sz="1349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卡被用户拔出</a:t>
            </a: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，请关掉我的数据连接</a:t>
            </a:r>
          </a:p>
        </p:txBody>
      </p:sp>
      <p:sp>
        <p:nvSpPr>
          <p:cNvPr id="39" name="Oval Callout 18"/>
          <p:cNvSpPr/>
          <p:nvPr/>
        </p:nvSpPr>
        <p:spPr>
          <a:xfrm>
            <a:off x="8974931" y="1980808"/>
            <a:ext cx="2081080" cy="971424"/>
          </a:xfrm>
          <a:prstGeom prst="wedgeEllipseCallout">
            <a:avLst>
              <a:gd name="adj1" fmla="val 39217"/>
              <a:gd name="adj2" fmla="val 60539"/>
            </a:avLst>
          </a:prstGeom>
          <a:solidFill>
            <a:srgbClr val="FFFFFF"/>
          </a:solidFill>
          <a:ln w="28575" cap="flat" cmpd="sng" algn="ctr">
            <a:solidFill>
              <a:srgbClr val="EA7B00"/>
            </a:solidFill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我当天的数据</a:t>
            </a:r>
            <a:r>
              <a:rPr lang="zh-CN" altLang="en-US" sz="1349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用量太多</a:t>
            </a: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，请通知企业管理员</a:t>
            </a:r>
          </a:p>
        </p:txBody>
      </p:sp>
      <p:sp>
        <p:nvSpPr>
          <p:cNvPr id="40" name="Oval Callout 14"/>
          <p:cNvSpPr/>
          <p:nvPr/>
        </p:nvSpPr>
        <p:spPr>
          <a:xfrm flipH="1">
            <a:off x="8928345" y="3981133"/>
            <a:ext cx="1837825" cy="1011925"/>
          </a:xfrm>
          <a:prstGeom prst="wedgeEllipseCallout">
            <a:avLst>
              <a:gd name="adj1" fmla="val -59568"/>
              <a:gd name="adj2" fmla="val 36777"/>
            </a:avLst>
          </a:prstGeom>
          <a:solidFill>
            <a:srgbClr val="FFFFFF"/>
          </a:solidFill>
          <a:ln w="28575" cap="flat" cmpd="sng" algn="ctr">
            <a:solidFill>
              <a:srgbClr val="EA7B00"/>
            </a:solidFill>
            <a:prstDash val="solid"/>
          </a:ln>
          <a:effectLst/>
        </p:spPr>
        <p:txBody>
          <a:bodyPr rtlCol="0" anchor="ctr"/>
          <a:lstStyle/>
          <a:p>
            <a:pPr defTabSz="685709">
              <a:defRPr/>
            </a:pP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我</a:t>
            </a:r>
            <a:r>
              <a:rPr lang="zh-CN" altLang="en-US" sz="1349" kern="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相当长的时间内未使用</a:t>
            </a:r>
            <a:r>
              <a:rPr lang="zh-CN" altLang="en-US" sz="1349" kern="0" dirty="0">
                <a:solidFill>
                  <a:srgbClr val="61687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，请关掉我的数据连接</a:t>
            </a:r>
          </a:p>
        </p:txBody>
      </p:sp>
      <p:sp>
        <p:nvSpPr>
          <p:cNvPr id="81" name="矩形 1"/>
          <p:cNvSpPr>
            <a:spLocks noChangeArrowheads="1"/>
          </p:cNvSpPr>
          <p:nvPr/>
        </p:nvSpPr>
        <p:spPr bwMode="auto">
          <a:xfrm>
            <a:off x="4648978" y="352544"/>
            <a:ext cx="1702045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4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自动化规则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Group 166"/>
          <p:cNvGrpSpPr/>
          <p:nvPr/>
        </p:nvGrpSpPr>
        <p:grpSpPr>
          <a:xfrm>
            <a:off x="4784650" y="3330034"/>
            <a:ext cx="1242487" cy="449619"/>
            <a:chOff x="104716" y="-2815869"/>
            <a:chExt cx="6003034" cy="2019070"/>
          </a:xfrm>
          <a:solidFill>
            <a:schemeClr val="bg1">
              <a:lumMod val="50000"/>
            </a:schemeClr>
          </a:solidFill>
        </p:grpSpPr>
        <p:sp>
          <p:nvSpPr>
            <p:cNvPr id="34" name="Rounded Rectangle 25"/>
            <p:cNvSpPr/>
            <p:nvPr/>
          </p:nvSpPr>
          <p:spPr>
            <a:xfrm>
              <a:off x="104716" y="-2815869"/>
              <a:ext cx="6003034" cy="1706619"/>
            </a:xfrm>
            <a:custGeom>
              <a:avLst/>
              <a:gdLst/>
              <a:ahLst/>
              <a:cxnLst/>
              <a:rect l="l" t="t" r="r" b="b"/>
              <a:pathLst>
                <a:path w="6003034" h="1706619">
                  <a:moveTo>
                    <a:pt x="5644177" y="811756"/>
                  </a:moveTo>
                  <a:lnTo>
                    <a:pt x="5542769" y="831071"/>
                  </a:lnTo>
                  <a:lnTo>
                    <a:pt x="5755242" y="1149767"/>
                  </a:lnTo>
                  <a:lnTo>
                    <a:pt x="5909768" y="1154595"/>
                  </a:lnTo>
                  <a:lnTo>
                    <a:pt x="5745585" y="879358"/>
                  </a:lnTo>
                  <a:close/>
                  <a:moveTo>
                    <a:pt x="2116696" y="598625"/>
                  </a:moveTo>
                  <a:cubicBezTo>
                    <a:pt x="2104625" y="598625"/>
                    <a:pt x="2094840" y="608410"/>
                    <a:pt x="2094840" y="620481"/>
                  </a:cubicBezTo>
                  <a:lnTo>
                    <a:pt x="2094840" y="820483"/>
                  </a:lnTo>
                  <a:cubicBezTo>
                    <a:pt x="2094840" y="832554"/>
                    <a:pt x="2104625" y="842339"/>
                    <a:pt x="2116696" y="842339"/>
                  </a:cubicBezTo>
                  <a:lnTo>
                    <a:pt x="2190854" y="842339"/>
                  </a:lnTo>
                  <a:lnTo>
                    <a:pt x="2190854" y="598625"/>
                  </a:lnTo>
                  <a:close/>
                  <a:moveTo>
                    <a:pt x="390300" y="401314"/>
                  </a:moveTo>
                  <a:lnTo>
                    <a:pt x="163341" y="874529"/>
                  </a:lnTo>
                  <a:lnTo>
                    <a:pt x="438590" y="473745"/>
                  </a:lnTo>
                  <a:lnTo>
                    <a:pt x="709010" y="406143"/>
                  </a:lnTo>
                  <a:close/>
                  <a:moveTo>
                    <a:pt x="3183262" y="150220"/>
                  </a:moveTo>
                  <a:lnTo>
                    <a:pt x="2166984" y="154837"/>
                  </a:lnTo>
                  <a:lnTo>
                    <a:pt x="1370573" y="468734"/>
                  </a:lnTo>
                  <a:lnTo>
                    <a:pt x="4116478" y="611835"/>
                  </a:lnTo>
                  <a:close/>
                  <a:moveTo>
                    <a:pt x="1875979" y="0"/>
                  </a:moveTo>
                  <a:lnTo>
                    <a:pt x="2044266" y="0"/>
                  </a:lnTo>
                  <a:cubicBezTo>
                    <a:pt x="2054360" y="0"/>
                    <a:pt x="2063499" y="4092"/>
                    <a:pt x="2070114" y="10707"/>
                  </a:cubicBezTo>
                  <a:lnTo>
                    <a:pt x="2079571" y="33538"/>
                  </a:lnTo>
                  <a:lnTo>
                    <a:pt x="3155479" y="33538"/>
                  </a:lnTo>
                  <a:cubicBezTo>
                    <a:pt x="3182875" y="33538"/>
                    <a:pt x="3208974" y="39090"/>
                    <a:pt x="3232712" y="49131"/>
                  </a:cubicBezTo>
                  <a:lnTo>
                    <a:pt x="3266889" y="72173"/>
                  </a:lnTo>
                  <a:lnTo>
                    <a:pt x="3270552" y="72173"/>
                  </a:lnTo>
                  <a:lnTo>
                    <a:pt x="4211320" y="495470"/>
                  </a:lnTo>
                  <a:lnTo>
                    <a:pt x="4860323" y="606209"/>
                  </a:lnTo>
                  <a:lnTo>
                    <a:pt x="5372654" y="677859"/>
                  </a:lnTo>
                  <a:cubicBezTo>
                    <a:pt x="5528992" y="699165"/>
                    <a:pt x="5509442" y="682522"/>
                    <a:pt x="5589906" y="734044"/>
                  </a:cubicBezTo>
                  <a:cubicBezTo>
                    <a:pt x="5706211" y="783236"/>
                    <a:pt x="5800829" y="873661"/>
                    <a:pt x="5855438" y="986992"/>
                  </a:cubicBezTo>
                  <a:lnTo>
                    <a:pt x="5959669" y="1161851"/>
                  </a:lnTo>
                  <a:lnTo>
                    <a:pt x="5965864" y="1397265"/>
                  </a:lnTo>
                  <a:lnTo>
                    <a:pt x="6003034" y="1428241"/>
                  </a:lnTo>
                  <a:lnTo>
                    <a:pt x="5990644" y="1676046"/>
                  </a:lnTo>
                  <a:lnTo>
                    <a:pt x="5570163" y="1706619"/>
                  </a:lnTo>
                  <a:cubicBezTo>
                    <a:pt x="5579436" y="1590089"/>
                    <a:pt x="5589058" y="1568787"/>
                    <a:pt x="5595113" y="1487177"/>
                  </a:cubicBezTo>
                  <a:cubicBezTo>
                    <a:pt x="5617668" y="1183173"/>
                    <a:pt x="5375682" y="957713"/>
                    <a:pt x="5023169" y="954784"/>
                  </a:cubicBezTo>
                  <a:cubicBezTo>
                    <a:pt x="4670656" y="951855"/>
                    <a:pt x="4473543" y="1225645"/>
                    <a:pt x="4481987" y="1495966"/>
                  </a:cubicBezTo>
                  <a:cubicBezTo>
                    <a:pt x="4486772" y="1649147"/>
                    <a:pt x="4492737" y="1637479"/>
                    <a:pt x="4493755" y="1706619"/>
                  </a:cubicBezTo>
                  <a:lnTo>
                    <a:pt x="1659301" y="1705909"/>
                  </a:lnTo>
                  <a:lnTo>
                    <a:pt x="1682500" y="1631173"/>
                  </a:lnTo>
                  <a:cubicBezTo>
                    <a:pt x="1690114" y="1593968"/>
                    <a:pt x="1694112" y="1555445"/>
                    <a:pt x="1694112" y="1515988"/>
                  </a:cubicBezTo>
                  <a:cubicBezTo>
                    <a:pt x="1694112" y="1358162"/>
                    <a:pt x="1630140" y="1215276"/>
                    <a:pt x="1526711" y="1111848"/>
                  </a:cubicBezTo>
                  <a:lnTo>
                    <a:pt x="1493678" y="1084593"/>
                  </a:lnTo>
                  <a:lnTo>
                    <a:pt x="1487098" y="1077453"/>
                  </a:lnTo>
                  <a:lnTo>
                    <a:pt x="1473087" y="1067604"/>
                  </a:lnTo>
                  <a:lnTo>
                    <a:pt x="1442125" y="1042057"/>
                  </a:lnTo>
                  <a:lnTo>
                    <a:pt x="1418517" y="1029244"/>
                  </a:lnTo>
                  <a:lnTo>
                    <a:pt x="1404287" y="1019241"/>
                  </a:lnTo>
                  <a:lnTo>
                    <a:pt x="1379906" y="1008286"/>
                  </a:lnTo>
                  <a:lnTo>
                    <a:pt x="1345041" y="989362"/>
                  </a:lnTo>
                  <a:lnTo>
                    <a:pt x="1321574" y="982077"/>
                  </a:lnTo>
                  <a:lnTo>
                    <a:pt x="1311070" y="977358"/>
                  </a:lnTo>
                  <a:lnTo>
                    <a:pt x="1282706" y="970012"/>
                  </a:lnTo>
                  <a:lnTo>
                    <a:pt x="1237756" y="956059"/>
                  </a:lnTo>
                  <a:lnTo>
                    <a:pt x="1223141" y="954585"/>
                  </a:lnTo>
                  <a:lnTo>
                    <a:pt x="1210768" y="951381"/>
                  </a:lnTo>
                  <a:cubicBezTo>
                    <a:pt x="1176521" y="945326"/>
                    <a:pt x="1141647" y="941851"/>
                    <a:pt x="1106699" y="940886"/>
                  </a:cubicBezTo>
                  <a:cubicBezTo>
                    <a:pt x="897010" y="935096"/>
                    <a:pt x="696842" y="1055871"/>
                    <a:pt x="610312" y="1256522"/>
                  </a:cubicBezTo>
                  <a:lnTo>
                    <a:pt x="602585" y="1281285"/>
                  </a:lnTo>
                  <a:lnTo>
                    <a:pt x="595945" y="1293519"/>
                  </a:lnTo>
                  <a:cubicBezTo>
                    <a:pt x="567023" y="1361897"/>
                    <a:pt x="551030" y="1437075"/>
                    <a:pt x="551030" y="1515988"/>
                  </a:cubicBezTo>
                  <a:lnTo>
                    <a:pt x="559791" y="1602890"/>
                  </a:lnTo>
                  <a:lnTo>
                    <a:pt x="49561" y="1415851"/>
                  </a:lnTo>
                  <a:lnTo>
                    <a:pt x="0" y="1155655"/>
                  </a:lnTo>
                  <a:lnTo>
                    <a:pt x="55756" y="870680"/>
                  </a:lnTo>
                  <a:lnTo>
                    <a:pt x="117707" y="864485"/>
                  </a:lnTo>
                  <a:lnTo>
                    <a:pt x="315949" y="443216"/>
                  </a:lnTo>
                  <a:lnTo>
                    <a:pt x="297364" y="381265"/>
                  </a:lnTo>
                  <a:lnTo>
                    <a:pt x="328340" y="337899"/>
                  </a:lnTo>
                  <a:lnTo>
                    <a:pt x="625704" y="356485"/>
                  </a:lnTo>
                  <a:lnTo>
                    <a:pt x="1839425" y="76824"/>
                  </a:lnTo>
                  <a:lnTo>
                    <a:pt x="1839425" y="36554"/>
                  </a:lnTo>
                  <a:cubicBezTo>
                    <a:pt x="1839425" y="16366"/>
                    <a:pt x="1855791" y="0"/>
                    <a:pt x="1875979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2" name="Donut 168"/>
            <p:cNvSpPr/>
            <p:nvPr/>
          </p:nvSpPr>
          <p:spPr>
            <a:xfrm>
              <a:off x="727184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44" name="Donut 169"/>
            <p:cNvSpPr/>
            <p:nvPr/>
          </p:nvSpPr>
          <p:spPr>
            <a:xfrm>
              <a:off x="4653355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46" name="Group 166"/>
          <p:cNvGrpSpPr/>
          <p:nvPr/>
        </p:nvGrpSpPr>
        <p:grpSpPr>
          <a:xfrm>
            <a:off x="10651707" y="5026894"/>
            <a:ext cx="1242487" cy="449619"/>
            <a:chOff x="104716" y="-2815869"/>
            <a:chExt cx="6003034" cy="2019070"/>
          </a:xfrm>
          <a:solidFill>
            <a:schemeClr val="bg1">
              <a:lumMod val="50000"/>
            </a:schemeClr>
          </a:solidFill>
        </p:grpSpPr>
        <p:sp>
          <p:nvSpPr>
            <p:cNvPr id="48" name="Rounded Rectangle 25"/>
            <p:cNvSpPr/>
            <p:nvPr/>
          </p:nvSpPr>
          <p:spPr>
            <a:xfrm>
              <a:off x="104716" y="-2815869"/>
              <a:ext cx="6003034" cy="1706619"/>
            </a:xfrm>
            <a:custGeom>
              <a:avLst/>
              <a:gdLst/>
              <a:ahLst/>
              <a:cxnLst/>
              <a:rect l="l" t="t" r="r" b="b"/>
              <a:pathLst>
                <a:path w="6003034" h="1706619">
                  <a:moveTo>
                    <a:pt x="5644177" y="811756"/>
                  </a:moveTo>
                  <a:lnTo>
                    <a:pt x="5542769" y="831071"/>
                  </a:lnTo>
                  <a:lnTo>
                    <a:pt x="5755242" y="1149767"/>
                  </a:lnTo>
                  <a:lnTo>
                    <a:pt x="5909768" y="1154595"/>
                  </a:lnTo>
                  <a:lnTo>
                    <a:pt x="5745585" y="879358"/>
                  </a:lnTo>
                  <a:close/>
                  <a:moveTo>
                    <a:pt x="2116696" y="598625"/>
                  </a:moveTo>
                  <a:cubicBezTo>
                    <a:pt x="2104625" y="598625"/>
                    <a:pt x="2094840" y="608410"/>
                    <a:pt x="2094840" y="620481"/>
                  </a:cubicBezTo>
                  <a:lnTo>
                    <a:pt x="2094840" y="820483"/>
                  </a:lnTo>
                  <a:cubicBezTo>
                    <a:pt x="2094840" y="832554"/>
                    <a:pt x="2104625" y="842339"/>
                    <a:pt x="2116696" y="842339"/>
                  </a:cubicBezTo>
                  <a:lnTo>
                    <a:pt x="2190854" y="842339"/>
                  </a:lnTo>
                  <a:lnTo>
                    <a:pt x="2190854" y="598625"/>
                  </a:lnTo>
                  <a:close/>
                  <a:moveTo>
                    <a:pt x="390300" y="401314"/>
                  </a:moveTo>
                  <a:lnTo>
                    <a:pt x="163341" y="874529"/>
                  </a:lnTo>
                  <a:lnTo>
                    <a:pt x="438590" y="473745"/>
                  </a:lnTo>
                  <a:lnTo>
                    <a:pt x="709010" y="406143"/>
                  </a:lnTo>
                  <a:close/>
                  <a:moveTo>
                    <a:pt x="3183262" y="150220"/>
                  </a:moveTo>
                  <a:lnTo>
                    <a:pt x="2166984" y="154837"/>
                  </a:lnTo>
                  <a:lnTo>
                    <a:pt x="1370573" y="468734"/>
                  </a:lnTo>
                  <a:lnTo>
                    <a:pt x="4116478" y="611835"/>
                  </a:lnTo>
                  <a:close/>
                  <a:moveTo>
                    <a:pt x="1875979" y="0"/>
                  </a:moveTo>
                  <a:lnTo>
                    <a:pt x="2044266" y="0"/>
                  </a:lnTo>
                  <a:cubicBezTo>
                    <a:pt x="2054360" y="0"/>
                    <a:pt x="2063499" y="4092"/>
                    <a:pt x="2070114" y="10707"/>
                  </a:cubicBezTo>
                  <a:lnTo>
                    <a:pt x="2079571" y="33538"/>
                  </a:lnTo>
                  <a:lnTo>
                    <a:pt x="3155479" y="33538"/>
                  </a:lnTo>
                  <a:cubicBezTo>
                    <a:pt x="3182875" y="33538"/>
                    <a:pt x="3208974" y="39090"/>
                    <a:pt x="3232712" y="49131"/>
                  </a:cubicBezTo>
                  <a:lnTo>
                    <a:pt x="3266889" y="72173"/>
                  </a:lnTo>
                  <a:lnTo>
                    <a:pt x="3270552" y="72173"/>
                  </a:lnTo>
                  <a:lnTo>
                    <a:pt x="4211320" y="495470"/>
                  </a:lnTo>
                  <a:lnTo>
                    <a:pt x="4860323" y="606209"/>
                  </a:lnTo>
                  <a:lnTo>
                    <a:pt x="5372654" y="677859"/>
                  </a:lnTo>
                  <a:cubicBezTo>
                    <a:pt x="5528992" y="699165"/>
                    <a:pt x="5509442" y="682522"/>
                    <a:pt x="5589906" y="734044"/>
                  </a:cubicBezTo>
                  <a:cubicBezTo>
                    <a:pt x="5706211" y="783236"/>
                    <a:pt x="5800829" y="873661"/>
                    <a:pt x="5855438" y="986992"/>
                  </a:cubicBezTo>
                  <a:lnTo>
                    <a:pt x="5959669" y="1161851"/>
                  </a:lnTo>
                  <a:lnTo>
                    <a:pt x="5965864" y="1397265"/>
                  </a:lnTo>
                  <a:lnTo>
                    <a:pt x="6003034" y="1428241"/>
                  </a:lnTo>
                  <a:lnTo>
                    <a:pt x="5990644" y="1676046"/>
                  </a:lnTo>
                  <a:lnTo>
                    <a:pt x="5570163" y="1706619"/>
                  </a:lnTo>
                  <a:cubicBezTo>
                    <a:pt x="5579436" y="1590089"/>
                    <a:pt x="5589058" y="1568787"/>
                    <a:pt x="5595113" y="1487177"/>
                  </a:cubicBezTo>
                  <a:cubicBezTo>
                    <a:pt x="5617668" y="1183173"/>
                    <a:pt x="5375682" y="957713"/>
                    <a:pt x="5023169" y="954784"/>
                  </a:cubicBezTo>
                  <a:cubicBezTo>
                    <a:pt x="4670656" y="951855"/>
                    <a:pt x="4473543" y="1225645"/>
                    <a:pt x="4481987" y="1495966"/>
                  </a:cubicBezTo>
                  <a:cubicBezTo>
                    <a:pt x="4486772" y="1649147"/>
                    <a:pt x="4492737" y="1637479"/>
                    <a:pt x="4493755" y="1706619"/>
                  </a:cubicBezTo>
                  <a:lnTo>
                    <a:pt x="1659301" y="1705909"/>
                  </a:lnTo>
                  <a:lnTo>
                    <a:pt x="1682500" y="1631173"/>
                  </a:lnTo>
                  <a:cubicBezTo>
                    <a:pt x="1690114" y="1593968"/>
                    <a:pt x="1694112" y="1555445"/>
                    <a:pt x="1694112" y="1515988"/>
                  </a:cubicBezTo>
                  <a:cubicBezTo>
                    <a:pt x="1694112" y="1358162"/>
                    <a:pt x="1630140" y="1215276"/>
                    <a:pt x="1526711" y="1111848"/>
                  </a:cubicBezTo>
                  <a:lnTo>
                    <a:pt x="1493678" y="1084593"/>
                  </a:lnTo>
                  <a:lnTo>
                    <a:pt x="1487098" y="1077453"/>
                  </a:lnTo>
                  <a:lnTo>
                    <a:pt x="1473087" y="1067604"/>
                  </a:lnTo>
                  <a:lnTo>
                    <a:pt x="1442125" y="1042057"/>
                  </a:lnTo>
                  <a:lnTo>
                    <a:pt x="1418517" y="1029244"/>
                  </a:lnTo>
                  <a:lnTo>
                    <a:pt x="1404287" y="1019241"/>
                  </a:lnTo>
                  <a:lnTo>
                    <a:pt x="1379906" y="1008286"/>
                  </a:lnTo>
                  <a:lnTo>
                    <a:pt x="1345041" y="989362"/>
                  </a:lnTo>
                  <a:lnTo>
                    <a:pt x="1321574" y="982077"/>
                  </a:lnTo>
                  <a:lnTo>
                    <a:pt x="1311070" y="977358"/>
                  </a:lnTo>
                  <a:lnTo>
                    <a:pt x="1282706" y="970012"/>
                  </a:lnTo>
                  <a:lnTo>
                    <a:pt x="1237756" y="956059"/>
                  </a:lnTo>
                  <a:lnTo>
                    <a:pt x="1223141" y="954585"/>
                  </a:lnTo>
                  <a:lnTo>
                    <a:pt x="1210768" y="951381"/>
                  </a:lnTo>
                  <a:cubicBezTo>
                    <a:pt x="1176521" y="945326"/>
                    <a:pt x="1141647" y="941851"/>
                    <a:pt x="1106699" y="940886"/>
                  </a:cubicBezTo>
                  <a:cubicBezTo>
                    <a:pt x="897010" y="935096"/>
                    <a:pt x="696842" y="1055871"/>
                    <a:pt x="610312" y="1256522"/>
                  </a:cubicBezTo>
                  <a:lnTo>
                    <a:pt x="602585" y="1281285"/>
                  </a:lnTo>
                  <a:lnTo>
                    <a:pt x="595945" y="1293519"/>
                  </a:lnTo>
                  <a:cubicBezTo>
                    <a:pt x="567023" y="1361897"/>
                    <a:pt x="551030" y="1437075"/>
                    <a:pt x="551030" y="1515988"/>
                  </a:cubicBezTo>
                  <a:lnTo>
                    <a:pt x="559791" y="1602890"/>
                  </a:lnTo>
                  <a:lnTo>
                    <a:pt x="49561" y="1415851"/>
                  </a:lnTo>
                  <a:lnTo>
                    <a:pt x="0" y="1155655"/>
                  </a:lnTo>
                  <a:lnTo>
                    <a:pt x="55756" y="870680"/>
                  </a:lnTo>
                  <a:lnTo>
                    <a:pt x="117707" y="864485"/>
                  </a:lnTo>
                  <a:lnTo>
                    <a:pt x="315949" y="443216"/>
                  </a:lnTo>
                  <a:lnTo>
                    <a:pt x="297364" y="381265"/>
                  </a:lnTo>
                  <a:lnTo>
                    <a:pt x="328340" y="337899"/>
                  </a:lnTo>
                  <a:lnTo>
                    <a:pt x="625704" y="356485"/>
                  </a:lnTo>
                  <a:lnTo>
                    <a:pt x="1839425" y="76824"/>
                  </a:lnTo>
                  <a:lnTo>
                    <a:pt x="1839425" y="36554"/>
                  </a:lnTo>
                  <a:cubicBezTo>
                    <a:pt x="1839425" y="16366"/>
                    <a:pt x="1855791" y="0"/>
                    <a:pt x="1875979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9" name="Donut 168"/>
            <p:cNvSpPr/>
            <p:nvPr/>
          </p:nvSpPr>
          <p:spPr>
            <a:xfrm>
              <a:off x="727184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50" name="Donut 169"/>
            <p:cNvSpPr/>
            <p:nvPr/>
          </p:nvSpPr>
          <p:spPr>
            <a:xfrm>
              <a:off x="4653355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53" name="Group 166"/>
          <p:cNvGrpSpPr/>
          <p:nvPr/>
        </p:nvGrpSpPr>
        <p:grpSpPr>
          <a:xfrm>
            <a:off x="10651707" y="3370294"/>
            <a:ext cx="1242487" cy="449619"/>
            <a:chOff x="104716" y="-2815869"/>
            <a:chExt cx="6003034" cy="2019070"/>
          </a:xfrm>
          <a:solidFill>
            <a:schemeClr val="bg1">
              <a:lumMod val="50000"/>
            </a:schemeClr>
          </a:solidFill>
        </p:grpSpPr>
        <p:sp>
          <p:nvSpPr>
            <p:cNvPr id="56" name="Rounded Rectangle 25"/>
            <p:cNvSpPr/>
            <p:nvPr/>
          </p:nvSpPr>
          <p:spPr>
            <a:xfrm>
              <a:off x="104716" y="-2815869"/>
              <a:ext cx="6003034" cy="1706619"/>
            </a:xfrm>
            <a:custGeom>
              <a:avLst/>
              <a:gdLst/>
              <a:ahLst/>
              <a:cxnLst/>
              <a:rect l="l" t="t" r="r" b="b"/>
              <a:pathLst>
                <a:path w="6003034" h="1706619">
                  <a:moveTo>
                    <a:pt x="5644177" y="811756"/>
                  </a:moveTo>
                  <a:lnTo>
                    <a:pt x="5542769" y="831071"/>
                  </a:lnTo>
                  <a:lnTo>
                    <a:pt x="5755242" y="1149767"/>
                  </a:lnTo>
                  <a:lnTo>
                    <a:pt x="5909768" y="1154595"/>
                  </a:lnTo>
                  <a:lnTo>
                    <a:pt x="5745585" y="879358"/>
                  </a:lnTo>
                  <a:close/>
                  <a:moveTo>
                    <a:pt x="2116696" y="598625"/>
                  </a:moveTo>
                  <a:cubicBezTo>
                    <a:pt x="2104625" y="598625"/>
                    <a:pt x="2094840" y="608410"/>
                    <a:pt x="2094840" y="620481"/>
                  </a:cubicBezTo>
                  <a:lnTo>
                    <a:pt x="2094840" y="820483"/>
                  </a:lnTo>
                  <a:cubicBezTo>
                    <a:pt x="2094840" y="832554"/>
                    <a:pt x="2104625" y="842339"/>
                    <a:pt x="2116696" y="842339"/>
                  </a:cubicBezTo>
                  <a:lnTo>
                    <a:pt x="2190854" y="842339"/>
                  </a:lnTo>
                  <a:lnTo>
                    <a:pt x="2190854" y="598625"/>
                  </a:lnTo>
                  <a:close/>
                  <a:moveTo>
                    <a:pt x="390300" y="401314"/>
                  </a:moveTo>
                  <a:lnTo>
                    <a:pt x="163341" y="874529"/>
                  </a:lnTo>
                  <a:lnTo>
                    <a:pt x="438590" y="473745"/>
                  </a:lnTo>
                  <a:lnTo>
                    <a:pt x="709010" y="406143"/>
                  </a:lnTo>
                  <a:close/>
                  <a:moveTo>
                    <a:pt x="3183262" y="150220"/>
                  </a:moveTo>
                  <a:lnTo>
                    <a:pt x="2166984" y="154837"/>
                  </a:lnTo>
                  <a:lnTo>
                    <a:pt x="1370573" y="468734"/>
                  </a:lnTo>
                  <a:lnTo>
                    <a:pt x="4116478" y="611835"/>
                  </a:lnTo>
                  <a:close/>
                  <a:moveTo>
                    <a:pt x="1875979" y="0"/>
                  </a:moveTo>
                  <a:lnTo>
                    <a:pt x="2044266" y="0"/>
                  </a:lnTo>
                  <a:cubicBezTo>
                    <a:pt x="2054360" y="0"/>
                    <a:pt x="2063499" y="4092"/>
                    <a:pt x="2070114" y="10707"/>
                  </a:cubicBezTo>
                  <a:lnTo>
                    <a:pt x="2079571" y="33538"/>
                  </a:lnTo>
                  <a:lnTo>
                    <a:pt x="3155479" y="33538"/>
                  </a:lnTo>
                  <a:cubicBezTo>
                    <a:pt x="3182875" y="33538"/>
                    <a:pt x="3208974" y="39090"/>
                    <a:pt x="3232712" y="49131"/>
                  </a:cubicBezTo>
                  <a:lnTo>
                    <a:pt x="3266889" y="72173"/>
                  </a:lnTo>
                  <a:lnTo>
                    <a:pt x="3270552" y="72173"/>
                  </a:lnTo>
                  <a:lnTo>
                    <a:pt x="4211320" y="495470"/>
                  </a:lnTo>
                  <a:lnTo>
                    <a:pt x="4860323" y="606209"/>
                  </a:lnTo>
                  <a:lnTo>
                    <a:pt x="5372654" y="677859"/>
                  </a:lnTo>
                  <a:cubicBezTo>
                    <a:pt x="5528992" y="699165"/>
                    <a:pt x="5509442" y="682522"/>
                    <a:pt x="5589906" y="734044"/>
                  </a:cubicBezTo>
                  <a:cubicBezTo>
                    <a:pt x="5706211" y="783236"/>
                    <a:pt x="5800829" y="873661"/>
                    <a:pt x="5855438" y="986992"/>
                  </a:cubicBezTo>
                  <a:lnTo>
                    <a:pt x="5959669" y="1161851"/>
                  </a:lnTo>
                  <a:lnTo>
                    <a:pt x="5965864" y="1397265"/>
                  </a:lnTo>
                  <a:lnTo>
                    <a:pt x="6003034" y="1428241"/>
                  </a:lnTo>
                  <a:lnTo>
                    <a:pt x="5990644" y="1676046"/>
                  </a:lnTo>
                  <a:lnTo>
                    <a:pt x="5570163" y="1706619"/>
                  </a:lnTo>
                  <a:cubicBezTo>
                    <a:pt x="5579436" y="1590089"/>
                    <a:pt x="5589058" y="1568787"/>
                    <a:pt x="5595113" y="1487177"/>
                  </a:cubicBezTo>
                  <a:cubicBezTo>
                    <a:pt x="5617668" y="1183173"/>
                    <a:pt x="5375682" y="957713"/>
                    <a:pt x="5023169" y="954784"/>
                  </a:cubicBezTo>
                  <a:cubicBezTo>
                    <a:pt x="4670656" y="951855"/>
                    <a:pt x="4473543" y="1225645"/>
                    <a:pt x="4481987" y="1495966"/>
                  </a:cubicBezTo>
                  <a:cubicBezTo>
                    <a:pt x="4486772" y="1649147"/>
                    <a:pt x="4492737" y="1637479"/>
                    <a:pt x="4493755" y="1706619"/>
                  </a:cubicBezTo>
                  <a:lnTo>
                    <a:pt x="1659301" y="1705909"/>
                  </a:lnTo>
                  <a:lnTo>
                    <a:pt x="1682500" y="1631173"/>
                  </a:lnTo>
                  <a:cubicBezTo>
                    <a:pt x="1690114" y="1593968"/>
                    <a:pt x="1694112" y="1555445"/>
                    <a:pt x="1694112" y="1515988"/>
                  </a:cubicBezTo>
                  <a:cubicBezTo>
                    <a:pt x="1694112" y="1358162"/>
                    <a:pt x="1630140" y="1215276"/>
                    <a:pt x="1526711" y="1111848"/>
                  </a:cubicBezTo>
                  <a:lnTo>
                    <a:pt x="1493678" y="1084593"/>
                  </a:lnTo>
                  <a:lnTo>
                    <a:pt x="1487098" y="1077453"/>
                  </a:lnTo>
                  <a:lnTo>
                    <a:pt x="1473087" y="1067604"/>
                  </a:lnTo>
                  <a:lnTo>
                    <a:pt x="1442125" y="1042057"/>
                  </a:lnTo>
                  <a:lnTo>
                    <a:pt x="1418517" y="1029244"/>
                  </a:lnTo>
                  <a:lnTo>
                    <a:pt x="1404287" y="1019241"/>
                  </a:lnTo>
                  <a:lnTo>
                    <a:pt x="1379906" y="1008286"/>
                  </a:lnTo>
                  <a:lnTo>
                    <a:pt x="1345041" y="989362"/>
                  </a:lnTo>
                  <a:lnTo>
                    <a:pt x="1321574" y="982077"/>
                  </a:lnTo>
                  <a:lnTo>
                    <a:pt x="1311070" y="977358"/>
                  </a:lnTo>
                  <a:lnTo>
                    <a:pt x="1282706" y="970012"/>
                  </a:lnTo>
                  <a:lnTo>
                    <a:pt x="1237756" y="956059"/>
                  </a:lnTo>
                  <a:lnTo>
                    <a:pt x="1223141" y="954585"/>
                  </a:lnTo>
                  <a:lnTo>
                    <a:pt x="1210768" y="951381"/>
                  </a:lnTo>
                  <a:cubicBezTo>
                    <a:pt x="1176521" y="945326"/>
                    <a:pt x="1141647" y="941851"/>
                    <a:pt x="1106699" y="940886"/>
                  </a:cubicBezTo>
                  <a:cubicBezTo>
                    <a:pt x="897010" y="935096"/>
                    <a:pt x="696842" y="1055871"/>
                    <a:pt x="610312" y="1256522"/>
                  </a:cubicBezTo>
                  <a:lnTo>
                    <a:pt x="602585" y="1281285"/>
                  </a:lnTo>
                  <a:lnTo>
                    <a:pt x="595945" y="1293519"/>
                  </a:lnTo>
                  <a:cubicBezTo>
                    <a:pt x="567023" y="1361897"/>
                    <a:pt x="551030" y="1437075"/>
                    <a:pt x="551030" y="1515988"/>
                  </a:cubicBezTo>
                  <a:lnTo>
                    <a:pt x="559791" y="1602890"/>
                  </a:lnTo>
                  <a:lnTo>
                    <a:pt x="49561" y="1415851"/>
                  </a:lnTo>
                  <a:lnTo>
                    <a:pt x="0" y="1155655"/>
                  </a:lnTo>
                  <a:lnTo>
                    <a:pt x="55756" y="870680"/>
                  </a:lnTo>
                  <a:lnTo>
                    <a:pt x="117707" y="864485"/>
                  </a:lnTo>
                  <a:lnTo>
                    <a:pt x="315949" y="443216"/>
                  </a:lnTo>
                  <a:lnTo>
                    <a:pt x="297364" y="381265"/>
                  </a:lnTo>
                  <a:lnTo>
                    <a:pt x="328340" y="337899"/>
                  </a:lnTo>
                  <a:lnTo>
                    <a:pt x="625704" y="356485"/>
                  </a:lnTo>
                  <a:lnTo>
                    <a:pt x="1839425" y="76824"/>
                  </a:lnTo>
                  <a:lnTo>
                    <a:pt x="1839425" y="36554"/>
                  </a:lnTo>
                  <a:cubicBezTo>
                    <a:pt x="1839425" y="16366"/>
                    <a:pt x="1855791" y="0"/>
                    <a:pt x="1875979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9" name="Donut 168"/>
            <p:cNvSpPr/>
            <p:nvPr/>
          </p:nvSpPr>
          <p:spPr>
            <a:xfrm>
              <a:off x="727184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0" name="Donut 169"/>
            <p:cNvSpPr/>
            <p:nvPr/>
          </p:nvSpPr>
          <p:spPr>
            <a:xfrm>
              <a:off x="4653355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grpSp>
        <p:nvGrpSpPr>
          <p:cNvPr id="61" name="Group 166"/>
          <p:cNvGrpSpPr/>
          <p:nvPr/>
        </p:nvGrpSpPr>
        <p:grpSpPr>
          <a:xfrm>
            <a:off x="4956310" y="5018387"/>
            <a:ext cx="1242487" cy="449619"/>
            <a:chOff x="104716" y="-2815869"/>
            <a:chExt cx="6003034" cy="2019070"/>
          </a:xfrm>
          <a:solidFill>
            <a:schemeClr val="bg1">
              <a:lumMod val="50000"/>
            </a:schemeClr>
          </a:solidFill>
        </p:grpSpPr>
        <p:sp>
          <p:nvSpPr>
            <p:cNvPr id="62" name="Rounded Rectangle 25"/>
            <p:cNvSpPr/>
            <p:nvPr/>
          </p:nvSpPr>
          <p:spPr>
            <a:xfrm>
              <a:off x="104716" y="-2815869"/>
              <a:ext cx="6003034" cy="1706619"/>
            </a:xfrm>
            <a:custGeom>
              <a:avLst/>
              <a:gdLst/>
              <a:ahLst/>
              <a:cxnLst/>
              <a:rect l="l" t="t" r="r" b="b"/>
              <a:pathLst>
                <a:path w="6003034" h="1706619">
                  <a:moveTo>
                    <a:pt x="5644177" y="811756"/>
                  </a:moveTo>
                  <a:lnTo>
                    <a:pt x="5542769" y="831071"/>
                  </a:lnTo>
                  <a:lnTo>
                    <a:pt x="5755242" y="1149767"/>
                  </a:lnTo>
                  <a:lnTo>
                    <a:pt x="5909768" y="1154595"/>
                  </a:lnTo>
                  <a:lnTo>
                    <a:pt x="5745585" y="879358"/>
                  </a:lnTo>
                  <a:close/>
                  <a:moveTo>
                    <a:pt x="2116696" y="598625"/>
                  </a:moveTo>
                  <a:cubicBezTo>
                    <a:pt x="2104625" y="598625"/>
                    <a:pt x="2094840" y="608410"/>
                    <a:pt x="2094840" y="620481"/>
                  </a:cubicBezTo>
                  <a:lnTo>
                    <a:pt x="2094840" y="820483"/>
                  </a:lnTo>
                  <a:cubicBezTo>
                    <a:pt x="2094840" y="832554"/>
                    <a:pt x="2104625" y="842339"/>
                    <a:pt x="2116696" y="842339"/>
                  </a:cubicBezTo>
                  <a:lnTo>
                    <a:pt x="2190854" y="842339"/>
                  </a:lnTo>
                  <a:lnTo>
                    <a:pt x="2190854" y="598625"/>
                  </a:lnTo>
                  <a:close/>
                  <a:moveTo>
                    <a:pt x="390300" y="401314"/>
                  </a:moveTo>
                  <a:lnTo>
                    <a:pt x="163341" y="874529"/>
                  </a:lnTo>
                  <a:lnTo>
                    <a:pt x="438590" y="473745"/>
                  </a:lnTo>
                  <a:lnTo>
                    <a:pt x="709010" y="406143"/>
                  </a:lnTo>
                  <a:close/>
                  <a:moveTo>
                    <a:pt x="3183262" y="150220"/>
                  </a:moveTo>
                  <a:lnTo>
                    <a:pt x="2166984" y="154837"/>
                  </a:lnTo>
                  <a:lnTo>
                    <a:pt x="1370573" y="468734"/>
                  </a:lnTo>
                  <a:lnTo>
                    <a:pt x="4116478" y="611835"/>
                  </a:lnTo>
                  <a:close/>
                  <a:moveTo>
                    <a:pt x="1875979" y="0"/>
                  </a:moveTo>
                  <a:lnTo>
                    <a:pt x="2044266" y="0"/>
                  </a:lnTo>
                  <a:cubicBezTo>
                    <a:pt x="2054360" y="0"/>
                    <a:pt x="2063499" y="4092"/>
                    <a:pt x="2070114" y="10707"/>
                  </a:cubicBezTo>
                  <a:lnTo>
                    <a:pt x="2079571" y="33538"/>
                  </a:lnTo>
                  <a:lnTo>
                    <a:pt x="3155479" y="33538"/>
                  </a:lnTo>
                  <a:cubicBezTo>
                    <a:pt x="3182875" y="33538"/>
                    <a:pt x="3208974" y="39090"/>
                    <a:pt x="3232712" y="49131"/>
                  </a:cubicBezTo>
                  <a:lnTo>
                    <a:pt x="3266889" y="72173"/>
                  </a:lnTo>
                  <a:lnTo>
                    <a:pt x="3270552" y="72173"/>
                  </a:lnTo>
                  <a:lnTo>
                    <a:pt x="4211320" y="495470"/>
                  </a:lnTo>
                  <a:lnTo>
                    <a:pt x="4860323" y="606209"/>
                  </a:lnTo>
                  <a:lnTo>
                    <a:pt x="5372654" y="677859"/>
                  </a:lnTo>
                  <a:cubicBezTo>
                    <a:pt x="5528992" y="699165"/>
                    <a:pt x="5509442" y="682522"/>
                    <a:pt x="5589906" y="734044"/>
                  </a:cubicBezTo>
                  <a:cubicBezTo>
                    <a:pt x="5706211" y="783236"/>
                    <a:pt x="5800829" y="873661"/>
                    <a:pt x="5855438" y="986992"/>
                  </a:cubicBezTo>
                  <a:lnTo>
                    <a:pt x="5959669" y="1161851"/>
                  </a:lnTo>
                  <a:lnTo>
                    <a:pt x="5965864" y="1397265"/>
                  </a:lnTo>
                  <a:lnTo>
                    <a:pt x="6003034" y="1428241"/>
                  </a:lnTo>
                  <a:lnTo>
                    <a:pt x="5990644" y="1676046"/>
                  </a:lnTo>
                  <a:lnTo>
                    <a:pt x="5570163" y="1706619"/>
                  </a:lnTo>
                  <a:cubicBezTo>
                    <a:pt x="5579436" y="1590089"/>
                    <a:pt x="5589058" y="1568787"/>
                    <a:pt x="5595113" y="1487177"/>
                  </a:cubicBezTo>
                  <a:cubicBezTo>
                    <a:pt x="5617668" y="1183173"/>
                    <a:pt x="5375682" y="957713"/>
                    <a:pt x="5023169" y="954784"/>
                  </a:cubicBezTo>
                  <a:cubicBezTo>
                    <a:pt x="4670656" y="951855"/>
                    <a:pt x="4473543" y="1225645"/>
                    <a:pt x="4481987" y="1495966"/>
                  </a:cubicBezTo>
                  <a:cubicBezTo>
                    <a:pt x="4486772" y="1649147"/>
                    <a:pt x="4492737" y="1637479"/>
                    <a:pt x="4493755" y="1706619"/>
                  </a:cubicBezTo>
                  <a:lnTo>
                    <a:pt x="1659301" y="1705909"/>
                  </a:lnTo>
                  <a:lnTo>
                    <a:pt x="1682500" y="1631173"/>
                  </a:lnTo>
                  <a:cubicBezTo>
                    <a:pt x="1690114" y="1593968"/>
                    <a:pt x="1694112" y="1555445"/>
                    <a:pt x="1694112" y="1515988"/>
                  </a:cubicBezTo>
                  <a:cubicBezTo>
                    <a:pt x="1694112" y="1358162"/>
                    <a:pt x="1630140" y="1215276"/>
                    <a:pt x="1526711" y="1111848"/>
                  </a:cubicBezTo>
                  <a:lnTo>
                    <a:pt x="1493678" y="1084593"/>
                  </a:lnTo>
                  <a:lnTo>
                    <a:pt x="1487098" y="1077453"/>
                  </a:lnTo>
                  <a:lnTo>
                    <a:pt x="1473087" y="1067604"/>
                  </a:lnTo>
                  <a:lnTo>
                    <a:pt x="1442125" y="1042057"/>
                  </a:lnTo>
                  <a:lnTo>
                    <a:pt x="1418517" y="1029244"/>
                  </a:lnTo>
                  <a:lnTo>
                    <a:pt x="1404287" y="1019241"/>
                  </a:lnTo>
                  <a:lnTo>
                    <a:pt x="1379906" y="1008286"/>
                  </a:lnTo>
                  <a:lnTo>
                    <a:pt x="1345041" y="989362"/>
                  </a:lnTo>
                  <a:lnTo>
                    <a:pt x="1321574" y="982077"/>
                  </a:lnTo>
                  <a:lnTo>
                    <a:pt x="1311070" y="977358"/>
                  </a:lnTo>
                  <a:lnTo>
                    <a:pt x="1282706" y="970012"/>
                  </a:lnTo>
                  <a:lnTo>
                    <a:pt x="1237756" y="956059"/>
                  </a:lnTo>
                  <a:lnTo>
                    <a:pt x="1223141" y="954585"/>
                  </a:lnTo>
                  <a:lnTo>
                    <a:pt x="1210768" y="951381"/>
                  </a:lnTo>
                  <a:cubicBezTo>
                    <a:pt x="1176521" y="945326"/>
                    <a:pt x="1141647" y="941851"/>
                    <a:pt x="1106699" y="940886"/>
                  </a:cubicBezTo>
                  <a:cubicBezTo>
                    <a:pt x="897010" y="935096"/>
                    <a:pt x="696842" y="1055871"/>
                    <a:pt x="610312" y="1256522"/>
                  </a:cubicBezTo>
                  <a:lnTo>
                    <a:pt x="602585" y="1281285"/>
                  </a:lnTo>
                  <a:lnTo>
                    <a:pt x="595945" y="1293519"/>
                  </a:lnTo>
                  <a:cubicBezTo>
                    <a:pt x="567023" y="1361897"/>
                    <a:pt x="551030" y="1437075"/>
                    <a:pt x="551030" y="1515988"/>
                  </a:cubicBezTo>
                  <a:lnTo>
                    <a:pt x="559791" y="1602890"/>
                  </a:lnTo>
                  <a:lnTo>
                    <a:pt x="49561" y="1415851"/>
                  </a:lnTo>
                  <a:lnTo>
                    <a:pt x="0" y="1155655"/>
                  </a:lnTo>
                  <a:lnTo>
                    <a:pt x="55756" y="870680"/>
                  </a:lnTo>
                  <a:lnTo>
                    <a:pt x="117707" y="864485"/>
                  </a:lnTo>
                  <a:lnTo>
                    <a:pt x="315949" y="443216"/>
                  </a:lnTo>
                  <a:lnTo>
                    <a:pt x="297364" y="381265"/>
                  </a:lnTo>
                  <a:lnTo>
                    <a:pt x="328340" y="337899"/>
                  </a:lnTo>
                  <a:lnTo>
                    <a:pt x="625704" y="356485"/>
                  </a:lnTo>
                  <a:lnTo>
                    <a:pt x="1839425" y="76824"/>
                  </a:lnTo>
                  <a:lnTo>
                    <a:pt x="1839425" y="36554"/>
                  </a:lnTo>
                  <a:cubicBezTo>
                    <a:pt x="1839425" y="16366"/>
                    <a:pt x="1855791" y="0"/>
                    <a:pt x="1875979" y="0"/>
                  </a:cubicBez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3" name="Donut 168"/>
            <p:cNvSpPr/>
            <p:nvPr/>
          </p:nvSpPr>
          <p:spPr>
            <a:xfrm>
              <a:off x="727184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64" name="Donut 169"/>
            <p:cNvSpPr/>
            <p:nvPr/>
          </p:nvSpPr>
          <p:spPr>
            <a:xfrm>
              <a:off x="4653355" y="-1791547"/>
              <a:ext cx="994748" cy="994748"/>
            </a:xfrm>
            <a:prstGeom prst="donut">
              <a:avLst>
                <a:gd name="adj" fmla="val 17974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034">
                <a:defRPr/>
              </a:pPr>
              <a:endParaRPr lang="en-US" sz="1799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51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创建规则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5231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987204" y="893168"/>
            <a:ext cx="4981533" cy="5551937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矩形 1"/>
          <p:cNvSpPr>
            <a:spLocks noChangeArrowheads="1"/>
          </p:cNvSpPr>
          <p:nvPr/>
        </p:nvSpPr>
        <p:spPr bwMode="auto">
          <a:xfrm>
            <a:off x="4648978" y="352544"/>
            <a:ext cx="1702045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4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自动化规则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1"/>
          <p:cNvSpPr>
            <a:spLocks noChangeArrowheads="1"/>
          </p:cNvSpPr>
          <p:nvPr/>
        </p:nvSpPr>
        <p:spPr bwMode="auto">
          <a:xfrm>
            <a:off x="7872826" y="384203"/>
            <a:ext cx="855990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6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总结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7744684" y="3111985"/>
            <a:ext cx="2359912" cy="320529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当天流量超出一定数量</a:t>
            </a:r>
          </a:p>
        </p:txBody>
      </p:sp>
      <p:cxnSp>
        <p:nvCxnSpPr>
          <p:cNvPr id="17" name="直接连接符 16"/>
          <p:cNvCxnSpPr>
            <a:endCxn id="16" idx="1"/>
          </p:cNvCxnSpPr>
          <p:nvPr/>
        </p:nvCxnSpPr>
        <p:spPr>
          <a:xfrm>
            <a:off x="6887470" y="3263767"/>
            <a:ext cx="857215" cy="8482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384341" y="2851090"/>
            <a:ext cx="3490899" cy="908083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0" name="Rounded Rectangle 10"/>
          <p:cNvSpPr/>
          <p:nvPr/>
        </p:nvSpPr>
        <p:spPr>
          <a:xfrm>
            <a:off x="8072737" y="4796549"/>
            <a:ext cx="2379747" cy="435928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变更</a:t>
            </a:r>
            <a:r>
              <a:rPr lang="en-US" altLang="zh-CN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SIM</a:t>
            </a: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卡的状态</a:t>
            </a:r>
            <a:r>
              <a:rPr lang="en-US" altLang="zh-CN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/</a:t>
            </a: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发送短信</a:t>
            </a:r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>
          <a:xfrm flipV="1">
            <a:off x="6887470" y="5014513"/>
            <a:ext cx="1185267" cy="60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384340" y="3962192"/>
            <a:ext cx="3490900" cy="1974256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3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成</a:t>
            </a:r>
            <a:r>
              <a:rPr lang="zh-CN" altLang="en-US" dirty="0" smtClean="0">
                <a:latin typeface="微软雅黑" panose="020B0503020204020204" pitchFamily="34" charset="-122"/>
              </a:rPr>
              <a:t>本控制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52711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2491255" y="996313"/>
            <a:ext cx="6719360" cy="5512504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矩形 1"/>
          <p:cNvSpPr>
            <a:spLocks noChangeArrowheads="1"/>
          </p:cNvSpPr>
          <p:nvPr/>
        </p:nvSpPr>
        <p:spPr bwMode="auto">
          <a:xfrm>
            <a:off x="4648978" y="352544"/>
            <a:ext cx="1702045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4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自动化规则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1"/>
          <p:cNvSpPr>
            <a:spLocks noChangeArrowheads="1"/>
          </p:cNvSpPr>
          <p:nvPr/>
        </p:nvSpPr>
        <p:spPr bwMode="auto">
          <a:xfrm>
            <a:off x="7872826" y="384203"/>
            <a:ext cx="855990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6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总结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6709833" y="2988207"/>
            <a:ext cx="2359912" cy="373774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终端串号发生变更时</a:t>
            </a:r>
          </a:p>
        </p:txBody>
      </p:sp>
      <p:cxnSp>
        <p:nvCxnSpPr>
          <p:cNvPr id="17" name="直接连接符 16"/>
          <p:cNvCxnSpPr>
            <a:endCxn id="16" idx="1"/>
          </p:cNvCxnSpPr>
          <p:nvPr/>
        </p:nvCxnSpPr>
        <p:spPr>
          <a:xfrm>
            <a:off x="5850935" y="3170023"/>
            <a:ext cx="858898" cy="5073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58467" y="2941512"/>
            <a:ext cx="2978554" cy="477799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0" name="Rounded Rectangle 10"/>
          <p:cNvSpPr/>
          <p:nvPr/>
        </p:nvSpPr>
        <p:spPr>
          <a:xfrm>
            <a:off x="9354188" y="4736178"/>
            <a:ext cx="1795790" cy="452663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变更</a:t>
            </a:r>
            <a:r>
              <a:rPr lang="en-US" altLang="zh-CN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SIM</a:t>
            </a: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卡的状态</a:t>
            </a:r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>
          <a:xfrm>
            <a:off x="8144982" y="4940327"/>
            <a:ext cx="1209206" cy="22183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887857" y="3803271"/>
            <a:ext cx="5257124" cy="2489731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3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安</a:t>
            </a:r>
            <a:r>
              <a:rPr lang="zh-CN" altLang="en-US" dirty="0" smtClean="0">
                <a:latin typeface="微软雅黑" panose="020B0503020204020204" pitchFamily="34" charset="-122"/>
              </a:rPr>
              <a:t>全管理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67392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7740" y="1046909"/>
            <a:ext cx="7980461" cy="5781887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矩形 1"/>
          <p:cNvSpPr>
            <a:spLocks noChangeArrowheads="1"/>
          </p:cNvSpPr>
          <p:nvPr/>
        </p:nvSpPr>
        <p:spPr bwMode="auto">
          <a:xfrm>
            <a:off x="4648978" y="352544"/>
            <a:ext cx="1702045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4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自动化规则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7960518" y="3691195"/>
            <a:ext cx="2359912" cy="320529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过去一段时间内无任何连接</a:t>
            </a:r>
          </a:p>
        </p:txBody>
      </p:sp>
      <p:cxnSp>
        <p:nvCxnSpPr>
          <p:cNvPr id="17" name="直接连接符 16"/>
          <p:cNvCxnSpPr>
            <a:endCxn id="16" idx="1"/>
          </p:cNvCxnSpPr>
          <p:nvPr/>
        </p:nvCxnSpPr>
        <p:spPr>
          <a:xfrm>
            <a:off x="7103304" y="3842978"/>
            <a:ext cx="857215" cy="8482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74214" y="3490212"/>
            <a:ext cx="5034077" cy="644224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0" name="Rounded Rectangle 10"/>
          <p:cNvSpPr/>
          <p:nvPr/>
        </p:nvSpPr>
        <p:spPr>
          <a:xfrm>
            <a:off x="9145787" y="4622530"/>
            <a:ext cx="2379747" cy="435928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变更</a:t>
            </a:r>
            <a:r>
              <a:rPr lang="en-US" altLang="zh-CN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SIM</a:t>
            </a: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卡的状态至已停用</a:t>
            </a:r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>
          <a:xfrm flipV="1">
            <a:off x="7960519" y="4840494"/>
            <a:ext cx="1185267" cy="60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74213" y="4622532"/>
            <a:ext cx="5886306" cy="572723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3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追求可靠性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94218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44016" y="1210543"/>
            <a:ext cx="7405256" cy="5260506"/>
          </a:xfrm>
          <a:prstGeom prst="rect">
            <a:avLst/>
          </a:prstGeom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矩形 1"/>
          <p:cNvSpPr>
            <a:spLocks noChangeArrowheads="1"/>
          </p:cNvSpPr>
          <p:nvPr/>
        </p:nvSpPr>
        <p:spPr bwMode="auto">
          <a:xfrm>
            <a:off x="4648978" y="352544"/>
            <a:ext cx="1702045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4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自动化规则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1"/>
          <p:cNvSpPr>
            <a:spLocks noChangeArrowheads="1"/>
          </p:cNvSpPr>
          <p:nvPr/>
        </p:nvSpPr>
        <p:spPr bwMode="auto">
          <a:xfrm>
            <a:off x="7872826" y="384203"/>
            <a:ext cx="855990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6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总结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8469487" y="2836534"/>
            <a:ext cx="2242208" cy="373774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用量接近流量限额时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7476637" y="3023423"/>
            <a:ext cx="976602" cy="5073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67573" y="2789839"/>
            <a:ext cx="5511398" cy="477799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0" name="Rounded Rectangle 10"/>
          <p:cNvSpPr/>
          <p:nvPr/>
        </p:nvSpPr>
        <p:spPr>
          <a:xfrm>
            <a:off x="10354342" y="4531620"/>
            <a:ext cx="1795790" cy="761702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发送电子邮件至指定的邮箱</a:t>
            </a:r>
          </a:p>
        </p:txBody>
      </p:sp>
      <p:cxnSp>
        <p:nvCxnSpPr>
          <p:cNvPr id="21" name="直接连接符 20"/>
          <p:cNvCxnSpPr>
            <a:endCxn id="20" idx="1"/>
          </p:cNvCxnSpPr>
          <p:nvPr/>
        </p:nvCxnSpPr>
        <p:spPr>
          <a:xfrm>
            <a:off x="9140474" y="4897237"/>
            <a:ext cx="1213868" cy="15234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967574" y="3703213"/>
            <a:ext cx="7172901" cy="2767836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4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实</a:t>
            </a:r>
            <a:r>
              <a:rPr lang="zh-CN" altLang="en-US" dirty="0" smtClean="0">
                <a:latin typeface="微软雅黑" panose="020B0503020204020204" pitchFamily="34" charset="-122"/>
              </a:rPr>
              <a:t>时监控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84092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05876" y="907448"/>
            <a:ext cx="10431045" cy="5849842"/>
          </a:xfrm>
          <a:prstGeom prst="rect">
            <a:avLst/>
          </a:prstGeom>
        </p:spPr>
      </p:pic>
      <p:sp>
        <p:nvSpPr>
          <p:cNvPr id="33" name="TextBox 19"/>
          <p:cNvSpPr txBox="1"/>
          <p:nvPr/>
        </p:nvSpPr>
        <p:spPr>
          <a:xfrm>
            <a:off x="857880" y="1296971"/>
            <a:ext cx="3209947" cy="399954"/>
          </a:xfrm>
          <a:prstGeom prst="rect">
            <a:avLst/>
          </a:prstGeom>
          <a:solidFill>
            <a:srgbClr val="CE341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UBER(</a:t>
            </a:r>
            <a:r>
              <a:rPr lang="zh-CN" altLang="en-US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优步</a:t>
            </a:r>
            <a:r>
              <a:rPr lang="en-US" altLang="zh-CN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999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</a:p>
        </p:txBody>
      </p:sp>
      <p:sp>
        <p:nvSpPr>
          <p:cNvPr id="73" name="矩形 1"/>
          <p:cNvSpPr>
            <a:spLocks noChangeArrowheads="1"/>
          </p:cNvSpPr>
          <p:nvPr/>
        </p:nvSpPr>
        <p:spPr bwMode="auto">
          <a:xfrm>
            <a:off x="4648978" y="352544"/>
            <a:ext cx="1702045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 4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rPr>
              <a:t>自动化规则</a:t>
            </a:r>
            <a:endParaRPr lang="zh-CN" altLang="en-US" sz="1999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itle 4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7107237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创建规则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15181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8897937" cy="646113"/>
          </a:xfrm>
        </p:spPr>
        <p:txBody>
          <a:bodyPr anchor="t">
            <a:normAutofit fontScale="90000"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</a:rPr>
              <a:t>资</a:t>
            </a:r>
            <a:r>
              <a:rPr lang="zh-CN" dirty="0" smtClean="0">
                <a:latin typeface="微软雅黑" panose="020B0503020204020204" pitchFamily="34" charset="-122"/>
              </a:rPr>
              <a:t>费计划</a:t>
            </a:r>
            <a:r>
              <a:rPr lang="zh-CN" altLang="en-US" dirty="0" smtClean="0">
                <a:latin typeface="微软雅黑" panose="020B0503020204020204" pitchFamily="34" charset="-122"/>
              </a:rPr>
              <a:t>：灵活经济</a:t>
            </a:r>
            <a:endParaRPr 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80620" y="3810001"/>
            <a:ext cx="2668587" cy="1147763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ounded Rectangle 2"/>
          <p:cNvSpPr/>
          <p:nvPr/>
        </p:nvSpPr>
        <p:spPr>
          <a:xfrm>
            <a:off x="3861595" y="3919538"/>
            <a:ext cx="2808287" cy="1147762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8" y="972457"/>
            <a:ext cx="11513458" cy="5569361"/>
          </a:xfrm>
          <a:prstGeom prst="rect">
            <a:avLst/>
          </a:prstGeom>
        </p:spPr>
      </p:pic>
      <p:sp>
        <p:nvSpPr>
          <p:cNvPr id="12" name="Rounded Rectangle 2"/>
          <p:cNvSpPr/>
          <p:nvPr/>
        </p:nvSpPr>
        <p:spPr>
          <a:xfrm>
            <a:off x="3622619" y="3513140"/>
            <a:ext cx="3286237" cy="1270019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9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1"/>
          <p:cNvGraphicFramePr>
            <a:graphicFrameLocks noGrp="1"/>
          </p:cNvGraphicFramePr>
          <p:nvPr>
            <p:extLst/>
          </p:nvPr>
        </p:nvGraphicFramePr>
        <p:xfrm>
          <a:off x="5339443" y="3560737"/>
          <a:ext cx="6629399" cy="2996565"/>
        </p:xfrm>
        <a:graphic>
          <a:graphicData uri="http://schemas.openxmlformats.org/drawingml/2006/table">
            <a:tbl>
              <a:tblPr/>
              <a:tblGrid>
                <a:gridCol w="1071247"/>
                <a:gridCol w="1363404"/>
                <a:gridCol w="876474"/>
                <a:gridCol w="1655563"/>
                <a:gridCol w="1662711"/>
              </a:tblGrid>
              <a:tr h="279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运营商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运营机构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客户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码号资源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业务管理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D8D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612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中国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移动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微软雅黑" panose="020B0503020204020204" pitchFamily="34" charset="-122"/>
                        </a:rPr>
                        <a:t>中移物联网有限公司（重庆）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集客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公众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10648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码号集中管理，分区域使用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省分一点接入，全网使用，和各省收入分成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中国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电信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微软雅黑" panose="020B0503020204020204" pitchFamily="34" charset="-122"/>
                        </a:rPr>
                        <a:t>物联网分公司（无锡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ea typeface="微软雅黑" panose="020B0503020204020204" pitchFamily="34" charset="-122"/>
                        </a:rPr>
                        <a:t>南京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b="0" dirty="0">
                        <a:solidFill>
                          <a:schemeClr val="bg1"/>
                        </a:solidFill>
                        <a:ea typeface="微软雅黑" panose="020B0503020204020204" pitchFamily="34" charset="-122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集客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10649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码号集中管理，分区域使用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省分一点接入，全网使用，和各省收入分成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中国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联通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物联网运营支撑中心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(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南京</a:t>
                      </a: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)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9525" marB="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集客</a:t>
                      </a:r>
                    </a:p>
                  </a:txBody>
                  <a:tcPr marL="36000" marR="36000" marT="9525" marB="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10646</a:t>
                      </a:r>
                      <a:r>
                        <a:rPr kumimoji="0" lang="zh-CN" alt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码号集中调配，分行业规划，按项目分配使用</a:t>
                      </a:r>
                    </a:p>
                  </a:txBody>
                  <a:tcPr marL="36000" marR="36000" marT="9525" marB="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集中一点接入，全网使用，收入全额计入省分</a:t>
                      </a:r>
                      <a:endParaRPr kumimoji="0" lang="zh-CN" alt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36000" marR="36000" marT="9525" marB="0"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98938" y="601398"/>
            <a:ext cx="408736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截止</a:t>
            </a:r>
            <a:r>
              <a:rPr lang="en-US" altLang="zh-CN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2014 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年底，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我国 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M2M 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连接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数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达到 </a:t>
            </a:r>
            <a:r>
              <a:rPr lang="en-US" altLang="zh-CN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5725 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万，同比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增长</a:t>
            </a:r>
            <a:r>
              <a:rPr lang="en-US" altLang="zh-CN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33%</a:t>
            </a:r>
            <a:r>
              <a:rPr lang="zh-CN" altLang="en-US" sz="2000" b="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，整体规模在全球领先。</a:t>
            </a:r>
            <a:endParaRPr lang="en-US" altLang="zh-CN" sz="2000" b="0" dirty="0" smtClean="0">
              <a:solidFill>
                <a:schemeClr val="bg1"/>
              </a:solidFill>
              <a:latin typeface="微软雅黑" panose="02010600030101010101" pitchFamily="2" charset="-122"/>
              <a:ea typeface="微软雅黑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三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家运营商份额如下：</a:t>
            </a:r>
            <a:endParaRPr lang="zh-CN" altLang="en-US" sz="2000" b="0" dirty="0">
              <a:solidFill>
                <a:schemeClr val="bg1"/>
              </a:solidFill>
              <a:latin typeface="微软雅黑" panose="02010600030101010101" pitchFamily="2" charset="-122"/>
              <a:ea typeface="微软雅黑" panose="02010600030101010101" pitchFamily="2" charset="-122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598938" y="3161005"/>
          <a:ext cx="4643261" cy="3271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oup 41"/>
          <p:cNvGraphicFramePr>
            <a:graphicFrameLocks noGrp="1"/>
          </p:cNvGraphicFramePr>
          <p:nvPr>
            <p:extLst/>
          </p:nvPr>
        </p:nvGraphicFramePr>
        <p:xfrm>
          <a:off x="5339443" y="628503"/>
          <a:ext cx="6645729" cy="2103120"/>
        </p:xfrm>
        <a:graphic>
          <a:graphicData uri="http://schemas.openxmlformats.org/drawingml/2006/table">
            <a:tbl>
              <a:tblPr/>
              <a:tblGrid>
                <a:gridCol w="1098389"/>
                <a:gridCol w="2830445"/>
                <a:gridCol w="2716895"/>
              </a:tblGrid>
              <a:tr h="289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运营商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网元部署情况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业务支撑平台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</a:tr>
              <a:tr h="42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中国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移动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专用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GGSN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HLR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SMSC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单平台：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自建平台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中国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电信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已启动建设专用网元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单平台：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自建平台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中国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联通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专用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GGSN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HLR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SMSC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双平台：合作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+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自建（拟建）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3"/>
          <p:cNvSpPr txBox="1"/>
          <p:nvPr/>
        </p:nvSpPr>
        <p:spPr>
          <a:xfrm>
            <a:off x="7600481" y="12478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10600030101010101" pitchFamily="2" charset="-122"/>
                <a:ea typeface="微软雅黑" panose="02010600030101010101" pitchFamily="2" charset="-122"/>
              </a:rPr>
              <a:t>网络和平台对比</a:t>
            </a:r>
            <a:endParaRPr lang="zh-CN" altLang="en-US" sz="2400" b="1" dirty="0">
              <a:solidFill>
                <a:schemeClr val="bg1"/>
              </a:solidFill>
              <a:latin typeface="微软雅黑" panose="02010600030101010101" pitchFamily="2" charset="-122"/>
              <a:ea typeface="微软雅黑" panose="02010600030101010101" pitchFamily="2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7763689" y="293017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10600030101010101" pitchFamily="2" charset="-122"/>
                <a:ea typeface="微软雅黑" panose="02010600030101010101" pitchFamily="2" charset="-122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运营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模式对比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379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Shape 9"/>
          <p:cNvSpPr/>
          <p:nvPr/>
        </p:nvSpPr>
        <p:spPr>
          <a:xfrm>
            <a:off x="3777615" y="1162937"/>
            <a:ext cx="4002023" cy="3201618"/>
          </a:xfrm>
          <a:prstGeom prst="funnel">
            <a:avLst/>
          </a:prstGeom>
          <a:solidFill>
            <a:srgbClr val="BFD0DF"/>
          </a:solidFill>
          <a:ln>
            <a:noFill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799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9" name="Oval 3"/>
          <p:cNvSpPr/>
          <p:nvPr/>
        </p:nvSpPr>
        <p:spPr>
          <a:xfrm>
            <a:off x="3929119" y="1320159"/>
            <a:ext cx="3687578" cy="1280647"/>
          </a:xfrm>
          <a:prstGeom prst="ellipse">
            <a:avLst/>
          </a:prstGeom>
          <a:gradFill flip="none" rotWithShape="1">
            <a:gsLst>
              <a:gs pos="100000">
                <a:srgbClr val="BCD6F0">
                  <a:alpha val="40000"/>
                </a:srgbClr>
              </a:gs>
              <a:gs pos="19000">
                <a:srgbClr val="FFFFFF">
                  <a:alpha val="4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800" name="Group 1782"/>
          <p:cNvGrpSpPr/>
          <p:nvPr/>
        </p:nvGrpSpPr>
        <p:grpSpPr>
          <a:xfrm>
            <a:off x="4582305" y="1825103"/>
            <a:ext cx="914043" cy="914043"/>
            <a:chOff x="3767391" y="3531938"/>
            <a:chExt cx="1433763" cy="1433761"/>
          </a:xfrm>
        </p:grpSpPr>
        <p:sp>
          <p:nvSpPr>
            <p:cNvPr id="1801" name="Oval 1783"/>
            <p:cNvSpPr/>
            <p:nvPr/>
          </p:nvSpPr>
          <p:spPr>
            <a:xfrm flipV="1">
              <a:off x="3767391" y="3531938"/>
              <a:ext cx="1433763" cy="1433761"/>
            </a:xfrm>
            <a:prstGeom prst="ellipse">
              <a:avLst/>
            </a:prstGeom>
            <a:solidFill>
              <a:srgbClr val="973600"/>
            </a:solidFill>
            <a:ln>
              <a:noFill/>
            </a:ln>
            <a:effectLst>
              <a:outerShdw blurRad="1270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02" name="Picture 1784" descr="Untitled-1.emf"/>
            <p:cNvPicPr>
              <a:picLocks noChangeAspect="1"/>
            </p:cNvPicPr>
            <p:nvPr/>
          </p:nvPicPr>
          <p:blipFill>
            <a:blip r:embed="rId3" cstate="screen">
              <a:alphaModFix amt="94000"/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030663" y="3886200"/>
              <a:ext cx="870307" cy="723900"/>
            </a:xfrm>
            <a:prstGeom prst="rect">
              <a:avLst/>
            </a:prstGeom>
          </p:spPr>
        </p:pic>
      </p:grpSp>
      <p:grpSp>
        <p:nvGrpSpPr>
          <p:cNvPr id="1803" name="Group 1791"/>
          <p:cNvGrpSpPr/>
          <p:nvPr/>
        </p:nvGrpSpPr>
        <p:grpSpPr>
          <a:xfrm>
            <a:off x="5316698" y="4962330"/>
            <a:ext cx="914043" cy="914043"/>
            <a:chOff x="5533076" y="1478990"/>
            <a:chExt cx="1075049" cy="1075046"/>
          </a:xfrm>
          <a:solidFill>
            <a:srgbClr val="92D050"/>
          </a:solidFill>
        </p:grpSpPr>
        <p:sp>
          <p:nvSpPr>
            <p:cNvPr id="1804" name="Oval 1792"/>
            <p:cNvSpPr/>
            <p:nvPr/>
          </p:nvSpPr>
          <p:spPr>
            <a:xfrm>
              <a:off x="5533076" y="1478990"/>
              <a:ext cx="1075049" cy="1075046"/>
            </a:xfrm>
            <a:prstGeom prst="ellipse">
              <a:avLst/>
            </a:prstGeom>
            <a:grpFill/>
            <a:ln>
              <a:noFill/>
            </a:ln>
            <a:effectLst>
              <a:outerShdw blurRad="1016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805" name="Picture 1793" descr="Untitled-2.em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5659520" y="1816100"/>
              <a:ext cx="821155" cy="400050"/>
            </a:xfrm>
            <a:prstGeom prst="rect">
              <a:avLst/>
            </a:prstGeom>
            <a:grpFill/>
          </p:spPr>
        </p:pic>
        <p:cxnSp>
          <p:nvCxnSpPr>
            <p:cNvPr id="1806" name="Straight Arrow Connector 1794"/>
            <p:cNvCxnSpPr/>
            <p:nvPr/>
          </p:nvCxnSpPr>
          <p:spPr bwMode="gray">
            <a:xfrm flipV="1">
              <a:off x="5666318" y="1875367"/>
              <a:ext cx="374904" cy="5"/>
            </a:xfrm>
            <a:prstGeom prst="straightConnector1">
              <a:avLst/>
            </a:prstGeom>
            <a:grpFill/>
            <a:ln w="9525">
              <a:solidFill>
                <a:schemeClr val="bg1">
                  <a:alpha val="65098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7" name="Down Arrow 47"/>
          <p:cNvSpPr/>
          <p:nvPr/>
        </p:nvSpPr>
        <p:spPr>
          <a:xfrm>
            <a:off x="5462047" y="4476673"/>
            <a:ext cx="634752" cy="406241"/>
          </a:xfrm>
          <a:prstGeom prst="downArrow">
            <a:avLst/>
          </a:prstGeom>
          <a:solidFill>
            <a:srgbClr val="E97A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flat" dir="t"/>
          </a:scene3d>
          <a:sp3d z="190500" prstMaterial="plastic">
            <a:bevelB w="88900" h="31750" prst="angle"/>
          </a:sp3d>
        </p:spPr>
      </p:sp>
      <p:sp>
        <p:nvSpPr>
          <p:cNvPr id="1808" name="Oval 54"/>
          <p:cNvSpPr/>
          <p:nvPr/>
        </p:nvSpPr>
        <p:spPr>
          <a:xfrm>
            <a:off x="4974737" y="4664830"/>
            <a:ext cx="1610983" cy="889081"/>
          </a:xfrm>
          <a:prstGeom prst="ellipse">
            <a:avLst/>
          </a:prstGeom>
          <a:solidFill>
            <a:srgbClr val="004481">
              <a:alpha val="38000"/>
            </a:srgbClr>
          </a:solidFill>
          <a:ln w="38100"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isometricOffAxis1Top">
              <a:rot lat="19207560" lon="17157928" rev="4763442"/>
            </a:camera>
            <a:lightRig rig="contrasting" dir="t"/>
          </a:scene3d>
          <a:sp3d prstMaterial="translucentPowder">
            <a:bevelT w="0" h="762000"/>
          </a:sp3d>
        </p:spPr>
      </p:sp>
      <p:sp>
        <p:nvSpPr>
          <p:cNvPr id="1809" name="Rounded Rectangle 55"/>
          <p:cNvSpPr/>
          <p:nvPr/>
        </p:nvSpPr>
        <p:spPr>
          <a:xfrm flipV="1">
            <a:off x="5589787" y="5043488"/>
            <a:ext cx="422711" cy="45701"/>
          </a:xfrm>
          <a:prstGeom prst="roundRect">
            <a:avLst/>
          </a:prstGeom>
          <a:solidFill>
            <a:srgbClr val="004481"/>
          </a:solidFill>
          <a:ln w="9525" cap="flat" cmpd="sng" algn="ctr">
            <a:noFill/>
            <a:prstDash val="solid"/>
          </a:ln>
          <a:effectLst/>
          <a:scene3d>
            <a:camera prst="orthographicFront">
              <a:rot lat="2700000" lon="0" rev="300000"/>
            </a:camera>
            <a:lightRig rig="threePt" dir="t"/>
          </a:scene3d>
        </p:spPr>
        <p:txBody>
          <a:bodyPr rtlCol="0" anchor="ctr"/>
          <a:lstStyle/>
          <a:p>
            <a:pPr algn="ctr">
              <a:defRPr/>
            </a:pPr>
            <a:endParaRPr lang="en-US" sz="1999" kern="0" dirty="0">
              <a:solidFill>
                <a:srgbClr val="55D7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10" name="Group 10"/>
          <p:cNvGrpSpPr/>
          <p:nvPr/>
        </p:nvGrpSpPr>
        <p:grpSpPr>
          <a:xfrm>
            <a:off x="2112017" y="2707387"/>
            <a:ext cx="3694392" cy="3151285"/>
            <a:chOff x="2108872" y="3246523"/>
            <a:chExt cx="3695836" cy="3152516"/>
          </a:xfrm>
        </p:grpSpPr>
        <p:sp>
          <p:nvSpPr>
            <p:cNvPr id="1811" name="TextBox 59"/>
            <p:cNvSpPr txBox="1"/>
            <p:nvPr/>
          </p:nvSpPr>
          <p:spPr>
            <a:xfrm>
              <a:off x="2108872" y="4130085"/>
              <a:ext cx="2219266" cy="2268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zh-CN" altLang="en-US" sz="1899" kern="0" dirty="0">
                  <a:solidFill>
                    <a:srgbClr val="F072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区域</a:t>
              </a:r>
              <a:endParaRPr lang="en-US" sz="1899" kern="0" dirty="0">
                <a:solidFill>
                  <a:srgbClr val="F0720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zh-CN" alt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位置、时间、</a:t>
              </a:r>
              <a:r>
                <a:rPr lang="en-US" altLang="zh-CN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APN</a:t>
              </a:r>
              <a:endParaRPr 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每个区域的使用限制</a:t>
              </a: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每个区域的超额收费</a:t>
              </a:r>
              <a:endParaRPr lang="zh-CN" alt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12" name="Group 64"/>
            <p:cNvGrpSpPr/>
            <p:nvPr/>
          </p:nvGrpSpPr>
          <p:grpSpPr>
            <a:xfrm>
              <a:off x="4890308" y="3246523"/>
              <a:ext cx="914400" cy="914400"/>
              <a:chOff x="6246812" y="5791200"/>
              <a:chExt cx="2568575" cy="2570163"/>
            </a:xfrm>
          </p:grpSpPr>
          <p:sp>
            <p:nvSpPr>
              <p:cNvPr id="1813" name="Freeform 5"/>
              <p:cNvSpPr>
                <a:spLocks/>
              </p:cNvSpPr>
              <p:nvPr/>
            </p:nvSpPr>
            <p:spPr bwMode="auto">
              <a:xfrm>
                <a:off x="6246812" y="5791200"/>
                <a:ext cx="2568575" cy="2570163"/>
              </a:xfrm>
              <a:custGeom>
                <a:avLst/>
                <a:gdLst>
                  <a:gd name="T0" fmla="*/ 1 w 582"/>
                  <a:gd name="T1" fmla="*/ 293 h 582"/>
                  <a:gd name="T2" fmla="*/ 289 w 582"/>
                  <a:gd name="T3" fmla="*/ 1 h 582"/>
                  <a:gd name="T4" fmla="*/ 581 w 582"/>
                  <a:gd name="T5" fmla="*/ 289 h 582"/>
                  <a:gd name="T6" fmla="*/ 293 w 582"/>
                  <a:gd name="T7" fmla="*/ 581 h 582"/>
                  <a:gd name="T8" fmla="*/ 1 w 582"/>
                  <a:gd name="T9" fmla="*/ 293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582">
                    <a:moveTo>
                      <a:pt x="1" y="293"/>
                    </a:moveTo>
                    <a:cubicBezTo>
                      <a:pt x="0" y="133"/>
                      <a:pt x="129" y="3"/>
                      <a:pt x="289" y="1"/>
                    </a:cubicBezTo>
                    <a:cubicBezTo>
                      <a:pt x="449" y="0"/>
                      <a:pt x="579" y="129"/>
                      <a:pt x="581" y="289"/>
                    </a:cubicBezTo>
                    <a:cubicBezTo>
                      <a:pt x="582" y="449"/>
                      <a:pt x="453" y="579"/>
                      <a:pt x="293" y="581"/>
                    </a:cubicBezTo>
                    <a:cubicBezTo>
                      <a:pt x="133" y="582"/>
                      <a:pt x="3" y="453"/>
                      <a:pt x="1" y="29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00B0F0"/>
                  </a:gs>
                  <a:gs pos="0">
                    <a:srgbClr val="004481">
                      <a:alpha val="90000"/>
                    </a:srgbClr>
                  </a:gs>
                </a:gsLst>
                <a:lin ang="16200000" scaled="1"/>
              </a:gradFill>
              <a:ln w="25400" cap="flat" cmpd="sng" algn="ctr">
                <a:noFill/>
                <a:prstDash val="solid"/>
              </a:ln>
              <a:effectLst>
                <a:outerShdw blurRad="50800" dist="38100" dir="5820000" algn="tl" rotWithShape="0">
                  <a:srgbClr val="000000">
                    <a:alpha val="43000"/>
                  </a:srgbClr>
                </a:outerShdw>
              </a:effectLst>
              <a:ex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999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14" name="Group 66"/>
              <p:cNvGrpSpPr/>
              <p:nvPr/>
            </p:nvGrpSpPr>
            <p:grpSpPr>
              <a:xfrm>
                <a:off x="6670325" y="5821680"/>
                <a:ext cx="2089852" cy="2453006"/>
                <a:chOff x="3809048" y="3808413"/>
                <a:chExt cx="1936750" cy="2273300"/>
              </a:xfrm>
              <a:gradFill>
                <a:gsLst>
                  <a:gs pos="100000">
                    <a:srgbClr val="FFFFFF"/>
                  </a:gs>
                  <a:gs pos="0">
                    <a:sysClr val="window" lastClr="FFFFFF">
                      <a:alpha val="49000"/>
                    </a:sysClr>
                  </a:gs>
                </a:gsLst>
                <a:lin ang="16200000" scaled="1"/>
              </a:gradFill>
            </p:grpSpPr>
            <p:sp>
              <p:nvSpPr>
                <p:cNvPr id="1815" name="Freeform 7"/>
                <p:cNvSpPr>
                  <a:spLocks/>
                </p:cNvSpPr>
                <p:nvPr/>
              </p:nvSpPr>
              <p:spPr bwMode="auto">
                <a:xfrm>
                  <a:off x="5075873" y="3917950"/>
                  <a:ext cx="52388" cy="26988"/>
                </a:xfrm>
                <a:custGeom>
                  <a:avLst/>
                  <a:gdLst>
                    <a:gd name="T0" fmla="*/ 0 w 12"/>
                    <a:gd name="T1" fmla="*/ 0 h 6"/>
                    <a:gd name="T2" fmla="*/ 0 w 12"/>
                    <a:gd name="T3" fmla="*/ 0 h 6"/>
                    <a:gd name="T4" fmla="*/ 0 w 12"/>
                    <a:gd name="T5" fmla="*/ 0 h 6"/>
                    <a:gd name="T6" fmla="*/ 0 w 12"/>
                    <a:gd name="T7" fmla="*/ 0 h 6"/>
                    <a:gd name="T8" fmla="*/ 12 w 12"/>
                    <a:gd name="T9" fmla="*/ 6 h 6"/>
                    <a:gd name="T10" fmla="*/ 12 w 12"/>
                    <a:gd name="T11" fmla="*/ 6 h 6"/>
                    <a:gd name="T12" fmla="*/ 0 w 12"/>
                    <a:gd name="T13" fmla="*/ 0 h 6"/>
                    <a:gd name="T14" fmla="*/ 0 w 12"/>
                    <a:gd name="T15" fmla="*/ 0 h 6"/>
                    <a:gd name="T16" fmla="*/ 0 w 12"/>
                    <a:gd name="T17" fmla="*/ 0 h 6"/>
                    <a:gd name="T18" fmla="*/ 0 w 12"/>
                    <a:gd name="T19" fmla="*/ 0 h 6"/>
                    <a:gd name="T20" fmla="*/ 0 w 12"/>
                    <a:gd name="T21" fmla="*/ 0 h 6"/>
                    <a:gd name="T22" fmla="*/ 0 w 12"/>
                    <a:gd name="T2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" h="6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2"/>
                        <a:pt x="8" y="4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4"/>
                        <a:pt x="4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6" name="Freeform 8"/>
                <p:cNvSpPr>
                  <a:spLocks/>
                </p:cNvSpPr>
                <p:nvPr/>
              </p:nvSpPr>
              <p:spPr bwMode="auto">
                <a:xfrm>
                  <a:off x="5140961" y="3949700"/>
                  <a:ext cx="17463" cy="7938"/>
                </a:xfrm>
                <a:custGeom>
                  <a:avLst/>
                  <a:gdLst>
                    <a:gd name="T0" fmla="*/ 0 w 4"/>
                    <a:gd name="T1" fmla="*/ 0 h 2"/>
                    <a:gd name="T2" fmla="*/ 4 w 4"/>
                    <a:gd name="T3" fmla="*/ 2 h 2"/>
                    <a:gd name="T4" fmla="*/ 4 w 4"/>
                    <a:gd name="T5" fmla="*/ 2 h 2"/>
                    <a:gd name="T6" fmla="*/ 0 w 4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2">
                      <a:moveTo>
                        <a:pt x="0" y="0"/>
                      </a:moveTo>
                      <a:cubicBezTo>
                        <a:pt x="1" y="1"/>
                        <a:pt x="3" y="1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3" y="1"/>
                        <a:pt x="1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7" name="Freeform 9"/>
                <p:cNvSpPr>
                  <a:spLocks/>
                </p:cNvSpPr>
                <p:nvPr/>
              </p:nvSpPr>
              <p:spPr bwMode="auto">
                <a:xfrm>
                  <a:off x="5004436" y="3887788"/>
                  <a:ext cx="71438" cy="30163"/>
                </a:xfrm>
                <a:custGeom>
                  <a:avLst/>
                  <a:gdLst>
                    <a:gd name="T0" fmla="*/ 9 w 16"/>
                    <a:gd name="T1" fmla="*/ 4 h 7"/>
                    <a:gd name="T2" fmla="*/ 9 w 16"/>
                    <a:gd name="T3" fmla="*/ 4 h 7"/>
                    <a:gd name="T4" fmla="*/ 16 w 16"/>
                    <a:gd name="T5" fmla="*/ 7 h 7"/>
                    <a:gd name="T6" fmla="*/ 9 w 16"/>
                    <a:gd name="T7" fmla="*/ 4 h 7"/>
                    <a:gd name="T8" fmla="*/ 8 w 16"/>
                    <a:gd name="T9" fmla="*/ 3 h 7"/>
                    <a:gd name="T10" fmla="*/ 7 w 16"/>
                    <a:gd name="T11" fmla="*/ 3 h 7"/>
                    <a:gd name="T12" fmla="*/ 8 w 16"/>
                    <a:gd name="T13" fmla="*/ 3 h 7"/>
                    <a:gd name="T14" fmla="*/ 7 w 16"/>
                    <a:gd name="T15" fmla="*/ 3 h 7"/>
                    <a:gd name="T16" fmla="*/ 3 w 16"/>
                    <a:gd name="T17" fmla="*/ 1 h 7"/>
                    <a:gd name="T18" fmla="*/ 7 w 16"/>
                    <a:gd name="T19" fmla="*/ 3 h 7"/>
                    <a:gd name="T20" fmla="*/ 5 w 16"/>
                    <a:gd name="T21" fmla="*/ 2 h 7"/>
                    <a:gd name="T22" fmla="*/ 3 w 16"/>
                    <a:gd name="T23" fmla="*/ 1 h 7"/>
                    <a:gd name="T24" fmla="*/ 3 w 16"/>
                    <a:gd name="T25" fmla="*/ 1 h 7"/>
                    <a:gd name="T26" fmla="*/ 3 w 16"/>
                    <a:gd name="T27" fmla="*/ 2 h 7"/>
                    <a:gd name="T28" fmla="*/ 3 w 16"/>
                    <a:gd name="T29" fmla="*/ 1 h 7"/>
                    <a:gd name="T30" fmla="*/ 3 w 16"/>
                    <a:gd name="T31" fmla="*/ 1 h 7"/>
                    <a:gd name="T32" fmla="*/ 3 w 16"/>
                    <a:gd name="T33" fmla="*/ 1 h 7"/>
                    <a:gd name="T34" fmla="*/ 3 w 16"/>
                    <a:gd name="T35" fmla="*/ 1 h 7"/>
                    <a:gd name="T36" fmla="*/ 3 w 16"/>
                    <a:gd name="T37" fmla="*/ 1 h 7"/>
                    <a:gd name="T38" fmla="*/ 3 w 16"/>
                    <a:gd name="T39" fmla="*/ 1 h 7"/>
                    <a:gd name="T40" fmla="*/ 3 w 16"/>
                    <a:gd name="T41" fmla="*/ 2 h 7"/>
                    <a:gd name="T42" fmla="*/ 3 w 16"/>
                    <a:gd name="T43" fmla="*/ 2 h 7"/>
                    <a:gd name="T44" fmla="*/ 0 w 16"/>
                    <a:gd name="T45" fmla="*/ 0 h 7"/>
                    <a:gd name="T46" fmla="*/ 0 w 16"/>
                    <a:gd name="T47" fmla="*/ 1 h 7"/>
                    <a:gd name="T48" fmla="*/ 0 w 16"/>
                    <a:gd name="T49" fmla="*/ 1 h 7"/>
                    <a:gd name="T50" fmla="*/ 2 w 16"/>
                    <a:gd name="T51" fmla="*/ 1 h 7"/>
                    <a:gd name="T52" fmla="*/ 2 w 16"/>
                    <a:gd name="T53" fmla="*/ 1 h 7"/>
                    <a:gd name="T54" fmla="*/ 2 w 16"/>
                    <a:gd name="T55" fmla="*/ 1 h 7"/>
                    <a:gd name="T56" fmla="*/ 2 w 16"/>
                    <a:gd name="T57" fmla="*/ 1 h 7"/>
                    <a:gd name="T58" fmla="*/ 2 w 16"/>
                    <a:gd name="T59" fmla="*/ 1 h 7"/>
                    <a:gd name="T60" fmla="*/ 2 w 16"/>
                    <a:gd name="T61" fmla="*/ 1 h 7"/>
                    <a:gd name="T62" fmla="*/ 2 w 16"/>
                    <a:gd name="T63" fmla="*/ 1 h 7"/>
                    <a:gd name="T64" fmla="*/ 2 w 16"/>
                    <a:gd name="T65" fmla="*/ 1 h 7"/>
                    <a:gd name="T66" fmla="*/ 2 w 16"/>
                    <a:gd name="T67" fmla="*/ 1 h 7"/>
                    <a:gd name="T68" fmla="*/ 2 w 16"/>
                    <a:gd name="T69" fmla="*/ 1 h 7"/>
                    <a:gd name="T70" fmla="*/ 3 w 16"/>
                    <a:gd name="T71" fmla="*/ 2 h 7"/>
                    <a:gd name="T72" fmla="*/ 3 w 16"/>
                    <a:gd name="T73" fmla="*/ 2 h 7"/>
                    <a:gd name="T74" fmla="*/ 3 w 16"/>
                    <a:gd name="T75" fmla="*/ 2 h 7"/>
                    <a:gd name="T76" fmla="*/ 3 w 16"/>
                    <a:gd name="T77" fmla="*/ 2 h 7"/>
                    <a:gd name="T78" fmla="*/ 4 w 16"/>
                    <a:gd name="T79" fmla="*/ 2 h 7"/>
                    <a:gd name="T80" fmla="*/ 4 w 16"/>
                    <a:gd name="T81" fmla="*/ 2 h 7"/>
                    <a:gd name="T82" fmla="*/ 4 w 16"/>
                    <a:gd name="T83" fmla="*/ 2 h 7"/>
                    <a:gd name="T84" fmla="*/ 4 w 16"/>
                    <a:gd name="T85" fmla="*/ 2 h 7"/>
                    <a:gd name="T86" fmla="*/ 4 w 16"/>
                    <a:gd name="T87" fmla="*/ 2 h 7"/>
                    <a:gd name="T88" fmla="*/ 5 w 16"/>
                    <a:gd name="T89" fmla="*/ 2 h 7"/>
                    <a:gd name="T90" fmla="*/ 5 w 16"/>
                    <a:gd name="T91" fmla="*/ 2 h 7"/>
                    <a:gd name="T92" fmla="*/ 5 w 16"/>
                    <a:gd name="T93" fmla="*/ 3 h 7"/>
                    <a:gd name="T94" fmla="*/ 5 w 16"/>
                    <a:gd name="T95" fmla="*/ 3 h 7"/>
                    <a:gd name="T96" fmla="*/ 5 w 16"/>
                    <a:gd name="T97" fmla="*/ 3 h 7"/>
                    <a:gd name="T98" fmla="*/ 5 w 16"/>
                    <a:gd name="T99" fmla="*/ 3 h 7"/>
                    <a:gd name="T100" fmla="*/ 6 w 16"/>
                    <a:gd name="T101" fmla="*/ 3 h 7"/>
                    <a:gd name="T102" fmla="*/ 6 w 16"/>
                    <a:gd name="T103" fmla="*/ 3 h 7"/>
                    <a:gd name="T104" fmla="*/ 6 w 16"/>
                    <a:gd name="T105" fmla="*/ 3 h 7"/>
                    <a:gd name="T106" fmla="*/ 7 w 16"/>
                    <a:gd name="T107" fmla="*/ 3 h 7"/>
                    <a:gd name="T108" fmla="*/ 7 w 16"/>
                    <a:gd name="T109" fmla="*/ 3 h 7"/>
                    <a:gd name="T110" fmla="*/ 8 w 16"/>
                    <a:gd name="T111" fmla="*/ 4 h 7"/>
                    <a:gd name="T112" fmla="*/ 9 w 16"/>
                    <a:gd name="T1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6" h="7">
                      <a:moveTo>
                        <a:pt x="9" y="4"/>
                      </a:move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11" y="5"/>
                        <a:pt x="13" y="6"/>
                        <a:pt x="16" y="7"/>
                      </a:cubicBezTo>
                      <a:cubicBezTo>
                        <a:pt x="13" y="6"/>
                        <a:pt x="11" y="5"/>
                        <a:pt x="9" y="4"/>
                      </a:cubicBezTo>
                      <a:cubicBezTo>
                        <a:pt x="9" y="4"/>
                        <a:pt x="8" y="3"/>
                        <a:pt x="8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8" y="3"/>
                        <a:pt x="8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6" y="2"/>
                        <a:pt x="4" y="1"/>
                        <a:pt x="3" y="1"/>
                      </a:cubicBezTo>
                      <a:cubicBezTo>
                        <a:pt x="4" y="1"/>
                        <a:pt x="6" y="2"/>
                        <a:pt x="7" y="3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4"/>
                      </a:cubicBezTo>
                      <a:cubicBezTo>
                        <a:pt x="8" y="4"/>
                        <a:pt x="9" y="4"/>
                        <a:pt x="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8" name="Freeform 10"/>
                <p:cNvSpPr>
                  <a:spLocks/>
                </p:cNvSpPr>
                <p:nvPr/>
              </p:nvSpPr>
              <p:spPr bwMode="auto">
                <a:xfrm>
                  <a:off x="5185411" y="3971925"/>
                  <a:ext cx="17463" cy="12700"/>
                </a:xfrm>
                <a:custGeom>
                  <a:avLst/>
                  <a:gdLst>
                    <a:gd name="T0" fmla="*/ 4 w 4"/>
                    <a:gd name="T1" fmla="*/ 3 h 3"/>
                    <a:gd name="T2" fmla="*/ 0 w 4"/>
                    <a:gd name="T3" fmla="*/ 0 h 3"/>
                    <a:gd name="T4" fmla="*/ 0 w 4"/>
                    <a:gd name="T5" fmla="*/ 0 h 3"/>
                    <a:gd name="T6" fmla="*/ 4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4" y="3"/>
                      </a:moveTo>
                      <a:cubicBezTo>
                        <a:pt x="3" y="2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3" y="2"/>
                        <a:pt x="4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19" name="Freeform 11"/>
                <p:cNvSpPr>
                  <a:spLocks/>
                </p:cNvSpPr>
                <p:nvPr/>
              </p:nvSpPr>
              <p:spPr bwMode="auto">
                <a:xfrm>
                  <a:off x="4894898" y="3856038"/>
                  <a:ext cx="7938" cy="4763"/>
                </a:xfrm>
                <a:custGeom>
                  <a:avLst/>
                  <a:gdLst>
                    <a:gd name="T0" fmla="*/ 1 w 2"/>
                    <a:gd name="T1" fmla="*/ 1 h 1"/>
                    <a:gd name="T2" fmla="*/ 2 w 2"/>
                    <a:gd name="T3" fmla="*/ 1 h 1"/>
                    <a:gd name="T4" fmla="*/ 1 w 2"/>
                    <a:gd name="T5" fmla="*/ 1 h 1"/>
                    <a:gd name="T6" fmla="*/ 0 w 2"/>
                    <a:gd name="T7" fmla="*/ 0 h 1"/>
                    <a:gd name="T8" fmla="*/ 0 w 2"/>
                    <a:gd name="T9" fmla="*/ 0 h 1"/>
                    <a:gd name="T10" fmla="*/ 1 w 2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1">
                      <a:moveTo>
                        <a:pt x="1" y="1"/>
                      </a:move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0" name="Freeform 12"/>
                <p:cNvSpPr>
                  <a:spLocks/>
                </p:cNvSpPr>
                <p:nvPr/>
              </p:nvSpPr>
              <p:spPr bwMode="auto">
                <a:xfrm>
                  <a:off x="4783773" y="60769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1 w 1"/>
                    <a:gd name="T10" fmla="*/ 1 w 1"/>
                    <a:gd name="T11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1" name="Freeform 13"/>
                <p:cNvSpPr>
                  <a:spLocks/>
                </p:cNvSpPr>
                <p:nvPr/>
              </p:nvSpPr>
              <p:spPr bwMode="auto">
                <a:xfrm>
                  <a:off x="4815523" y="6064250"/>
                  <a:ext cx="7938" cy="4763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1 w 2"/>
                    <a:gd name="T11" fmla="*/ 1 h 1"/>
                    <a:gd name="T12" fmla="*/ 1 w 2"/>
                    <a:gd name="T13" fmla="*/ 1 h 1"/>
                    <a:gd name="T14" fmla="*/ 1 w 2"/>
                    <a:gd name="T15" fmla="*/ 1 h 1"/>
                    <a:gd name="T16" fmla="*/ 0 w 2"/>
                    <a:gd name="T17" fmla="*/ 1 h 1"/>
                    <a:gd name="T18" fmla="*/ 0 w 2"/>
                    <a:gd name="T19" fmla="*/ 1 h 1"/>
                    <a:gd name="T20" fmla="*/ 1 w 2"/>
                    <a:gd name="T21" fmla="*/ 1 h 1"/>
                    <a:gd name="T22" fmla="*/ 1 w 2"/>
                    <a:gd name="T23" fmla="*/ 1 h 1"/>
                    <a:gd name="T24" fmla="*/ 1 w 2"/>
                    <a:gd name="T25" fmla="*/ 1 h 1"/>
                    <a:gd name="T26" fmla="*/ 1 w 2"/>
                    <a:gd name="T27" fmla="*/ 1 h 1"/>
                    <a:gd name="T28" fmla="*/ 2 w 2"/>
                    <a:gd name="T29" fmla="*/ 1 h 1"/>
                    <a:gd name="T30" fmla="*/ 2 w 2"/>
                    <a:gd name="T31" fmla="*/ 1 h 1"/>
                    <a:gd name="T32" fmla="*/ 2 w 2"/>
                    <a:gd name="T33" fmla="*/ 0 h 1"/>
                    <a:gd name="T34" fmla="*/ 2 w 2"/>
                    <a:gd name="T35" fmla="*/ 0 h 1"/>
                    <a:gd name="T36" fmla="*/ 2 w 2"/>
                    <a:gd name="T3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2" name="Freeform 14"/>
                <p:cNvSpPr>
                  <a:spLocks/>
                </p:cNvSpPr>
                <p:nvPr/>
              </p:nvSpPr>
              <p:spPr bwMode="auto">
                <a:xfrm>
                  <a:off x="4788536" y="6073775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  <a:gd name="T6" fmla="*/ 1 w 1"/>
                    <a:gd name="T7" fmla="*/ 1 w 1"/>
                    <a:gd name="T8" fmla="*/ 1 w 1"/>
                    <a:gd name="T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3" name="Freeform 15"/>
                <p:cNvSpPr>
                  <a:spLocks/>
                </p:cNvSpPr>
                <p:nvPr/>
              </p:nvSpPr>
              <p:spPr bwMode="auto">
                <a:xfrm>
                  <a:off x="4788536" y="6073775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1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4" name="Freeform 16"/>
                <p:cNvSpPr>
                  <a:spLocks/>
                </p:cNvSpPr>
                <p:nvPr/>
              </p:nvSpPr>
              <p:spPr bwMode="auto">
                <a:xfrm>
                  <a:off x="4779011" y="60769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1 w 1"/>
                    <a:gd name="T6" fmla="*/ 1 w 1"/>
                    <a:gd name="T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5" name="Freeform 17"/>
                <p:cNvSpPr>
                  <a:spLocks/>
                </p:cNvSpPr>
                <p:nvPr/>
              </p:nvSpPr>
              <p:spPr bwMode="auto">
                <a:xfrm>
                  <a:off x="4793298" y="6073775"/>
                  <a:ext cx="3175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1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6" name="Freeform 18"/>
                <p:cNvSpPr>
                  <a:spLocks/>
                </p:cNvSpPr>
                <p:nvPr/>
              </p:nvSpPr>
              <p:spPr bwMode="auto">
                <a:xfrm>
                  <a:off x="4779011" y="6076950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1 w 1"/>
                    <a:gd name="T7" fmla="*/ 1 w 1"/>
                    <a:gd name="T8" fmla="*/ 1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7" name="Freeform 19"/>
                <p:cNvSpPr>
                  <a:spLocks/>
                </p:cNvSpPr>
                <p:nvPr/>
              </p:nvSpPr>
              <p:spPr bwMode="auto">
                <a:xfrm>
                  <a:off x="4721861" y="6073775"/>
                  <a:ext cx="22225" cy="3175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1 w 5"/>
                    <a:gd name="T5" fmla="*/ 0 h 1"/>
                    <a:gd name="T6" fmla="*/ 2 w 5"/>
                    <a:gd name="T7" fmla="*/ 0 h 1"/>
                    <a:gd name="T8" fmla="*/ 3 w 5"/>
                    <a:gd name="T9" fmla="*/ 0 h 1"/>
                    <a:gd name="T10" fmla="*/ 3 w 5"/>
                    <a:gd name="T11" fmla="*/ 0 h 1"/>
                    <a:gd name="T12" fmla="*/ 4 w 5"/>
                    <a:gd name="T13" fmla="*/ 0 h 1"/>
                    <a:gd name="T14" fmla="*/ 5 w 5"/>
                    <a:gd name="T15" fmla="*/ 0 h 1"/>
                    <a:gd name="T16" fmla="*/ 5 w 5"/>
                    <a:gd name="T17" fmla="*/ 0 h 1"/>
                    <a:gd name="T18" fmla="*/ 4 w 5"/>
                    <a:gd name="T19" fmla="*/ 0 h 1"/>
                    <a:gd name="T20" fmla="*/ 2 w 5"/>
                    <a:gd name="T21" fmla="*/ 0 h 1"/>
                    <a:gd name="T22" fmla="*/ 2 w 5"/>
                    <a:gd name="T23" fmla="*/ 0 h 1"/>
                    <a:gd name="T24" fmla="*/ 2 w 5"/>
                    <a:gd name="T25" fmla="*/ 0 h 1"/>
                    <a:gd name="T26" fmla="*/ 1 w 5"/>
                    <a:gd name="T27" fmla="*/ 0 h 1"/>
                    <a:gd name="T28" fmla="*/ 1 w 5"/>
                    <a:gd name="T29" fmla="*/ 0 h 1"/>
                    <a:gd name="T30" fmla="*/ 1 w 5"/>
                    <a:gd name="T31" fmla="*/ 0 h 1"/>
                    <a:gd name="T32" fmla="*/ 1 w 5"/>
                    <a:gd name="T33" fmla="*/ 0 h 1"/>
                    <a:gd name="T34" fmla="*/ 1 w 5"/>
                    <a:gd name="T35" fmla="*/ 0 h 1"/>
                    <a:gd name="T36" fmla="*/ 1 w 5"/>
                    <a:gd name="T37" fmla="*/ 0 h 1"/>
                    <a:gd name="T38" fmla="*/ 1 w 5"/>
                    <a:gd name="T39" fmla="*/ 0 h 1"/>
                    <a:gd name="T40" fmla="*/ 1 w 5"/>
                    <a:gd name="T41" fmla="*/ 0 h 1"/>
                    <a:gd name="T42" fmla="*/ 1 w 5"/>
                    <a:gd name="T43" fmla="*/ 1 h 1"/>
                    <a:gd name="T44" fmla="*/ 1 w 5"/>
                    <a:gd name="T45" fmla="*/ 1 h 1"/>
                    <a:gd name="T46" fmla="*/ 1 w 5"/>
                    <a:gd name="T47" fmla="*/ 1 h 1"/>
                    <a:gd name="T48" fmla="*/ 1 w 5"/>
                    <a:gd name="T49" fmla="*/ 1 h 1"/>
                    <a:gd name="T50" fmla="*/ 1 w 5"/>
                    <a:gd name="T51" fmla="*/ 1 h 1"/>
                    <a:gd name="T52" fmla="*/ 2 w 5"/>
                    <a:gd name="T53" fmla="*/ 1 h 1"/>
                    <a:gd name="T54" fmla="*/ 1 w 5"/>
                    <a:gd name="T55" fmla="*/ 1 h 1"/>
                    <a:gd name="T56" fmla="*/ 1 w 5"/>
                    <a:gd name="T5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8" name="Freeform 20"/>
                <p:cNvSpPr>
                  <a:spLocks/>
                </p:cNvSpPr>
                <p:nvPr/>
              </p:nvSpPr>
              <p:spPr bwMode="auto">
                <a:xfrm>
                  <a:off x="4721861" y="6073775"/>
                  <a:ext cx="0" cy="3175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29" name="Freeform 21"/>
                <p:cNvSpPr>
                  <a:spLocks/>
                </p:cNvSpPr>
                <p:nvPr/>
              </p:nvSpPr>
              <p:spPr bwMode="auto">
                <a:xfrm>
                  <a:off x="4717098" y="6073775"/>
                  <a:ext cx="0" cy="3175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0" name="Oval 22"/>
                <p:cNvSpPr>
                  <a:spLocks noChangeArrowheads="1"/>
                </p:cNvSpPr>
                <p:nvPr/>
              </p:nvSpPr>
              <p:spPr bwMode="auto">
                <a:xfrm>
                  <a:off x="4753611" y="60769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1" name="Freeform 23"/>
                <p:cNvSpPr>
                  <a:spLocks/>
                </p:cNvSpPr>
                <p:nvPr/>
              </p:nvSpPr>
              <p:spPr bwMode="auto">
                <a:xfrm>
                  <a:off x="4704398" y="6069013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0 h 1"/>
                    <a:gd name="T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2" name="Freeform 24"/>
                <p:cNvSpPr>
                  <a:spLocks/>
                </p:cNvSpPr>
                <p:nvPr/>
              </p:nvSpPr>
              <p:spPr bwMode="auto">
                <a:xfrm>
                  <a:off x="4761548" y="6076950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0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3" name="Freeform 25"/>
                <p:cNvSpPr>
                  <a:spLocks/>
                </p:cNvSpPr>
                <p:nvPr/>
              </p:nvSpPr>
              <p:spPr bwMode="auto">
                <a:xfrm>
                  <a:off x="4704398" y="6064250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  <a:gd name="T8" fmla="*/ 0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4" name="Oval 26"/>
                <p:cNvSpPr>
                  <a:spLocks noChangeArrowheads="1"/>
                </p:cNvSpPr>
                <p:nvPr/>
              </p:nvSpPr>
              <p:spPr bwMode="auto">
                <a:xfrm>
                  <a:off x="4748848" y="60642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5" name="Freeform 27"/>
                <p:cNvSpPr>
                  <a:spLocks/>
                </p:cNvSpPr>
                <p:nvPr/>
              </p:nvSpPr>
              <p:spPr bwMode="auto">
                <a:xfrm>
                  <a:off x="4696461" y="6069013"/>
                  <a:ext cx="34925" cy="4763"/>
                </a:xfrm>
                <a:custGeom>
                  <a:avLst/>
                  <a:gdLst>
                    <a:gd name="T0" fmla="*/ 7 w 8"/>
                    <a:gd name="T1" fmla="*/ 1 h 1"/>
                    <a:gd name="T2" fmla="*/ 8 w 8"/>
                    <a:gd name="T3" fmla="*/ 1 h 1"/>
                    <a:gd name="T4" fmla="*/ 8 w 8"/>
                    <a:gd name="T5" fmla="*/ 1 h 1"/>
                    <a:gd name="T6" fmla="*/ 8 w 8"/>
                    <a:gd name="T7" fmla="*/ 1 h 1"/>
                    <a:gd name="T8" fmla="*/ 7 w 8"/>
                    <a:gd name="T9" fmla="*/ 0 h 1"/>
                    <a:gd name="T10" fmla="*/ 6 w 8"/>
                    <a:gd name="T11" fmla="*/ 0 h 1"/>
                    <a:gd name="T12" fmla="*/ 5 w 8"/>
                    <a:gd name="T13" fmla="*/ 0 h 1"/>
                    <a:gd name="T14" fmla="*/ 4 w 8"/>
                    <a:gd name="T15" fmla="*/ 0 h 1"/>
                    <a:gd name="T16" fmla="*/ 4 w 8"/>
                    <a:gd name="T17" fmla="*/ 0 h 1"/>
                    <a:gd name="T18" fmla="*/ 3 w 8"/>
                    <a:gd name="T19" fmla="*/ 0 h 1"/>
                    <a:gd name="T20" fmla="*/ 2 w 8"/>
                    <a:gd name="T21" fmla="*/ 0 h 1"/>
                    <a:gd name="T22" fmla="*/ 1 w 8"/>
                    <a:gd name="T23" fmla="*/ 0 h 1"/>
                    <a:gd name="T24" fmla="*/ 1 w 8"/>
                    <a:gd name="T25" fmla="*/ 0 h 1"/>
                    <a:gd name="T26" fmla="*/ 0 w 8"/>
                    <a:gd name="T27" fmla="*/ 0 h 1"/>
                    <a:gd name="T28" fmla="*/ 0 w 8"/>
                    <a:gd name="T29" fmla="*/ 0 h 1"/>
                    <a:gd name="T30" fmla="*/ 1 w 8"/>
                    <a:gd name="T31" fmla="*/ 0 h 1"/>
                    <a:gd name="T32" fmla="*/ 1 w 8"/>
                    <a:gd name="T33" fmla="*/ 0 h 1"/>
                    <a:gd name="T34" fmla="*/ 2 w 8"/>
                    <a:gd name="T35" fmla="*/ 0 h 1"/>
                    <a:gd name="T36" fmla="*/ 2 w 8"/>
                    <a:gd name="T37" fmla="*/ 0 h 1"/>
                    <a:gd name="T38" fmla="*/ 3 w 8"/>
                    <a:gd name="T39" fmla="*/ 0 h 1"/>
                    <a:gd name="T40" fmla="*/ 4 w 8"/>
                    <a:gd name="T41" fmla="*/ 0 h 1"/>
                    <a:gd name="T42" fmla="*/ 4 w 8"/>
                    <a:gd name="T43" fmla="*/ 0 h 1"/>
                    <a:gd name="T44" fmla="*/ 4 w 8"/>
                    <a:gd name="T45" fmla="*/ 0 h 1"/>
                    <a:gd name="T46" fmla="*/ 4 w 8"/>
                    <a:gd name="T47" fmla="*/ 0 h 1"/>
                    <a:gd name="T48" fmla="*/ 5 w 8"/>
                    <a:gd name="T49" fmla="*/ 0 h 1"/>
                    <a:gd name="T50" fmla="*/ 4 w 8"/>
                    <a:gd name="T51" fmla="*/ 0 h 1"/>
                    <a:gd name="T52" fmla="*/ 4 w 8"/>
                    <a:gd name="T53" fmla="*/ 0 h 1"/>
                    <a:gd name="T54" fmla="*/ 4 w 8"/>
                    <a:gd name="T55" fmla="*/ 0 h 1"/>
                    <a:gd name="T56" fmla="*/ 3 w 8"/>
                    <a:gd name="T57" fmla="*/ 1 h 1"/>
                    <a:gd name="T58" fmla="*/ 3 w 8"/>
                    <a:gd name="T59" fmla="*/ 1 h 1"/>
                    <a:gd name="T60" fmla="*/ 3 w 8"/>
                    <a:gd name="T61" fmla="*/ 1 h 1"/>
                    <a:gd name="T62" fmla="*/ 4 w 8"/>
                    <a:gd name="T63" fmla="*/ 1 h 1"/>
                    <a:gd name="T64" fmla="*/ 5 w 8"/>
                    <a:gd name="T65" fmla="*/ 1 h 1"/>
                    <a:gd name="T66" fmla="*/ 4 w 8"/>
                    <a:gd name="T67" fmla="*/ 1 h 1"/>
                    <a:gd name="T68" fmla="*/ 5 w 8"/>
                    <a:gd name="T69" fmla="*/ 1 h 1"/>
                    <a:gd name="T70" fmla="*/ 4 w 8"/>
                    <a:gd name="T71" fmla="*/ 1 h 1"/>
                    <a:gd name="T72" fmla="*/ 5 w 8"/>
                    <a:gd name="T73" fmla="*/ 1 h 1"/>
                    <a:gd name="T74" fmla="*/ 6 w 8"/>
                    <a:gd name="T75" fmla="*/ 1 h 1"/>
                    <a:gd name="T76" fmla="*/ 5 w 8"/>
                    <a:gd name="T77" fmla="*/ 1 h 1"/>
                    <a:gd name="T78" fmla="*/ 5 w 8"/>
                    <a:gd name="T79" fmla="*/ 1 h 1"/>
                    <a:gd name="T80" fmla="*/ 5 w 8"/>
                    <a:gd name="T81" fmla="*/ 1 h 1"/>
                    <a:gd name="T82" fmla="*/ 5 w 8"/>
                    <a:gd name="T83" fmla="*/ 1 h 1"/>
                    <a:gd name="T84" fmla="*/ 5 w 8"/>
                    <a:gd name="T85" fmla="*/ 1 h 1"/>
                    <a:gd name="T86" fmla="*/ 5 w 8"/>
                    <a:gd name="T87" fmla="*/ 1 h 1"/>
                    <a:gd name="T88" fmla="*/ 5 w 8"/>
                    <a:gd name="T89" fmla="*/ 1 h 1"/>
                    <a:gd name="T90" fmla="*/ 5 w 8"/>
                    <a:gd name="T91" fmla="*/ 1 h 1"/>
                    <a:gd name="T92" fmla="*/ 5 w 8"/>
                    <a:gd name="T93" fmla="*/ 1 h 1"/>
                    <a:gd name="T94" fmla="*/ 5 w 8"/>
                    <a:gd name="T95" fmla="*/ 1 h 1"/>
                    <a:gd name="T96" fmla="*/ 5 w 8"/>
                    <a:gd name="T97" fmla="*/ 1 h 1"/>
                    <a:gd name="T98" fmla="*/ 6 w 8"/>
                    <a:gd name="T99" fmla="*/ 1 h 1"/>
                    <a:gd name="T100" fmla="*/ 6 w 8"/>
                    <a:gd name="T101" fmla="*/ 1 h 1"/>
                    <a:gd name="T102" fmla="*/ 7 w 8"/>
                    <a:gd name="T103" fmla="*/ 1 h 1"/>
                    <a:gd name="T104" fmla="*/ 7 w 8"/>
                    <a:gd name="T10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" h="1">
                      <a:moveTo>
                        <a:pt x="7" y="1"/>
                      </a:moveTo>
                      <a:cubicBezTo>
                        <a:pt x="7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3" y="0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5" y="1"/>
                        <a:pt x="5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6" name="Freeform 28"/>
                <p:cNvSpPr>
                  <a:spLocks/>
                </p:cNvSpPr>
                <p:nvPr/>
              </p:nvSpPr>
              <p:spPr bwMode="auto">
                <a:xfrm>
                  <a:off x="4731386" y="6054725"/>
                  <a:ext cx="84138" cy="26988"/>
                </a:xfrm>
                <a:custGeom>
                  <a:avLst/>
                  <a:gdLst>
                    <a:gd name="T0" fmla="*/ 11 w 19"/>
                    <a:gd name="T1" fmla="*/ 2 h 6"/>
                    <a:gd name="T2" fmla="*/ 10 w 19"/>
                    <a:gd name="T3" fmla="*/ 1 h 6"/>
                    <a:gd name="T4" fmla="*/ 11 w 19"/>
                    <a:gd name="T5" fmla="*/ 1 h 6"/>
                    <a:gd name="T6" fmla="*/ 10 w 19"/>
                    <a:gd name="T7" fmla="*/ 1 h 6"/>
                    <a:gd name="T8" fmla="*/ 10 w 19"/>
                    <a:gd name="T9" fmla="*/ 1 h 6"/>
                    <a:gd name="T10" fmla="*/ 8 w 19"/>
                    <a:gd name="T11" fmla="*/ 1 h 6"/>
                    <a:gd name="T12" fmla="*/ 5 w 19"/>
                    <a:gd name="T13" fmla="*/ 1 h 6"/>
                    <a:gd name="T14" fmla="*/ 6 w 19"/>
                    <a:gd name="T15" fmla="*/ 2 h 6"/>
                    <a:gd name="T16" fmla="*/ 5 w 19"/>
                    <a:gd name="T17" fmla="*/ 2 h 6"/>
                    <a:gd name="T18" fmla="*/ 5 w 19"/>
                    <a:gd name="T19" fmla="*/ 2 h 6"/>
                    <a:gd name="T20" fmla="*/ 6 w 19"/>
                    <a:gd name="T21" fmla="*/ 2 h 6"/>
                    <a:gd name="T22" fmla="*/ 7 w 19"/>
                    <a:gd name="T23" fmla="*/ 2 h 6"/>
                    <a:gd name="T24" fmla="*/ 6 w 19"/>
                    <a:gd name="T25" fmla="*/ 3 h 6"/>
                    <a:gd name="T26" fmla="*/ 5 w 19"/>
                    <a:gd name="T27" fmla="*/ 3 h 6"/>
                    <a:gd name="T28" fmla="*/ 7 w 19"/>
                    <a:gd name="T29" fmla="*/ 4 h 6"/>
                    <a:gd name="T30" fmla="*/ 8 w 19"/>
                    <a:gd name="T31" fmla="*/ 4 h 6"/>
                    <a:gd name="T32" fmla="*/ 8 w 19"/>
                    <a:gd name="T33" fmla="*/ 4 h 6"/>
                    <a:gd name="T34" fmla="*/ 6 w 19"/>
                    <a:gd name="T35" fmla="*/ 4 h 6"/>
                    <a:gd name="T36" fmla="*/ 5 w 19"/>
                    <a:gd name="T37" fmla="*/ 4 h 6"/>
                    <a:gd name="T38" fmla="*/ 5 w 19"/>
                    <a:gd name="T39" fmla="*/ 4 h 6"/>
                    <a:gd name="T40" fmla="*/ 5 w 19"/>
                    <a:gd name="T41" fmla="*/ 3 h 6"/>
                    <a:gd name="T42" fmla="*/ 5 w 19"/>
                    <a:gd name="T43" fmla="*/ 3 h 6"/>
                    <a:gd name="T44" fmla="*/ 4 w 19"/>
                    <a:gd name="T45" fmla="*/ 3 h 6"/>
                    <a:gd name="T46" fmla="*/ 3 w 19"/>
                    <a:gd name="T47" fmla="*/ 3 h 6"/>
                    <a:gd name="T48" fmla="*/ 3 w 19"/>
                    <a:gd name="T49" fmla="*/ 4 h 6"/>
                    <a:gd name="T50" fmla="*/ 4 w 19"/>
                    <a:gd name="T51" fmla="*/ 4 h 6"/>
                    <a:gd name="T52" fmla="*/ 3 w 19"/>
                    <a:gd name="T53" fmla="*/ 4 h 6"/>
                    <a:gd name="T54" fmla="*/ 0 w 19"/>
                    <a:gd name="T55" fmla="*/ 5 h 6"/>
                    <a:gd name="T56" fmla="*/ 2 w 19"/>
                    <a:gd name="T57" fmla="*/ 5 h 6"/>
                    <a:gd name="T58" fmla="*/ 3 w 19"/>
                    <a:gd name="T59" fmla="*/ 5 h 6"/>
                    <a:gd name="T60" fmla="*/ 9 w 19"/>
                    <a:gd name="T61" fmla="*/ 4 h 6"/>
                    <a:gd name="T62" fmla="*/ 3 w 19"/>
                    <a:gd name="T63" fmla="*/ 5 h 6"/>
                    <a:gd name="T64" fmla="*/ 4 w 19"/>
                    <a:gd name="T65" fmla="*/ 5 h 6"/>
                    <a:gd name="T66" fmla="*/ 6 w 19"/>
                    <a:gd name="T67" fmla="*/ 5 h 6"/>
                    <a:gd name="T68" fmla="*/ 6 w 19"/>
                    <a:gd name="T69" fmla="*/ 5 h 6"/>
                    <a:gd name="T70" fmla="*/ 7 w 19"/>
                    <a:gd name="T71" fmla="*/ 5 h 6"/>
                    <a:gd name="T72" fmla="*/ 7 w 19"/>
                    <a:gd name="T73" fmla="*/ 5 h 6"/>
                    <a:gd name="T74" fmla="*/ 8 w 19"/>
                    <a:gd name="T75" fmla="*/ 5 h 6"/>
                    <a:gd name="T76" fmla="*/ 9 w 19"/>
                    <a:gd name="T77" fmla="*/ 5 h 6"/>
                    <a:gd name="T78" fmla="*/ 10 w 19"/>
                    <a:gd name="T79" fmla="*/ 5 h 6"/>
                    <a:gd name="T80" fmla="*/ 10 w 19"/>
                    <a:gd name="T81" fmla="*/ 5 h 6"/>
                    <a:gd name="T82" fmla="*/ 10 w 19"/>
                    <a:gd name="T83" fmla="*/ 5 h 6"/>
                    <a:gd name="T84" fmla="*/ 11 w 19"/>
                    <a:gd name="T85" fmla="*/ 4 h 6"/>
                    <a:gd name="T86" fmla="*/ 12 w 19"/>
                    <a:gd name="T87" fmla="*/ 4 h 6"/>
                    <a:gd name="T88" fmla="*/ 13 w 19"/>
                    <a:gd name="T89" fmla="*/ 4 h 6"/>
                    <a:gd name="T90" fmla="*/ 16 w 19"/>
                    <a:gd name="T91" fmla="*/ 3 h 6"/>
                    <a:gd name="T92" fmla="*/ 19 w 19"/>
                    <a:gd name="T93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9" h="6">
                      <a:moveTo>
                        <a:pt x="17" y="3"/>
                      </a:moveTo>
                      <a:cubicBezTo>
                        <a:pt x="16" y="3"/>
                        <a:pt x="16" y="3"/>
                        <a:pt x="14" y="3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1"/>
                        <a:pt x="11" y="2"/>
                        <a:pt x="10" y="1"/>
                      </a:cubicBezTo>
                      <a:cubicBezTo>
                        <a:pt x="10" y="1"/>
                        <a:pt x="10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4" y="3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7" y="2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3"/>
                        <a:pt x="6" y="4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4"/>
                        <a:pt x="7" y="4"/>
                        <a:pt x="7" y="4"/>
                      </a:cubicBezTo>
                      <a:cubicBezTo>
                        <a:pt x="7" y="4"/>
                        <a:pt x="7" y="3"/>
                        <a:pt x="7" y="3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8" y="4"/>
                        <a:pt x="8" y="3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4"/>
                        <a:pt x="7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1" y="4"/>
                        <a:pt x="1" y="4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3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1" y="5"/>
                      </a:cubicBezTo>
                      <a:cubicBezTo>
                        <a:pt x="2" y="5"/>
                        <a:pt x="3" y="5"/>
                        <a:pt x="3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7" y="6"/>
                        <a:pt x="7" y="5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8" y="5"/>
                        <a:pt x="8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8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1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4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0" y="4"/>
                        <a:pt x="10" y="4"/>
                        <a:pt x="10" y="5"/>
                      </a:cubicBezTo>
                      <a:cubicBezTo>
                        <a:pt x="11" y="5"/>
                        <a:pt x="11" y="5"/>
                        <a:pt x="11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4"/>
                        <a:pt x="11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5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4" y="4"/>
                        <a:pt x="15" y="4"/>
                        <a:pt x="16" y="3"/>
                      </a:cubicBezTo>
                      <a:cubicBezTo>
                        <a:pt x="17" y="3"/>
                        <a:pt x="18" y="3"/>
                        <a:pt x="18" y="3"/>
                      </a:cubicBezTo>
                      <a:cubicBezTo>
                        <a:pt x="18" y="3"/>
                        <a:pt x="18" y="3"/>
                        <a:pt x="1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2"/>
                        <a:pt x="17" y="3"/>
                        <a:pt x="1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7" name="Freeform 29"/>
                <p:cNvSpPr>
                  <a:spLocks/>
                </p:cNvSpPr>
                <p:nvPr/>
              </p:nvSpPr>
              <p:spPr bwMode="auto">
                <a:xfrm>
                  <a:off x="4818698" y="3997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8" name="Oval 30"/>
                <p:cNvSpPr>
                  <a:spLocks noChangeArrowheads="1"/>
                </p:cNvSpPr>
                <p:nvPr/>
              </p:nvSpPr>
              <p:spPr bwMode="auto">
                <a:xfrm>
                  <a:off x="4818698" y="3997325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39" name="Freeform 31"/>
                <p:cNvSpPr>
                  <a:spLocks/>
                </p:cNvSpPr>
                <p:nvPr/>
              </p:nvSpPr>
              <p:spPr bwMode="auto">
                <a:xfrm>
                  <a:off x="4815523" y="3997325"/>
                  <a:ext cx="3175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  <a:gd name="T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0" name="Freeform 32"/>
                <p:cNvSpPr>
                  <a:spLocks/>
                </p:cNvSpPr>
                <p:nvPr/>
              </p:nvSpPr>
              <p:spPr bwMode="auto">
                <a:xfrm>
                  <a:off x="4699636" y="4054475"/>
                  <a:ext cx="9525" cy="9525"/>
                </a:xfrm>
                <a:custGeom>
                  <a:avLst/>
                  <a:gdLst>
                    <a:gd name="T0" fmla="*/ 1 w 2"/>
                    <a:gd name="T1" fmla="*/ 0 h 2"/>
                    <a:gd name="T2" fmla="*/ 1 w 2"/>
                    <a:gd name="T3" fmla="*/ 0 h 2"/>
                    <a:gd name="T4" fmla="*/ 1 w 2"/>
                    <a:gd name="T5" fmla="*/ 0 h 2"/>
                    <a:gd name="T6" fmla="*/ 0 w 2"/>
                    <a:gd name="T7" fmla="*/ 1 h 2"/>
                    <a:gd name="T8" fmla="*/ 0 w 2"/>
                    <a:gd name="T9" fmla="*/ 1 h 2"/>
                    <a:gd name="T10" fmla="*/ 0 w 2"/>
                    <a:gd name="T11" fmla="*/ 1 h 2"/>
                    <a:gd name="T12" fmla="*/ 0 w 2"/>
                    <a:gd name="T13" fmla="*/ 1 h 2"/>
                    <a:gd name="T14" fmla="*/ 0 w 2"/>
                    <a:gd name="T15" fmla="*/ 1 h 2"/>
                    <a:gd name="T16" fmla="*/ 0 w 2"/>
                    <a:gd name="T17" fmla="*/ 1 h 2"/>
                    <a:gd name="T18" fmla="*/ 0 w 2"/>
                    <a:gd name="T19" fmla="*/ 2 h 2"/>
                    <a:gd name="T20" fmla="*/ 0 w 2"/>
                    <a:gd name="T21" fmla="*/ 2 h 2"/>
                    <a:gd name="T22" fmla="*/ 1 w 2"/>
                    <a:gd name="T23" fmla="*/ 1 h 2"/>
                    <a:gd name="T24" fmla="*/ 1 w 2"/>
                    <a:gd name="T25" fmla="*/ 1 h 2"/>
                    <a:gd name="T26" fmla="*/ 1 w 2"/>
                    <a:gd name="T27" fmla="*/ 1 h 2"/>
                    <a:gd name="T28" fmla="*/ 1 w 2"/>
                    <a:gd name="T29" fmla="*/ 1 h 2"/>
                    <a:gd name="T30" fmla="*/ 1 w 2"/>
                    <a:gd name="T31" fmla="*/ 1 h 2"/>
                    <a:gd name="T32" fmla="*/ 1 w 2"/>
                    <a:gd name="T33" fmla="*/ 1 h 2"/>
                    <a:gd name="T34" fmla="*/ 1 w 2"/>
                    <a:gd name="T35" fmla="*/ 1 h 2"/>
                    <a:gd name="T36" fmla="*/ 1 w 2"/>
                    <a:gd name="T37" fmla="*/ 2 h 2"/>
                    <a:gd name="T38" fmla="*/ 1 w 2"/>
                    <a:gd name="T39" fmla="*/ 2 h 2"/>
                    <a:gd name="T40" fmla="*/ 1 w 2"/>
                    <a:gd name="T41" fmla="*/ 2 h 2"/>
                    <a:gd name="T42" fmla="*/ 1 w 2"/>
                    <a:gd name="T43" fmla="*/ 2 h 2"/>
                    <a:gd name="T44" fmla="*/ 1 w 2"/>
                    <a:gd name="T45" fmla="*/ 1 h 2"/>
                    <a:gd name="T46" fmla="*/ 1 w 2"/>
                    <a:gd name="T47" fmla="*/ 1 h 2"/>
                    <a:gd name="T48" fmla="*/ 1 w 2"/>
                    <a:gd name="T49" fmla="*/ 1 h 2"/>
                    <a:gd name="T50" fmla="*/ 1 w 2"/>
                    <a:gd name="T51" fmla="*/ 1 h 2"/>
                    <a:gd name="T52" fmla="*/ 1 w 2"/>
                    <a:gd name="T53" fmla="*/ 1 h 2"/>
                    <a:gd name="T54" fmla="*/ 1 w 2"/>
                    <a:gd name="T55" fmla="*/ 1 h 2"/>
                    <a:gd name="T56" fmla="*/ 1 w 2"/>
                    <a:gd name="T57" fmla="*/ 1 h 2"/>
                    <a:gd name="T58" fmla="*/ 1 w 2"/>
                    <a:gd name="T59" fmla="*/ 1 h 2"/>
                    <a:gd name="T60" fmla="*/ 1 w 2"/>
                    <a:gd name="T61" fmla="*/ 1 h 2"/>
                    <a:gd name="T62" fmla="*/ 1 w 2"/>
                    <a:gd name="T63" fmla="*/ 1 h 2"/>
                    <a:gd name="T64" fmla="*/ 1 w 2"/>
                    <a:gd name="T65" fmla="*/ 1 h 2"/>
                    <a:gd name="T66" fmla="*/ 1 w 2"/>
                    <a:gd name="T67" fmla="*/ 1 h 2"/>
                    <a:gd name="T68" fmla="*/ 2 w 2"/>
                    <a:gd name="T69" fmla="*/ 1 h 2"/>
                    <a:gd name="T70" fmla="*/ 2 w 2"/>
                    <a:gd name="T71" fmla="*/ 1 h 2"/>
                    <a:gd name="T72" fmla="*/ 2 w 2"/>
                    <a:gd name="T73" fmla="*/ 1 h 2"/>
                    <a:gd name="T74" fmla="*/ 1 w 2"/>
                    <a:gd name="T7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" h="2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1" name="Freeform 33"/>
                <p:cNvSpPr>
                  <a:spLocks/>
                </p:cNvSpPr>
                <p:nvPr/>
              </p:nvSpPr>
              <p:spPr bwMode="auto">
                <a:xfrm>
                  <a:off x="4510723" y="3873500"/>
                  <a:ext cx="327025" cy="242888"/>
                </a:xfrm>
                <a:custGeom>
                  <a:avLst/>
                  <a:gdLst>
                    <a:gd name="T0" fmla="*/ 6 w 74"/>
                    <a:gd name="T1" fmla="*/ 12 h 55"/>
                    <a:gd name="T2" fmla="*/ 3 w 74"/>
                    <a:gd name="T3" fmla="*/ 16 h 55"/>
                    <a:gd name="T4" fmla="*/ 3 w 74"/>
                    <a:gd name="T5" fmla="*/ 19 h 55"/>
                    <a:gd name="T6" fmla="*/ 3 w 74"/>
                    <a:gd name="T7" fmla="*/ 20 h 55"/>
                    <a:gd name="T8" fmla="*/ 8 w 74"/>
                    <a:gd name="T9" fmla="*/ 22 h 55"/>
                    <a:gd name="T10" fmla="*/ 24 w 74"/>
                    <a:gd name="T11" fmla="*/ 24 h 55"/>
                    <a:gd name="T12" fmla="*/ 27 w 74"/>
                    <a:gd name="T13" fmla="*/ 26 h 55"/>
                    <a:gd name="T14" fmla="*/ 32 w 74"/>
                    <a:gd name="T15" fmla="*/ 29 h 55"/>
                    <a:gd name="T16" fmla="*/ 36 w 74"/>
                    <a:gd name="T17" fmla="*/ 30 h 55"/>
                    <a:gd name="T18" fmla="*/ 38 w 74"/>
                    <a:gd name="T19" fmla="*/ 31 h 55"/>
                    <a:gd name="T20" fmla="*/ 40 w 74"/>
                    <a:gd name="T21" fmla="*/ 33 h 55"/>
                    <a:gd name="T22" fmla="*/ 41 w 74"/>
                    <a:gd name="T23" fmla="*/ 35 h 55"/>
                    <a:gd name="T24" fmla="*/ 44 w 74"/>
                    <a:gd name="T25" fmla="*/ 36 h 55"/>
                    <a:gd name="T26" fmla="*/ 41 w 74"/>
                    <a:gd name="T27" fmla="*/ 39 h 55"/>
                    <a:gd name="T28" fmla="*/ 43 w 74"/>
                    <a:gd name="T29" fmla="*/ 40 h 55"/>
                    <a:gd name="T30" fmla="*/ 44 w 74"/>
                    <a:gd name="T31" fmla="*/ 39 h 55"/>
                    <a:gd name="T32" fmla="*/ 45 w 74"/>
                    <a:gd name="T33" fmla="*/ 43 h 55"/>
                    <a:gd name="T34" fmla="*/ 47 w 74"/>
                    <a:gd name="T35" fmla="*/ 45 h 55"/>
                    <a:gd name="T36" fmla="*/ 50 w 74"/>
                    <a:gd name="T37" fmla="*/ 45 h 55"/>
                    <a:gd name="T38" fmla="*/ 51 w 74"/>
                    <a:gd name="T39" fmla="*/ 48 h 55"/>
                    <a:gd name="T40" fmla="*/ 55 w 74"/>
                    <a:gd name="T41" fmla="*/ 50 h 55"/>
                    <a:gd name="T42" fmla="*/ 59 w 74"/>
                    <a:gd name="T43" fmla="*/ 52 h 55"/>
                    <a:gd name="T44" fmla="*/ 64 w 74"/>
                    <a:gd name="T45" fmla="*/ 54 h 55"/>
                    <a:gd name="T46" fmla="*/ 68 w 74"/>
                    <a:gd name="T47" fmla="*/ 53 h 55"/>
                    <a:gd name="T48" fmla="*/ 72 w 74"/>
                    <a:gd name="T49" fmla="*/ 55 h 55"/>
                    <a:gd name="T50" fmla="*/ 73 w 74"/>
                    <a:gd name="T51" fmla="*/ 52 h 55"/>
                    <a:gd name="T52" fmla="*/ 70 w 74"/>
                    <a:gd name="T53" fmla="*/ 47 h 55"/>
                    <a:gd name="T54" fmla="*/ 69 w 74"/>
                    <a:gd name="T55" fmla="*/ 45 h 55"/>
                    <a:gd name="T56" fmla="*/ 65 w 74"/>
                    <a:gd name="T57" fmla="*/ 40 h 55"/>
                    <a:gd name="T58" fmla="*/ 67 w 74"/>
                    <a:gd name="T59" fmla="*/ 37 h 55"/>
                    <a:gd name="T60" fmla="*/ 70 w 74"/>
                    <a:gd name="T61" fmla="*/ 35 h 55"/>
                    <a:gd name="T62" fmla="*/ 70 w 74"/>
                    <a:gd name="T63" fmla="*/ 32 h 55"/>
                    <a:gd name="T64" fmla="*/ 67 w 74"/>
                    <a:gd name="T65" fmla="*/ 28 h 55"/>
                    <a:gd name="T66" fmla="*/ 72 w 74"/>
                    <a:gd name="T67" fmla="*/ 26 h 55"/>
                    <a:gd name="T68" fmla="*/ 73 w 74"/>
                    <a:gd name="T69" fmla="*/ 22 h 55"/>
                    <a:gd name="T70" fmla="*/ 68 w 74"/>
                    <a:gd name="T71" fmla="*/ 22 h 55"/>
                    <a:gd name="T72" fmla="*/ 66 w 74"/>
                    <a:gd name="T73" fmla="*/ 19 h 55"/>
                    <a:gd name="T74" fmla="*/ 70 w 74"/>
                    <a:gd name="T75" fmla="*/ 20 h 55"/>
                    <a:gd name="T76" fmla="*/ 69 w 74"/>
                    <a:gd name="T77" fmla="*/ 18 h 55"/>
                    <a:gd name="T78" fmla="*/ 63 w 74"/>
                    <a:gd name="T79" fmla="*/ 17 h 55"/>
                    <a:gd name="T80" fmla="*/ 58 w 74"/>
                    <a:gd name="T81" fmla="*/ 17 h 55"/>
                    <a:gd name="T82" fmla="*/ 60 w 74"/>
                    <a:gd name="T83" fmla="*/ 13 h 55"/>
                    <a:gd name="T84" fmla="*/ 59 w 74"/>
                    <a:gd name="T85" fmla="*/ 12 h 55"/>
                    <a:gd name="T86" fmla="*/ 54 w 74"/>
                    <a:gd name="T87" fmla="*/ 10 h 55"/>
                    <a:gd name="T88" fmla="*/ 50 w 74"/>
                    <a:gd name="T89" fmla="*/ 9 h 55"/>
                    <a:gd name="T90" fmla="*/ 48 w 74"/>
                    <a:gd name="T91" fmla="*/ 9 h 55"/>
                    <a:gd name="T92" fmla="*/ 46 w 74"/>
                    <a:gd name="T93" fmla="*/ 8 h 55"/>
                    <a:gd name="T94" fmla="*/ 44 w 74"/>
                    <a:gd name="T95" fmla="*/ 7 h 55"/>
                    <a:gd name="T96" fmla="*/ 40 w 74"/>
                    <a:gd name="T97" fmla="*/ 5 h 55"/>
                    <a:gd name="T98" fmla="*/ 37 w 74"/>
                    <a:gd name="T99" fmla="*/ 4 h 55"/>
                    <a:gd name="T100" fmla="*/ 34 w 74"/>
                    <a:gd name="T101" fmla="*/ 3 h 55"/>
                    <a:gd name="T102" fmla="*/ 30 w 74"/>
                    <a:gd name="T103" fmla="*/ 0 h 55"/>
                    <a:gd name="T104" fmla="*/ 30 w 74"/>
                    <a:gd name="T105" fmla="*/ 2 h 55"/>
                    <a:gd name="T106" fmla="*/ 30 w 74"/>
                    <a:gd name="T107" fmla="*/ 3 h 55"/>
                    <a:gd name="T108" fmla="*/ 24 w 74"/>
                    <a:gd name="T109" fmla="*/ 3 h 55"/>
                    <a:gd name="T110" fmla="*/ 21 w 74"/>
                    <a:gd name="T111" fmla="*/ 1 h 55"/>
                    <a:gd name="T112" fmla="*/ 17 w 74"/>
                    <a:gd name="T113" fmla="*/ 1 h 55"/>
                    <a:gd name="T114" fmla="*/ 13 w 74"/>
                    <a:gd name="T115" fmla="*/ 2 h 55"/>
                    <a:gd name="T116" fmla="*/ 11 w 74"/>
                    <a:gd name="T117" fmla="*/ 4 h 55"/>
                    <a:gd name="T118" fmla="*/ 15 w 74"/>
                    <a:gd name="T119" fmla="*/ 4 h 55"/>
                    <a:gd name="T120" fmla="*/ 13 w 74"/>
                    <a:gd name="T121" fmla="*/ 5 h 55"/>
                    <a:gd name="T122" fmla="*/ 11 w 74"/>
                    <a:gd name="T123" fmla="*/ 6 h 55"/>
                    <a:gd name="T124" fmla="*/ 8 w 74"/>
                    <a:gd name="T125" fmla="*/ 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4" h="55">
                      <a:moveTo>
                        <a:pt x="6" y="10"/>
                      </a:move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18"/>
                        <a:pt x="0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3" y="19"/>
                        <a:pt x="3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4" y="18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8"/>
                      </a:cubicBezTo>
                      <a:cubicBezTo>
                        <a:pt x="6" y="19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5" y="19"/>
                        <a:pt x="5" y="19"/>
                        <a:pt x="5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4" y="19"/>
                        <a:pt x="4" y="19"/>
                      </a:cubicBezTo>
                      <a:cubicBezTo>
                        <a:pt x="4" y="19"/>
                        <a:pt x="3" y="19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3" y="20"/>
                        <a:pt x="3" y="20"/>
                        <a:pt x="3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6" y="21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7" y="21"/>
                      </a:cubicBezTo>
                      <a:cubicBezTo>
                        <a:pt x="7" y="21"/>
                        <a:pt x="7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6" y="22"/>
                        <a:pt x="6" y="22"/>
                        <a:pt x="6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1" y="22"/>
                        <a:pt x="11" y="22"/>
                        <a:pt x="11" y="22"/>
                      </a:cubicBezTo>
                      <a:cubicBezTo>
                        <a:pt x="11" y="22"/>
                        <a:pt x="12" y="22"/>
                        <a:pt x="12" y="22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9" y="22"/>
                        <a:pt x="19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3" y="23"/>
                        <a:pt x="23" y="23"/>
                        <a:pt x="23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cubicBezTo>
                        <a:pt x="23" y="24"/>
                        <a:pt x="23" y="24"/>
                        <a:pt x="23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5" y="25"/>
                        <a:pt x="25" y="25"/>
                        <a:pt x="25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27"/>
                        <a:pt x="29" y="27"/>
                        <a:pt x="2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8" y="28"/>
                        <a:pt x="28" y="28"/>
                        <a:pt x="28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0" y="29"/>
                        <a:pt x="30" y="30"/>
                        <a:pt x="29" y="30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0" y="30"/>
                        <a:pt x="30" y="30"/>
                        <a:pt x="30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1" y="30"/>
                        <a:pt x="31" y="30"/>
                        <a:pt x="31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30"/>
                        <a:pt x="32" y="30"/>
                        <a:pt x="32" y="30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cubicBezTo>
                        <a:pt x="32" y="28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2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8" y="30"/>
                        <a:pt x="38" y="30"/>
                        <a:pt x="38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9" y="31"/>
                        <a:pt x="39" y="31"/>
                        <a:pt x="39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ubicBezTo>
                        <a:pt x="38" y="31"/>
                        <a:pt x="38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5" y="31"/>
                        <a:pt x="35" y="31"/>
                        <a:pt x="34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7" y="32"/>
                        <a:pt x="37" y="32"/>
                        <a:pt x="37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8" y="32"/>
                        <a:pt x="38" y="32"/>
                        <a:pt x="38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39" y="32"/>
                        <a:pt x="39" y="32"/>
                      </a:cubicBezTo>
                      <a:cubicBezTo>
                        <a:pt x="39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1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2"/>
                        <a:pt x="41" y="32"/>
                      </a:cubicBez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41" y="32"/>
                        <a:pt x="41" y="32"/>
                        <a:pt x="41" y="32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3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4"/>
                        <a:pt x="42" y="34"/>
                        <a:pt x="42" y="34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1" y="35"/>
                        <a:pt x="41" y="35"/>
                        <a:pt x="41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5"/>
                        <a:pt x="40" y="35"/>
                        <a:pt x="40" y="35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0" y="36"/>
                        <a:pt x="40" y="36"/>
                        <a:pt x="40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6"/>
                        <a:pt x="44" y="36"/>
                        <a:pt x="44" y="36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3" y="37"/>
                        <a:pt x="43" y="37"/>
                      </a:cubicBezTo>
                      <a:cubicBezTo>
                        <a:pt x="43" y="37"/>
                        <a:pt x="42" y="37"/>
                        <a:pt x="42" y="37"/>
                      </a:cubicBezTo>
                      <a:cubicBezTo>
                        <a:pt x="42" y="37"/>
                        <a:pt x="42" y="37"/>
                        <a:pt x="42" y="37"/>
                      </a:cubicBezTo>
                      <a:cubicBezTo>
                        <a:pt x="42" y="37"/>
                        <a:pt x="42" y="37"/>
                        <a:pt x="42" y="37"/>
                      </a:cubicBezTo>
                      <a:cubicBezTo>
                        <a:pt x="42" y="37"/>
                        <a:pt x="42" y="37"/>
                        <a:pt x="42" y="37"/>
                      </a:cubicBezTo>
                      <a:cubicBezTo>
                        <a:pt x="42" y="37"/>
                        <a:pt x="42" y="37"/>
                        <a:pt x="42" y="37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4" y="38"/>
                        <a:pt x="44" y="38"/>
                        <a:pt x="44" y="38"/>
                      </a:cubicBezTo>
                      <a:cubicBezTo>
                        <a:pt x="44" y="39"/>
                        <a:pt x="44" y="39"/>
                        <a:pt x="44" y="39"/>
                      </a:cubicBezTo>
                      <a:cubicBezTo>
                        <a:pt x="44" y="39"/>
                        <a:pt x="44" y="39"/>
                        <a:pt x="44" y="39"/>
                      </a:cubicBezTo>
                      <a:cubicBezTo>
                        <a:pt x="44" y="39"/>
                        <a:pt x="44" y="39"/>
                        <a:pt x="44" y="39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3" y="38"/>
                        <a:pt x="43" y="38"/>
                        <a:pt x="43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9"/>
                        <a:pt x="42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1" y="39"/>
                        <a:pt x="41" y="39"/>
                        <a:pt x="41" y="39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0" y="40"/>
                        <a:pt x="40" y="40"/>
                        <a:pt x="40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1" y="40"/>
                        <a:pt x="41" y="40"/>
                        <a:pt x="41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39"/>
                        <a:pt x="42" y="39"/>
                        <a:pt x="42" y="39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39"/>
                        <a:pt x="43" y="39"/>
                        <a:pt x="43" y="39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0"/>
                        <a:pt x="42" y="40"/>
                        <a:pt x="42" y="4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3" y="42"/>
                        <a:pt x="43" y="42"/>
                        <a:pt x="43" y="42"/>
                      </a:cubicBezTo>
                      <a:cubicBezTo>
                        <a:pt x="43" y="42"/>
                        <a:pt x="43" y="41"/>
                        <a:pt x="43" y="41"/>
                      </a:cubicBezTo>
                      <a:cubicBezTo>
                        <a:pt x="43" y="41"/>
                        <a:pt x="43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39"/>
                        <a:pt x="44" y="39"/>
                        <a:pt x="44" y="39"/>
                      </a:cubicBezTo>
                      <a:cubicBezTo>
                        <a:pt x="44" y="39"/>
                        <a:pt x="44" y="39"/>
                        <a:pt x="44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0"/>
                      </a:cubicBezTo>
                      <a:cubicBezTo>
                        <a:pt x="44" y="40"/>
                        <a:pt x="44" y="40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1"/>
                        <a:pt x="44" y="41"/>
                      </a:cubicBezTo>
                      <a:cubicBezTo>
                        <a:pt x="44" y="41"/>
                        <a:pt x="44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5" y="42"/>
                        <a:pt x="45" y="42"/>
                        <a:pt x="45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4" y="43"/>
                        <a:pt x="44" y="43"/>
                        <a:pt x="44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7" y="42"/>
                        <a:pt x="47" y="42"/>
                        <a:pt x="47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8" y="42"/>
                        <a:pt x="48" y="42"/>
                        <a:pt x="48" y="42"/>
                      </a:cubicBezTo>
                      <a:cubicBezTo>
                        <a:pt x="47" y="42"/>
                        <a:pt x="46" y="42"/>
                        <a:pt x="46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7" y="43"/>
                        <a:pt x="47" y="43"/>
                        <a:pt x="47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6" y="44"/>
                        <a:pt x="46" y="44"/>
                        <a:pt x="46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4"/>
                        <a:pt x="47" y="44"/>
                        <a:pt x="47" y="44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7" y="45"/>
                        <a:pt x="47" y="45"/>
                        <a:pt x="47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8" y="44"/>
                        <a:pt x="48" y="44"/>
                        <a:pt x="48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5"/>
                        <a:pt x="48" y="45"/>
                        <a:pt x="48" y="45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8" y="46"/>
                        <a:pt x="48" y="46"/>
                        <a:pt x="48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6"/>
                        <a:pt x="49" y="46"/>
                      </a:cubicBezTo>
                      <a:cubicBezTo>
                        <a:pt x="49" y="46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3"/>
                        <a:pt x="49" y="43"/>
                        <a:pt x="49" y="43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1" y="44"/>
                        <a:pt x="51" y="44"/>
                        <a:pt x="51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0" y="46"/>
                        <a:pt x="50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1" y="46"/>
                        <a:pt x="51" y="46"/>
                      </a:cubicBezTo>
                      <a:cubicBezTo>
                        <a:pt x="51" y="46"/>
                        <a:pt x="51" y="46"/>
                        <a:pt x="51" y="46"/>
                      </a:cubicBezTo>
                      <a:cubicBezTo>
                        <a:pt x="51" y="47"/>
                        <a:pt x="51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0" y="47"/>
                        <a:pt x="50" y="47"/>
                        <a:pt x="50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7"/>
                        <a:pt x="51" y="47"/>
                        <a:pt x="51" y="47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2" y="49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49"/>
                        <a:pt x="54" y="49"/>
                        <a:pt x="54" y="49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49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56" y="50"/>
                        <a:pt x="56" y="50"/>
                        <a:pt x="56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ubicBezTo>
                        <a:pt x="55" y="51"/>
                        <a:pt x="55" y="51"/>
                        <a:pt x="55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7" y="51"/>
                        <a:pt x="57" y="51"/>
                        <a:pt x="57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1"/>
                        <a:pt x="59" y="51"/>
                        <a:pt x="59" y="51"/>
                      </a:cubicBezTo>
                      <a:cubicBezTo>
                        <a:pt x="58" y="51"/>
                        <a:pt x="58" y="51"/>
                        <a:pt x="58" y="51"/>
                      </a:cubicBezTo>
                      <a:cubicBezTo>
                        <a:pt x="59" y="51"/>
                        <a:pt x="59" y="51"/>
                        <a:pt x="59" y="51"/>
                      </a:cubicBezTo>
                      <a:cubicBezTo>
                        <a:pt x="59" y="51"/>
                        <a:pt x="59" y="51"/>
                        <a:pt x="59" y="51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8" y="52"/>
                        <a:pt x="58" y="52"/>
                        <a:pt x="58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3"/>
                        <a:pt x="59" y="53"/>
                        <a:pt x="59" y="53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60" y="52"/>
                        <a:pt x="60" y="52"/>
                        <a:pt x="60" y="52"/>
                      </a:cubicBezTo>
                      <a:cubicBezTo>
                        <a:pt x="60" y="52"/>
                        <a:pt x="60" y="52"/>
                        <a:pt x="60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59" y="52"/>
                        <a:pt x="59" y="52"/>
                        <a:pt x="59" y="52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2"/>
                        <a:pt x="60" y="52"/>
                        <a:pt x="60" y="52"/>
                      </a:cubicBezTo>
                      <a:cubicBezTo>
                        <a:pt x="60" y="52"/>
                        <a:pt x="60" y="52"/>
                        <a:pt x="60" y="52"/>
                      </a:cubicBezTo>
                      <a:cubicBezTo>
                        <a:pt x="60" y="52"/>
                        <a:pt x="60" y="52"/>
                        <a:pt x="60" y="52"/>
                      </a:cubicBezTo>
                      <a:cubicBezTo>
                        <a:pt x="60" y="52"/>
                        <a:pt x="60" y="52"/>
                        <a:pt x="60" y="52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4"/>
                        <a:pt x="61" y="54"/>
                        <a:pt x="61" y="54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54"/>
                        <a:pt x="61" y="54"/>
                        <a:pt x="61" y="54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3"/>
                        <a:pt x="62" y="53"/>
                        <a:pt x="62" y="53"/>
                      </a:cubicBezTo>
                      <a:cubicBezTo>
                        <a:pt x="62" y="54"/>
                        <a:pt x="62" y="54"/>
                        <a:pt x="62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3"/>
                        <a:pt x="63" y="53"/>
                        <a:pt x="63" y="53"/>
                      </a:cubicBezTo>
                      <a:cubicBezTo>
                        <a:pt x="63" y="53"/>
                        <a:pt x="63" y="53"/>
                        <a:pt x="63" y="53"/>
                      </a:cubicBezTo>
                      <a:cubicBezTo>
                        <a:pt x="63" y="53"/>
                        <a:pt x="63" y="53"/>
                        <a:pt x="63" y="53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5"/>
                        <a:pt x="63" y="55"/>
                        <a:pt x="63" y="55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3" y="54"/>
                        <a:pt x="63" y="54"/>
                        <a:pt x="63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4" y="54"/>
                        <a:pt x="64" y="54"/>
                        <a:pt x="64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5" y="54"/>
                        <a:pt x="65" y="54"/>
                        <a:pt x="65" y="54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6" y="53"/>
                        <a:pt x="66" y="53"/>
                        <a:pt x="66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6" y="52"/>
                        <a:pt x="66" y="52"/>
                        <a:pt x="66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7" y="52"/>
                        <a:pt x="67" y="52"/>
                        <a:pt x="67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2"/>
                        <a:pt x="68" y="52"/>
                        <a:pt x="68" y="52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7" y="53"/>
                        <a:pt x="67" y="53"/>
                        <a:pt x="67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3"/>
                        <a:pt x="68" y="53"/>
                        <a:pt x="68" y="53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8" y="54"/>
                        <a:pt x="68" y="54"/>
                        <a:pt x="68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9" y="53"/>
                        <a:pt x="69" y="53"/>
                        <a:pt x="69" y="53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69" y="54"/>
                        <a:pt x="69" y="54"/>
                        <a:pt x="69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4"/>
                        <a:pt x="71" y="54"/>
                        <a:pt x="71" y="54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1" y="55"/>
                        <a:pt x="71" y="55"/>
                        <a:pt x="71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2" y="55"/>
                        <a:pt x="72" y="55"/>
                        <a:pt x="72" y="55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4" y="54"/>
                        <a:pt x="74" y="54"/>
                        <a:pt x="74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4"/>
                        <a:pt x="73" y="54"/>
                        <a:pt x="73" y="54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2" y="54"/>
                        <a:pt x="72" y="54"/>
                        <a:pt x="72" y="54"/>
                      </a:cubicBezTo>
                      <a:cubicBezTo>
                        <a:pt x="71" y="53"/>
                        <a:pt x="71" y="53"/>
                        <a:pt x="71" y="53"/>
                      </a:cubicBezTo>
                      <a:cubicBezTo>
                        <a:pt x="71" y="53"/>
                        <a:pt x="71" y="53"/>
                        <a:pt x="71" y="53"/>
                      </a:cubicBezTo>
                      <a:cubicBezTo>
                        <a:pt x="71" y="53"/>
                        <a:pt x="71" y="53"/>
                        <a:pt x="71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4" y="53"/>
                        <a:pt x="74" y="53"/>
                        <a:pt x="74" y="53"/>
                      </a:cubicBezTo>
                      <a:cubicBezTo>
                        <a:pt x="74" y="53"/>
                        <a:pt x="74" y="53"/>
                        <a:pt x="74" y="53"/>
                      </a:cubicBezTo>
                      <a:cubicBezTo>
                        <a:pt x="74" y="52"/>
                        <a:pt x="74" y="52"/>
                        <a:pt x="74" y="52"/>
                      </a:cubicBezTo>
                      <a:cubicBezTo>
                        <a:pt x="74" y="52"/>
                        <a:pt x="73" y="52"/>
                        <a:pt x="73" y="52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2" y="52"/>
                        <a:pt x="72" y="52"/>
                        <a:pt x="72" y="52"/>
                      </a:cubicBezTo>
                      <a:cubicBezTo>
                        <a:pt x="73" y="52"/>
                        <a:pt x="73" y="52"/>
                        <a:pt x="73" y="52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1" y="51"/>
                        <a:pt x="71" y="51"/>
                        <a:pt x="71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1"/>
                        <a:pt x="72" y="51"/>
                        <a:pt x="72" y="51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2" y="50"/>
                        <a:pt x="72" y="50"/>
                        <a:pt x="72" y="50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1" y="50"/>
                        <a:pt x="71" y="50"/>
                        <a:pt x="71" y="50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2" y="49"/>
                        <a:pt x="72" y="49"/>
                        <a:pt x="72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9"/>
                        <a:pt x="71" y="49"/>
                        <a:pt x="71" y="49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71" y="48"/>
                        <a:pt x="71" y="48"/>
                        <a:pt x="71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8"/>
                        <a:pt x="70" y="48"/>
                        <a:pt x="70" y="48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70" y="47"/>
                        <a:pt x="70" y="47"/>
                        <a:pt x="70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8" y="47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68" y="47"/>
                        <a:pt x="68" y="47"/>
                        <a:pt x="68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7"/>
                        <a:pt x="69" y="47"/>
                        <a:pt x="69" y="47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70" y="46"/>
                        <a:pt x="70" y="46"/>
                        <a:pt x="70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8" y="46"/>
                        <a:pt x="68" y="46"/>
                        <a:pt x="68" y="46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6"/>
                        <a:pt x="69" y="46"/>
                        <a:pt x="69" y="46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70" y="45"/>
                        <a:pt x="70" y="45"/>
                        <a:pt x="70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8" y="45"/>
                        <a:pt x="68" y="45"/>
                        <a:pt x="68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9" y="45"/>
                        <a:pt x="69" y="45"/>
                        <a:pt x="69" y="45"/>
                      </a:cubicBezTo>
                      <a:cubicBezTo>
                        <a:pt x="68" y="45"/>
                        <a:pt x="68" y="45"/>
                        <a:pt x="68" y="44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70" y="44"/>
                        <a:pt x="70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70" y="44"/>
                        <a:pt x="70" y="44"/>
                        <a:pt x="70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4"/>
                        <a:pt x="69" y="44"/>
                        <a:pt x="69" y="44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70" y="43"/>
                        <a:pt x="70" y="43"/>
                        <a:pt x="70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9" y="43"/>
                        <a:pt x="69" y="43"/>
                        <a:pt x="69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3"/>
                        <a:pt x="68" y="43"/>
                        <a:pt x="68" y="43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8" y="42"/>
                        <a:pt x="68" y="42"/>
                        <a:pt x="68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6" y="42"/>
                        <a:pt x="66" y="42"/>
                        <a:pt x="66" y="42"/>
                      </a:cubicBezTo>
                      <a:cubicBezTo>
                        <a:pt x="66" y="42"/>
                        <a:pt x="66" y="42"/>
                        <a:pt x="66" y="42"/>
                      </a:cubicBezTo>
                      <a:cubicBezTo>
                        <a:pt x="66" y="42"/>
                        <a:pt x="66" y="42"/>
                        <a:pt x="66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8" y="41"/>
                        <a:pt x="68" y="41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8" y="41"/>
                        <a:pt x="68" y="41"/>
                        <a:pt x="6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40"/>
                        <a:pt x="67" y="40"/>
                        <a:pt x="67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5" y="40"/>
                        <a:pt x="65" y="40"/>
                        <a:pt x="65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40"/>
                        <a:pt x="66" y="40"/>
                        <a:pt x="66" y="40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6" y="37"/>
                        <a:pt x="66" y="37"/>
                        <a:pt x="66" y="37"/>
                      </a:cubicBezTo>
                      <a:cubicBezTo>
                        <a:pt x="66" y="37"/>
                        <a:pt x="66" y="37"/>
                        <a:pt x="66" y="37"/>
                      </a:cubicBezTo>
                      <a:cubicBezTo>
                        <a:pt x="66" y="37"/>
                        <a:pt x="66" y="37"/>
                        <a:pt x="66" y="37"/>
                      </a:cubicBezTo>
                      <a:cubicBezTo>
                        <a:pt x="66" y="37"/>
                        <a:pt x="66" y="37"/>
                        <a:pt x="66" y="37"/>
                      </a:cubicBezTo>
                      <a:cubicBezTo>
                        <a:pt x="66" y="37"/>
                        <a:pt x="66" y="37"/>
                        <a:pt x="66" y="37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8" y="37"/>
                        <a:pt x="68" y="37"/>
                        <a:pt x="68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6" y="36"/>
                        <a:pt x="66" y="36"/>
                        <a:pt x="66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5"/>
                      </a:cubicBezTo>
                      <a:cubicBezTo>
                        <a:pt x="67" y="35"/>
                        <a:pt x="67" y="35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8" y="35"/>
                        <a:pt x="68" y="35"/>
                        <a:pt x="68" y="35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69" y="35"/>
                        <a:pt x="69" y="35"/>
                        <a:pt x="69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5"/>
                        <a:pt x="70" y="35"/>
                        <a:pt x="70" y="35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69" y="34"/>
                        <a:pt x="69" y="34"/>
                        <a:pt x="69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69" y="32"/>
                        <a:pt x="69" y="32"/>
                        <a:pt x="69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2"/>
                        <a:pt x="70" y="32"/>
                        <a:pt x="70" y="32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68" y="30"/>
                        <a:pt x="68" y="30"/>
                        <a:pt x="68" y="30"/>
                      </a:cubicBezTo>
                      <a:cubicBezTo>
                        <a:pt x="69" y="30"/>
                        <a:pt x="69" y="30"/>
                        <a:pt x="69" y="30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9"/>
                        <a:pt x="69" y="29"/>
                        <a:pt x="69" y="29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0" y="28"/>
                        <a:pt x="70" y="28"/>
                        <a:pt x="70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1" y="28"/>
                        <a:pt x="71" y="28"/>
                        <a:pt x="71" y="28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0" y="27"/>
                        <a:pt x="70" y="27"/>
                        <a:pt x="70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7"/>
                        <a:pt x="71" y="27"/>
                        <a:pt x="71" y="27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6"/>
                        <a:pt x="72" y="26"/>
                        <a:pt x="72" y="26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2" y="25"/>
                        <a:pt x="72" y="25"/>
                        <a:pt x="72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5"/>
                        <a:pt x="73" y="25"/>
                        <a:pt x="73" y="25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3"/>
                        <a:pt x="72" y="23"/>
                        <a:pt x="72" y="23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3"/>
                        <a:pt x="73" y="23"/>
                        <a:pt x="73" y="23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3" y="22"/>
                        <a:pt x="73" y="22"/>
                        <a:pt x="73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2"/>
                        <a:pt x="72" y="22"/>
                        <a:pt x="72" y="22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2" y="21"/>
                        <a:pt x="73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2" y="21"/>
                        <a:pt x="72" y="21"/>
                        <a:pt x="72" y="21"/>
                      </a:cubicBezTo>
                      <a:cubicBezTo>
                        <a:pt x="72" y="21"/>
                        <a:pt x="73" y="21"/>
                        <a:pt x="73" y="21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3" y="21"/>
                        <a:pt x="73" y="21"/>
                        <a:pt x="73" y="21"/>
                      </a:cubicBezTo>
                      <a:cubicBezTo>
                        <a:pt x="73" y="20"/>
                        <a:pt x="73" y="20"/>
                        <a:pt x="73" y="20"/>
                      </a:cubicBezTo>
                      <a:cubicBezTo>
                        <a:pt x="73" y="20"/>
                        <a:pt x="73" y="20"/>
                        <a:pt x="73" y="20"/>
                      </a:cubicBezTo>
                      <a:cubicBezTo>
                        <a:pt x="73" y="20"/>
                        <a:pt x="73" y="20"/>
                        <a:pt x="73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1"/>
                        <a:pt x="72" y="21"/>
                        <a:pt x="71" y="21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1" y="21"/>
                        <a:pt x="71" y="21"/>
                        <a:pt x="71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9" y="21"/>
                        <a:pt x="69" y="21"/>
                        <a:pt x="69" y="21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cubicBezTo>
                        <a:pt x="68" y="21"/>
                        <a:pt x="68" y="21"/>
                        <a:pt x="68" y="21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3"/>
                        <a:pt x="67" y="23"/>
                      </a:cubicBezTo>
                      <a:cubicBezTo>
                        <a:pt x="67" y="23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8" y="22"/>
                        <a:pt x="68" y="22"/>
                        <a:pt x="68" y="22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7" y="21"/>
                        <a:pt x="67" y="21"/>
                        <a:pt x="67" y="21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7" y="22"/>
                        <a:pt x="67" y="22"/>
                        <a:pt x="67" y="22"/>
                      </a:cubicBez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66" y="22"/>
                        <a:pt x="66" y="22"/>
                        <a:pt x="66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3"/>
                        <a:pt x="65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4" y="21"/>
                        <a:pt x="64" y="21"/>
                        <a:pt x="64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5" y="21"/>
                        <a:pt x="66" y="21"/>
                      </a:cubicBezTo>
                      <a:cubicBezTo>
                        <a:pt x="66" y="21"/>
                        <a:pt x="66" y="21"/>
                        <a:pt x="66" y="21"/>
                      </a:cubicBezTo>
                      <a:cubicBezTo>
                        <a:pt x="66" y="21"/>
                        <a:pt x="66" y="21"/>
                        <a:pt x="66" y="21"/>
                      </a:cubicBezTo>
                      <a:cubicBezTo>
                        <a:pt x="66" y="21"/>
                        <a:pt x="66" y="21"/>
                        <a:pt x="66" y="21"/>
                      </a:cubicBezTo>
                      <a:cubicBezTo>
                        <a:pt x="66" y="21"/>
                        <a:pt x="66" y="21"/>
                        <a:pt x="66" y="21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20"/>
                        <a:pt x="66" y="20"/>
                        <a:pt x="66" y="20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20"/>
                        <a:pt x="64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2" y="20"/>
                        <a:pt x="62" y="20"/>
                        <a:pt x="62" y="20"/>
                      </a:cubicBezTo>
                      <a:cubicBezTo>
                        <a:pt x="62" y="20"/>
                        <a:pt x="62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60" y="19"/>
                        <a:pt x="60" y="19"/>
                        <a:pt x="60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1" y="19"/>
                        <a:pt x="61" y="19"/>
                        <a:pt x="61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2" y="19"/>
                        <a:pt x="62" y="19"/>
                        <a:pt x="62" y="19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3" y="20"/>
                      </a:cubicBezTo>
                      <a:cubicBezTo>
                        <a:pt x="63" y="20"/>
                        <a:pt x="63" y="20"/>
                        <a:pt x="64" y="20"/>
                      </a:cubicBezTo>
                      <a:cubicBezTo>
                        <a:pt x="64" y="20"/>
                        <a:pt x="64" y="20"/>
                        <a:pt x="64" y="20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4" y="19"/>
                        <a:pt x="64" y="19"/>
                        <a:pt x="64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5" y="19"/>
                        <a:pt x="65" y="19"/>
                        <a:pt x="65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6" y="19"/>
                        <a:pt x="66" y="19"/>
                        <a:pt x="66" y="19"/>
                      </a:cubicBezTo>
                      <a:cubicBezTo>
                        <a:pt x="67" y="19"/>
                        <a:pt x="67" y="19"/>
                        <a:pt x="67" y="19"/>
                      </a:cubicBezTo>
                      <a:cubicBezTo>
                        <a:pt x="67" y="19"/>
                        <a:pt x="67" y="19"/>
                        <a:pt x="67" y="19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8" y="20"/>
                        <a:pt x="68" y="20"/>
                        <a:pt x="68" y="20"/>
                      </a:cubicBezTo>
                      <a:cubicBezTo>
                        <a:pt x="69" y="20"/>
                        <a:pt x="69" y="20"/>
                        <a:pt x="69" y="20"/>
                      </a:cubicBezTo>
                      <a:cubicBezTo>
                        <a:pt x="69" y="20"/>
                        <a:pt x="69" y="20"/>
                        <a:pt x="69" y="20"/>
                      </a:cubicBezTo>
                      <a:cubicBezTo>
                        <a:pt x="69" y="20"/>
                        <a:pt x="69" y="20"/>
                        <a:pt x="69" y="20"/>
                      </a:cubicBezTo>
                      <a:cubicBezTo>
                        <a:pt x="69" y="20"/>
                        <a:pt x="69" y="20"/>
                        <a:pt x="69" y="20"/>
                      </a:cubicBezTo>
                      <a:cubicBezTo>
                        <a:pt x="70" y="20"/>
                        <a:pt x="70" y="20"/>
                        <a:pt x="71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0" y="20"/>
                        <a:pt x="70" y="20"/>
                        <a:pt x="70" y="20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20"/>
                        <a:pt x="71" y="20"/>
                        <a:pt x="71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2" y="19"/>
                        <a:pt x="72" y="19"/>
                        <a:pt x="72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1" y="19"/>
                        <a:pt x="71" y="19"/>
                        <a:pt x="71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70" y="19"/>
                        <a:pt x="70" y="19"/>
                        <a:pt x="70" y="19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8" y="18"/>
                        <a:pt x="68" y="18"/>
                        <a:pt x="68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7"/>
                        <a:pt x="67" y="17"/>
                        <a:pt x="67" y="17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6" y="18"/>
                        <a:pt x="66" y="18"/>
                        <a:pt x="66" y="18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6" y="17"/>
                        <a:pt x="66" y="17"/>
                        <a:pt x="66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5" y="17"/>
                        <a:pt x="65" y="17"/>
                        <a:pt x="65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4" y="17"/>
                        <a:pt x="64" y="17"/>
                        <a:pt x="64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3" y="17"/>
                        <a:pt x="63" y="17"/>
                        <a:pt x="63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3" y="18"/>
                        <a:pt x="63" y="18"/>
                        <a:pt x="63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cubicBezTo>
                        <a:pt x="61" y="18"/>
                        <a:pt x="62" y="18"/>
                        <a:pt x="62" y="18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2" y="17"/>
                        <a:pt x="62" y="17"/>
                        <a:pt x="62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1" y="17"/>
                        <a:pt x="61" y="17"/>
                        <a:pt x="61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8"/>
                        <a:pt x="59" y="18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59" y="17"/>
                        <a:pt x="59" y="17"/>
                      </a:cubicBezTo>
                      <a:cubicBezTo>
                        <a:pt x="59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7"/>
                        <a:pt x="60" y="17"/>
                        <a:pt x="60" y="17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60" y="16"/>
                        <a:pt x="60" y="16"/>
                        <a:pt x="6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7"/>
                        <a:pt x="58" y="17"/>
                        <a:pt x="58" y="17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7" y="16"/>
                        <a:pt x="57" y="16"/>
                        <a:pt x="57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7" y="16"/>
                        <a:pt x="57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8" y="15"/>
                        <a:pt x="58" y="15"/>
                        <a:pt x="58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60" y="15"/>
                        <a:pt x="60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5"/>
                        <a:pt x="61" y="15"/>
                        <a:pt x="61" y="15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1" y="14"/>
                        <a:pt x="61" y="14"/>
                        <a:pt x="61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60" y="14"/>
                        <a:pt x="60" y="14"/>
                        <a:pt x="60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4"/>
                        <a:pt x="59" y="14"/>
                        <a:pt x="59" y="14"/>
                      </a:cubicBezTo>
                      <a:cubicBezTo>
                        <a:pt x="58" y="14"/>
                        <a:pt x="58" y="14"/>
                        <a:pt x="58" y="14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2"/>
                        <a:pt x="59" y="12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7" y="13"/>
                        <a:pt x="57" y="13"/>
                        <a:pt x="57" y="13"/>
                      </a:cubicBezTo>
                      <a:cubicBezTo>
                        <a:pt x="57" y="13"/>
                        <a:pt x="57" y="13"/>
                        <a:pt x="57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8" y="13"/>
                      </a:cubicBezTo>
                      <a:cubicBezTo>
                        <a:pt x="58" y="13"/>
                        <a:pt x="58" y="13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3"/>
                        <a:pt x="59" y="13"/>
                        <a:pt x="59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0" y="13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9" y="12"/>
                        <a:pt x="59" y="12"/>
                        <a:pt x="59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8" y="12"/>
                      </a:cubicBezTo>
                      <a:cubicBezTo>
                        <a:pt x="58" y="12"/>
                        <a:pt x="58" y="12"/>
                        <a:pt x="57" y="12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57" y="12"/>
                        <a:pt x="57" y="12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6" y="12"/>
                        <a:pt x="56" y="12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3" y="11"/>
                        <a:pt x="53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4" y="11"/>
                        <a:pt x="54" y="11"/>
                        <a:pt x="54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5" y="11"/>
                        <a:pt x="55" y="11"/>
                        <a:pt x="55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7" y="11"/>
                        <a:pt x="57" y="11"/>
                        <a:pt x="57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6" y="10"/>
                        <a:pt x="56" y="10"/>
                        <a:pt x="56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4" y="10"/>
                        <a:pt x="54" y="10"/>
                        <a:pt x="54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3" y="9"/>
                        <a:pt x="53" y="9"/>
                        <a:pt x="53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9"/>
                        <a:pt x="50" y="9"/>
                        <a:pt x="50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10"/>
                        <a:pt x="49" y="10"/>
                        <a:pt x="49" y="10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9" y="9"/>
                        <a:pt x="49" y="9"/>
                        <a:pt x="49" y="9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9"/>
                        <a:pt x="48" y="9"/>
                        <a:pt x="48" y="9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50" y="8"/>
                        <a:pt x="50" y="8"/>
                        <a:pt x="50" y="8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9" y="7"/>
                        <a:pt x="49" y="7"/>
                        <a:pt x="49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7"/>
                        <a:pt x="48" y="7"/>
                        <a:pt x="48" y="7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7" y="7"/>
                        <a:pt x="47" y="7"/>
                        <a:pt x="47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5" y="7"/>
                        <a:pt x="45" y="7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6" y="8"/>
                        <a:pt x="46" y="8"/>
                        <a:pt x="46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8"/>
                        <a:pt x="45" y="8"/>
                        <a:pt x="45" y="8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4" y="7"/>
                        <a:pt x="44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7"/>
                        <a:pt x="43" y="7"/>
                        <a:pt x="43" y="7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43" y="6"/>
                        <a:pt x="43" y="6"/>
                        <a:pt x="43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2" y="6"/>
                        <a:pt x="42" y="6"/>
                        <a:pt x="42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6"/>
                        <a:pt x="41" y="6"/>
                        <a:pt x="41" y="6"/>
                      </a:cubicBezTo>
                      <a:cubicBezTo>
                        <a:pt x="41" y="5"/>
                        <a:pt x="41" y="5"/>
                        <a:pt x="41" y="5"/>
                      </a:cubicBezTo>
                      <a:cubicBezTo>
                        <a:pt x="41" y="5"/>
                        <a:pt x="41" y="5"/>
                        <a:pt x="41" y="5"/>
                      </a:cubicBezTo>
                      <a:cubicBezTo>
                        <a:pt x="41" y="5"/>
                        <a:pt x="41" y="5"/>
                        <a:pt x="41" y="5"/>
                      </a:cubicBezTo>
                      <a:cubicBezTo>
                        <a:pt x="41" y="5"/>
                        <a:pt x="41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8" y="4"/>
                        <a:pt x="38" y="4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8" y="3"/>
                        <a:pt x="38" y="3"/>
                        <a:pt x="38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7" y="4"/>
                        <a:pt x="37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6" y="4"/>
                      </a:cubicBezTo>
                      <a:cubicBezTo>
                        <a:pt x="36" y="4"/>
                        <a:pt x="36" y="4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6" y="2"/>
                        <a:pt x="36" y="2"/>
                        <a:pt x="36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3" y="3"/>
                        <a:pt x="33" y="3"/>
                        <a:pt x="33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4" y="3"/>
                        <a:pt x="34" y="3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35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3"/>
                        <a:pt x="29" y="3"/>
                        <a:pt x="29" y="3"/>
                      </a:cubicBezTo>
                      <a:cubicBezTo>
                        <a:pt x="29" y="2"/>
                        <a:pt x="29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1"/>
                        <a:pt x="27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6" y="1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3"/>
                        <a:pt x="26" y="3"/>
                      </a:cubicBezTo>
                      <a:cubicBezTo>
                        <a:pt x="26" y="3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5" y="3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6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7" y="1"/>
                        <a:pt x="17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2"/>
                        <a:pt x="13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4"/>
                        <a:pt x="13" y="4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6" y="10"/>
                        <a:pt x="20" y="14"/>
                        <a:pt x="24" y="18"/>
                      </a:cubicBezTo>
                      <a:cubicBezTo>
                        <a:pt x="20" y="14"/>
                        <a:pt x="16" y="10"/>
                        <a:pt x="11" y="7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1" y="7"/>
                      </a:cubicBezTo>
                      <a:cubicBezTo>
                        <a:pt x="11" y="7"/>
                        <a:pt x="11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7" y="8"/>
                        <a:pt x="7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2" name="Freeform 34"/>
                <p:cNvSpPr>
                  <a:spLocks/>
                </p:cNvSpPr>
                <p:nvPr/>
              </p:nvSpPr>
              <p:spPr bwMode="auto">
                <a:xfrm>
                  <a:off x="4682173" y="4032250"/>
                  <a:ext cx="476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1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3" name="Freeform 35"/>
                <p:cNvSpPr>
                  <a:spLocks/>
                </p:cNvSpPr>
                <p:nvPr/>
              </p:nvSpPr>
              <p:spPr bwMode="auto">
                <a:xfrm>
                  <a:off x="4615498" y="38211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4" name="Freeform 36"/>
                <p:cNvSpPr>
                  <a:spLocks/>
                </p:cNvSpPr>
                <p:nvPr/>
              </p:nvSpPr>
              <p:spPr bwMode="auto">
                <a:xfrm>
                  <a:off x="4602798" y="3816350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5" name="Oval 37"/>
                <p:cNvSpPr>
                  <a:spLocks noChangeArrowheads="1"/>
                </p:cNvSpPr>
                <p:nvPr/>
              </p:nvSpPr>
              <p:spPr bwMode="auto">
                <a:xfrm>
                  <a:off x="4607561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6" name="Oval 38"/>
                <p:cNvSpPr>
                  <a:spLocks noChangeArrowheads="1"/>
                </p:cNvSpPr>
                <p:nvPr/>
              </p:nvSpPr>
              <p:spPr bwMode="auto">
                <a:xfrm>
                  <a:off x="4607561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7" name="Oval 39"/>
                <p:cNvSpPr>
                  <a:spLocks noChangeArrowheads="1"/>
                </p:cNvSpPr>
                <p:nvPr/>
              </p:nvSpPr>
              <p:spPr bwMode="auto">
                <a:xfrm>
                  <a:off x="4607561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8" name="Freeform 40"/>
                <p:cNvSpPr>
                  <a:spLocks/>
                </p:cNvSpPr>
                <p:nvPr/>
              </p:nvSpPr>
              <p:spPr bwMode="auto">
                <a:xfrm>
                  <a:off x="4607561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49" name="Freeform 41"/>
                <p:cNvSpPr>
                  <a:spLocks/>
                </p:cNvSpPr>
                <p:nvPr/>
              </p:nvSpPr>
              <p:spPr bwMode="auto">
                <a:xfrm>
                  <a:off x="460279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0" name="Freeform 42"/>
                <p:cNvSpPr>
                  <a:spLocks/>
                </p:cNvSpPr>
                <p:nvPr/>
              </p:nvSpPr>
              <p:spPr bwMode="auto">
                <a:xfrm>
                  <a:off x="4598036" y="3816350"/>
                  <a:ext cx="4763" cy="476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  <a:gd name="T18" fmla="*/ 1 w 1"/>
                    <a:gd name="T19" fmla="*/ 1 h 1"/>
                    <a:gd name="T20" fmla="*/ 1 w 1"/>
                    <a:gd name="T21" fmla="*/ 1 h 1"/>
                    <a:gd name="T22" fmla="*/ 1 w 1"/>
                    <a:gd name="T23" fmla="*/ 1 h 1"/>
                    <a:gd name="T24" fmla="*/ 1 w 1"/>
                    <a:gd name="T25" fmla="*/ 1 h 1"/>
                    <a:gd name="T26" fmla="*/ 1 w 1"/>
                    <a:gd name="T2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1" name="Freeform 43"/>
                <p:cNvSpPr>
                  <a:spLocks/>
                </p:cNvSpPr>
                <p:nvPr/>
              </p:nvSpPr>
              <p:spPr bwMode="auto">
                <a:xfrm>
                  <a:off x="4607561" y="3816350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0 h 1"/>
                    <a:gd name="T14" fmla="*/ 1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1 h 1"/>
                    <a:gd name="T28" fmla="*/ 0 w 1"/>
                    <a:gd name="T29" fmla="*/ 1 h 1"/>
                    <a:gd name="T30" fmla="*/ 0 w 1"/>
                    <a:gd name="T31" fmla="*/ 1 h 1"/>
                    <a:gd name="T32" fmla="*/ 0 w 1"/>
                    <a:gd name="T33" fmla="*/ 1 h 1"/>
                    <a:gd name="T34" fmla="*/ 0 w 1"/>
                    <a:gd name="T35" fmla="*/ 1 h 1"/>
                    <a:gd name="T36" fmla="*/ 0 w 1"/>
                    <a:gd name="T3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2" name="Oval 44"/>
                <p:cNvSpPr>
                  <a:spLocks noChangeArrowheads="1"/>
                </p:cNvSpPr>
                <p:nvPr/>
              </p:nvSpPr>
              <p:spPr bwMode="auto">
                <a:xfrm>
                  <a:off x="4602798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3" name="Freeform 45"/>
                <p:cNvSpPr>
                  <a:spLocks/>
                </p:cNvSpPr>
                <p:nvPr/>
              </p:nvSpPr>
              <p:spPr bwMode="auto">
                <a:xfrm>
                  <a:off x="4590098" y="38163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0 w 1"/>
                    <a:gd name="T10" fmla="*/ 0 w 1"/>
                    <a:gd name="T11" fmla="*/ 0 w 1"/>
                    <a:gd name="T12" fmla="*/ 1 w 1"/>
                    <a:gd name="T1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4" name="Rectangle 46"/>
                <p:cNvSpPr>
                  <a:spLocks noChangeArrowheads="1"/>
                </p:cNvSpPr>
                <p:nvPr/>
              </p:nvSpPr>
              <p:spPr bwMode="auto">
                <a:xfrm>
                  <a:off x="4642486" y="388302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5" name="Freeform 47"/>
                <p:cNvSpPr>
                  <a:spLocks/>
                </p:cNvSpPr>
                <p:nvPr/>
              </p:nvSpPr>
              <p:spPr bwMode="auto">
                <a:xfrm>
                  <a:off x="4629786" y="3887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6" name="Rectangle 48"/>
                <p:cNvSpPr>
                  <a:spLocks noChangeArrowheads="1"/>
                </p:cNvSpPr>
                <p:nvPr/>
              </p:nvSpPr>
              <p:spPr bwMode="auto">
                <a:xfrm>
                  <a:off x="4642486" y="388302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7" name="Freeform 49"/>
                <p:cNvSpPr>
                  <a:spLocks/>
                </p:cNvSpPr>
                <p:nvPr/>
              </p:nvSpPr>
              <p:spPr bwMode="auto">
                <a:xfrm>
                  <a:off x="4612323" y="3816350"/>
                  <a:ext cx="3175" cy="476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  <a:gd name="T10" fmla="*/ 1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1 h 1"/>
                    <a:gd name="T38" fmla="*/ 0 w 1"/>
                    <a:gd name="T39" fmla="*/ 1 h 1"/>
                    <a:gd name="T40" fmla="*/ 0 w 1"/>
                    <a:gd name="T41" fmla="*/ 1 h 1"/>
                    <a:gd name="T42" fmla="*/ 0 w 1"/>
                    <a:gd name="T43" fmla="*/ 1 h 1"/>
                    <a:gd name="T44" fmla="*/ 0 w 1"/>
                    <a:gd name="T45" fmla="*/ 1 h 1"/>
                    <a:gd name="T46" fmla="*/ 0 w 1"/>
                    <a:gd name="T47" fmla="*/ 1 h 1"/>
                    <a:gd name="T48" fmla="*/ 0 w 1"/>
                    <a:gd name="T49" fmla="*/ 1 h 1"/>
                    <a:gd name="T50" fmla="*/ 1 w 1"/>
                    <a:gd name="T51" fmla="*/ 1 h 1"/>
                    <a:gd name="T52" fmla="*/ 1 w 1"/>
                    <a:gd name="T53" fmla="*/ 1 h 1"/>
                    <a:gd name="T54" fmla="*/ 1 w 1"/>
                    <a:gd name="T55" fmla="*/ 1 h 1"/>
                    <a:gd name="T56" fmla="*/ 1 w 1"/>
                    <a:gd name="T57" fmla="*/ 0 h 1"/>
                    <a:gd name="T58" fmla="*/ 1 w 1"/>
                    <a:gd name="T59" fmla="*/ 0 h 1"/>
                    <a:gd name="T60" fmla="*/ 1 w 1"/>
                    <a:gd name="T61" fmla="*/ 0 h 1"/>
                    <a:gd name="T62" fmla="*/ 1 w 1"/>
                    <a:gd name="T63" fmla="*/ 1 h 1"/>
                    <a:gd name="T64" fmla="*/ 1 w 1"/>
                    <a:gd name="T65" fmla="*/ 1 h 1"/>
                    <a:gd name="T66" fmla="*/ 1 w 1"/>
                    <a:gd name="T67" fmla="*/ 1 h 1"/>
                    <a:gd name="T68" fmla="*/ 1 w 1"/>
                    <a:gd name="T69" fmla="*/ 1 h 1"/>
                    <a:gd name="T70" fmla="*/ 1 w 1"/>
                    <a:gd name="T71" fmla="*/ 1 h 1"/>
                    <a:gd name="T72" fmla="*/ 1 w 1"/>
                    <a:gd name="T73" fmla="*/ 1 h 1"/>
                    <a:gd name="T74" fmla="*/ 1 w 1"/>
                    <a:gd name="T75" fmla="*/ 1 h 1"/>
                    <a:gd name="T76" fmla="*/ 1 w 1"/>
                    <a:gd name="T77" fmla="*/ 1 h 1"/>
                    <a:gd name="T78" fmla="*/ 1 w 1"/>
                    <a:gd name="T79" fmla="*/ 1 h 1"/>
                    <a:gd name="T80" fmla="*/ 1 w 1"/>
                    <a:gd name="T81" fmla="*/ 1 h 1"/>
                    <a:gd name="T82" fmla="*/ 1 w 1"/>
                    <a:gd name="T83" fmla="*/ 1 h 1"/>
                    <a:gd name="T84" fmla="*/ 1 w 1"/>
                    <a:gd name="T85" fmla="*/ 1 h 1"/>
                    <a:gd name="T86" fmla="*/ 1 w 1"/>
                    <a:gd name="T87" fmla="*/ 1 h 1"/>
                    <a:gd name="T88" fmla="*/ 1 w 1"/>
                    <a:gd name="T89" fmla="*/ 1 h 1"/>
                    <a:gd name="T90" fmla="*/ 1 w 1"/>
                    <a:gd name="T91" fmla="*/ 1 h 1"/>
                    <a:gd name="T92" fmla="*/ 1 w 1"/>
                    <a:gd name="T93" fmla="*/ 1 h 1"/>
                    <a:gd name="T94" fmla="*/ 1 w 1"/>
                    <a:gd name="T9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8" name="Freeform 50"/>
                <p:cNvSpPr>
                  <a:spLocks/>
                </p:cNvSpPr>
                <p:nvPr/>
              </p:nvSpPr>
              <p:spPr bwMode="auto">
                <a:xfrm>
                  <a:off x="4629786" y="3887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59" name="Freeform 51"/>
                <p:cNvSpPr>
                  <a:spLocks/>
                </p:cNvSpPr>
                <p:nvPr/>
              </p:nvSpPr>
              <p:spPr bwMode="auto">
                <a:xfrm>
                  <a:off x="4594861" y="3816350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0" name="Freeform 52"/>
                <p:cNvSpPr>
                  <a:spLocks/>
                </p:cNvSpPr>
                <p:nvPr/>
              </p:nvSpPr>
              <p:spPr bwMode="auto">
                <a:xfrm>
                  <a:off x="4585336" y="38782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1" name="Oval 53"/>
                <p:cNvSpPr>
                  <a:spLocks noChangeArrowheads="1"/>
                </p:cNvSpPr>
                <p:nvPr/>
              </p:nvSpPr>
              <p:spPr bwMode="auto">
                <a:xfrm>
                  <a:off x="4594861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2" name="Freeform 54"/>
                <p:cNvSpPr>
                  <a:spLocks/>
                </p:cNvSpPr>
                <p:nvPr/>
              </p:nvSpPr>
              <p:spPr bwMode="auto">
                <a:xfrm>
                  <a:off x="4625023" y="3883025"/>
                  <a:ext cx="476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0 w 1"/>
                    <a:gd name="T5" fmla="*/ 0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3" name="Freeform 55"/>
                <p:cNvSpPr>
                  <a:spLocks/>
                </p:cNvSpPr>
                <p:nvPr/>
              </p:nvSpPr>
              <p:spPr bwMode="auto">
                <a:xfrm>
                  <a:off x="4642486" y="38830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4" name="Freeform 56"/>
                <p:cNvSpPr>
                  <a:spLocks/>
                </p:cNvSpPr>
                <p:nvPr/>
              </p:nvSpPr>
              <p:spPr bwMode="auto">
                <a:xfrm>
                  <a:off x="4563111" y="3895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5" name="Freeform 57"/>
                <p:cNvSpPr>
                  <a:spLocks/>
                </p:cNvSpPr>
                <p:nvPr/>
              </p:nvSpPr>
              <p:spPr bwMode="auto">
                <a:xfrm>
                  <a:off x="4563111" y="38909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6" name="Freeform 58"/>
                <p:cNvSpPr>
                  <a:spLocks/>
                </p:cNvSpPr>
                <p:nvPr/>
              </p:nvSpPr>
              <p:spPr bwMode="auto">
                <a:xfrm>
                  <a:off x="4567873" y="3887788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1 w 1"/>
                    <a:gd name="T16" fmla="*/ 1 w 1"/>
                    <a:gd name="T1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7" name="Freeform 59"/>
                <p:cNvSpPr>
                  <a:spLocks/>
                </p:cNvSpPr>
                <p:nvPr/>
              </p:nvSpPr>
              <p:spPr bwMode="auto">
                <a:xfrm>
                  <a:off x="4563111" y="3883025"/>
                  <a:ext cx="4763" cy="0"/>
                </a:xfrm>
                <a:custGeom>
                  <a:avLst/>
                  <a:gdLst>
                    <a:gd name="T0" fmla="*/ 3 w 3"/>
                    <a:gd name="T1" fmla="*/ 3 w 3"/>
                    <a:gd name="T2" fmla="*/ 3 w 3"/>
                    <a:gd name="T3" fmla="*/ 3 w 3"/>
                    <a:gd name="T4" fmla="*/ 3 w 3"/>
                    <a:gd name="T5" fmla="*/ 0 w 3"/>
                    <a:gd name="T6" fmla="*/ 3 w 3"/>
                    <a:gd name="T7" fmla="*/ 3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3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8" name="Oval 60"/>
                <p:cNvSpPr>
                  <a:spLocks noChangeArrowheads="1"/>
                </p:cNvSpPr>
                <p:nvPr/>
              </p:nvSpPr>
              <p:spPr bwMode="auto">
                <a:xfrm>
                  <a:off x="4558348" y="39004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69" name="Freeform 61"/>
                <p:cNvSpPr>
                  <a:spLocks/>
                </p:cNvSpPr>
                <p:nvPr/>
              </p:nvSpPr>
              <p:spPr bwMode="auto">
                <a:xfrm>
                  <a:off x="4558348" y="3895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0" name="Freeform 62"/>
                <p:cNvSpPr>
                  <a:spLocks/>
                </p:cNvSpPr>
                <p:nvPr/>
              </p:nvSpPr>
              <p:spPr bwMode="auto">
                <a:xfrm>
                  <a:off x="4563111" y="3895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1" name="Freeform 63"/>
                <p:cNvSpPr>
                  <a:spLocks/>
                </p:cNvSpPr>
                <p:nvPr/>
              </p:nvSpPr>
              <p:spPr bwMode="auto">
                <a:xfrm>
                  <a:off x="4637723" y="3878263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  <a:gd name="T23" fmla="*/ 0 w 1"/>
                    <a:gd name="T24" fmla="*/ 0 w 1"/>
                    <a:gd name="T25" fmla="*/ 1 w 1"/>
                    <a:gd name="T2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2" name="Freeform 64"/>
                <p:cNvSpPr>
                  <a:spLocks/>
                </p:cNvSpPr>
                <p:nvPr/>
              </p:nvSpPr>
              <p:spPr bwMode="auto">
                <a:xfrm>
                  <a:off x="4563111" y="3887788"/>
                  <a:ext cx="9525" cy="0"/>
                </a:xfrm>
                <a:custGeom>
                  <a:avLst/>
                  <a:gdLst>
                    <a:gd name="T0" fmla="*/ 2 w 2"/>
                    <a:gd name="T1" fmla="*/ 1 w 2"/>
                    <a:gd name="T2" fmla="*/ 1 w 2"/>
                    <a:gd name="T3" fmla="*/ 1 w 2"/>
                    <a:gd name="T4" fmla="*/ 1 w 2"/>
                    <a:gd name="T5" fmla="*/ 1 w 2"/>
                    <a:gd name="T6" fmla="*/ 0 w 2"/>
                    <a:gd name="T7" fmla="*/ 0 w 2"/>
                    <a:gd name="T8" fmla="*/ 2 w 2"/>
                    <a:gd name="T9" fmla="*/ 2 w 2"/>
                    <a:gd name="T10" fmla="*/ 2 w 2"/>
                    <a:gd name="T11" fmla="*/ 2 w 2"/>
                    <a:gd name="T12" fmla="*/ 2 w 2"/>
                    <a:gd name="T13" fmla="*/ 2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3" name="Freeform 65"/>
                <p:cNvSpPr>
                  <a:spLocks/>
                </p:cNvSpPr>
                <p:nvPr/>
              </p:nvSpPr>
              <p:spPr bwMode="auto">
                <a:xfrm>
                  <a:off x="4634548" y="3878263"/>
                  <a:ext cx="3175" cy="476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1 h 1"/>
                    <a:gd name="T20" fmla="*/ 1 w 1"/>
                    <a:gd name="T21" fmla="*/ 1 h 1"/>
                    <a:gd name="T22" fmla="*/ 1 w 1"/>
                    <a:gd name="T23" fmla="*/ 1 h 1"/>
                    <a:gd name="T24" fmla="*/ 1 w 1"/>
                    <a:gd name="T25" fmla="*/ 1 h 1"/>
                    <a:gd name="T26" fmla="*/ 1 w 1"/>
                    <a:gd name="T27" fmla="*/ 1 h 1"/>
                    <a:gd name="T28" fmla="*/ 1 w 1"/>
                    <a:gd name="T29" fmla="*/ 1 h 1"/>
                    <a:gd name="T30" fmla="*/ 1 w 1"/>
                    <a:gd name="T31" fmla="*/ 1 h 1"/>
                    <a:gd name="T32" fmla="*/ 1 w 1"/>
                    <a:gd name="T33" fmla="*/ 1 h 1"/>
                    <a:gd name="T34" fmla="*/ 1 w 1"/>
                    <a:gd name="T35" fmla="*/ 1 h 1"/>
                    <a:gd name="T36" fmla="*/ 1 w 1"/>
                    <a:gd name="T37" fmla="*/ 1 h 1"/>
                    <a:gd name="T38" fmla="*/ 0 w 1"/>
                    <a:gd name="T39" fmla="*/ 1 h 1"/>
                    <a:gd name="T40" fmla="*/ 0 w 1"/>
                    <a:gd name="T41" fmla="*/ 1 h 1"/>
                    <a:gd name="T42" fmla="*/ 0 w 1"/>
                    <a:gd name="T43" fmla="*/ 1 h 1"/>
                    <a:gd name="T44" fmla="*/ 0 w 1"/>
                    <a:gd name="T45" fmla="*/ 1 h 1"/>
                    <a:gd name="T46" fmla="*/ 0 w 1"/>
                    <a:gd name="T47" fmla="*/ 1 h 1"/>
                    <a:gd name="T48" fmla="*/ 0 w 1"/>
                    <a:gd name="T49" fmla="*/ 1 h 1"/>
                    <a:gd name="T50" fmla="*/ 0 w 1"/>
                    <a:gd name="T51" fmla="*/ 1 h 1"/>
                    <a:gd name="T52" fmla="*/ 0 w 1"/>
                    <a:gd name="T53" fmla="*/ 1 h 1"/>
                    <a:gd name="T54" fmla="*/ 0 w 1"/>
                    <a:gd name="T55" fmla="*/ 1 h 1"/>
                    <a:gd name="T56" fmla="*/ 0 w 1"/>
                    <a:gd name="T57" fmla="*/ 1 h 1"/>
                    <a:gd name="T58" fmla="*/ 0 w 1"/>
                    <a:gd name="T59" fmla="*/ 1 h 1"/>
                    <a:gd name="T60" fmla="*/ 0 w 1"/>
                    <a:gd name="T61" fmla="*/ 1 h 1"/>
                    <a:gd name="T62" fmla="*/ 0 w 1"/>
                    <a:gd name="T63" fmla="*/ 1 h 1"/>
                    <a:gd name="T64" fmla="*/ 0 w 1"/>
                    <a:gd name="T65" fmla="*/ 1 h 1"/>
                    <a:gd name="T66" fmla="*/ 0 w 1"/>
                    <a:gd name="T67" fmla="*/ 1 h 1"/>
                    <a:gd name="T68" fmla="*/ 0 w 1"/>
                    <a:gd name="T69" fmla="*/ 1 h 1"/>
                    <a:gd name="T70" fmla="*/ 0 w 1"/>
                    <a:gd name="T71" fmla="*/ 1 h 1"/>
                    <a:gd name="T72" fmla="*/ 0 w 1"/>
                    <a:gd name="T73" fmla="*/ 1 h 1"/>
                    <a:gd name="T74" fmla="*/ 1 w 1"/>
                    <a:gd name="T75" fmla="*/ 1 h 1"/>
                    <a:gd name="T76" fmla="*/ 1 w 1"/>
                    <a:gd name="T77" fmla="*/ 1 h 1"/>
                    <a:gd name="T78" fmla="*/ 1 w 1"/>
                    <a:gd name="T79" fmla="*/ 1 h 1"/>
                    <a:gd name="T80" fmla="*/ 1 w 1"/>
                    <a:gd name="T81" fmla="*/ 1 h 1"/>
                    <a:gd name="T82" fmla="*/ 1 w 1"/>
                    <a:gd name="T83" fmla="*/ 1 h 1"/>
                    <a:gd name="T84" fmla="*/ 1 w 1"/>
                    <a:gd name="T85" fmla="*/ 1 h 1"/>
                    <a:gd name="T86" fmla="*/ 1 w 1"/>
                    <a:gd name="T87" fmla="*/ 1 h 1"/>
                    <a:gd name="T88" fmla="*/ 1 w 1"/>
                    <a:gd name="T89" fmla="*/ 1 h 1"/>
                    <a:gd name="T90" fmla="*/ 1 w 1"/>
                    <a:gd name="T91" fmla="*/ 1 h 1"/>
                    <a:gd name="T92" fmla="*/ 1 w 1"/>
                    <a:gd name="T93" fmla="*/ 1 h 1"/>
                    <a:gd name="T94" fmla="*/ 1 w 1"/>
                    <a:gd name="T95" fmla="*/ 1 h 1"/>
                    <a:gd name="T96" fmla="*/ 1 w 1"/>
                    <a:gd name="T9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4" name="Freeform 66"/>
                <p:cNvSpPr>
                  <a:spLocks/>
                </p:cNvSpPr>
                <p:nvPr/>
              </p:nvSpPr>
              <p:spPr bwMode="auto">
                <a:xfrm>
                  <a:off x="4563111" y="3887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5" name="Freeform 67"/>
                <p:cNvSpPr>
                  <a:spLocks/>
                </p:cNvSpPr>
                <p:nvPr/>
              </p:nvSpPr>
              <p:spPr bwMode="auto">
                <a:xfrm>
                  <a:off x="4555173" y="3895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6" name="Freeform 68"/>
                <p:cNvSpPr>
                  <a:spLocks/>
                </p:cNvSpPr>
                <p:nvPr/>
              </p:nvSpPr>
              <p:spPr bwMode="auto">
                <a:xfrm>
                  <a:off x="4563111" y="388778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1 w 1"/>
                    <a:gd name="T5" fmla="*/ 1 w 1"/>
                    <a:gd name="T6" fmla="*/ 0 w 1"/>
                    <a:gd name="T7" fmla="*/ 0 w 1"/>
                    <a:gd name="T8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7" name="Freeform 69"/>
                <p:cNvSpPr>
                  <a:spLocks/>
                </p:cNvSpPr>
                <p:nvPr/>
              </p:nvSpPr>
              <p:spPr bwMode="auto">
                <a:xfrm>
                  <a:off x="4563111" y="3887788"/>
                  <a:ext cx="9525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0 w 2"/>
                    <a:gd name="T4" fmla="*/ 1 w 2"/>
                    <a:gd name="T5" fmla="*/ 1 w 2"/>
                    <a:gd name="T6" fmla="*/ 1 w 2"/>
                    <a:gd name="T7" fmla="*/ 1 w 2"/>
                    <a:gd name="T8" fmla="*/ 2 w 2"/>
                    <a:gd name="T9" fmla="*/ 2 w 2"/>
                    <a:gd name="T10" fmla="*/ 2 w 2"/>
                    <a:gd name="T11" fmla="*/ 2 w 2"/>
                    <a:gd name="T12" fmla="*/ 2 w 2"/>
                    <a:gd name="T13" fmla="*/ 2 w 2"/>
                    <a:gd name="T14" fmla="*/ 2 w 2"/>
                    <a:gd name="T15" fmla="*/ 2 w 2"/>
                    <a:gd name="T16" fmla="*/ 2 w 2"/>
                    <a:gd name="T17" fmla="*/ 2 w 2"/>
                    <a:gd name="T18" fmla="*/ 2 w 2"/>
                    <a:gd name="T19" fmla="*/ 2 w 2"/>
                    <a:gd name="T20" fmla="*/ 1 w 2"/>
                    <a:gd name="T21" fmla="*/ 1 w 2"/>
                    <a:gd name="T22" fmla="*/ 1 w 2"/>
                    <a:gd name="T23" fmla="*/ 1 w 2"/>
                    <a:gd name="T24" fmla="*/ 1 w 2"/>
                    <a:gd name="T25" fmla="*/ 1 w 2"/>
                    <a:gd name="T26" fmla="*/ 1 w 2"/>
                    <a:gd name="T27" fmla="*/ 1 w 2"/>
                    <a:gd name="T28" fmla="*/ 0 w 2"/>
                    <a:gd name="T29" fmla="*/ 0 w 2"/>
                    <a:gd name="T30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8" name="Freeform 70"/>
                <p:cNvSpPr>
                  <a:spLocks/>
                </p:cNvSpPr>
                <p:nvPr/>
              </p:nvSpPr>
              <p:spPr bwMode="auto">
                <a:xfrm>
                  <a:off x="4555173" y="3895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79" name="Freeform 71"/>
                <p:cNvSpPr>
                  <a:spLocks/>
                </p:cNvSpPr>
                <p:nvPr/>
              </p:nvSpPr>
              <p:spPr bwMode="auto">
                <a:xfrm>
                  <a:off x="4493261" y="39004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0" name="Freeform 72"/>
                <p:cNvSpPr>
                  <a:spLocks/>
                </p:cNvSpPr>
                <p:nvPr/>
              </p:nvSpPr>
              <p:spPr bwMode="auto">
                <a:xfrm>
                  <a:off x="4439286" y="39179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1" name="Freeform 73"/>
                <p:cNvSpPr>
                  <a:spLocks/>
                </p:cNvSpPr>
                <p:nvPr/>
              </p:nvSpPr>
              <p:spPr bwMode="auto">
                <a:xfrm>
                  <a:off x="4483736" y="39052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2" name="Freeform 74"/>
                <p:cNvSpPr>
                  <a:spLocks/>
                </p:cNvSpPr>
                <p:nvPr/>
              </p:nvSpPr>
              <p:spPr bwMode="auto">
                <a:xfrm>
                  <a:off x="4523423" y="3910013"/>
                  <a:ext cx="4763" cy="3175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0 h 1"/>
                    <a:gd name="T16" fmla="*/ 0 w 1"/>
                    <a:gd name="T17" fmla="*/ 1 h 1"/>
                    <a:gd name="T18" fmla="*/ 0 w 1"/>
                    <a:gd name="T19" fmla="*/ 1 h 1"/>
                    <a:gd name="T20" fmla="*/ 0 w 1"/>
                    <a:gd name="T21" fmla="*/ 1 h 1"/>
                    <a:gd name="T22" fmla="*/ 0 w 1"/>
                    <a:gd name="T2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3" name="Freeform 75"/>
                <p:cNvSpPr>
                  <a:spLocks/>
                </p:cNvSpPr>
                <p:nvPr/>
              </p:nvSpPr>
              <p:spPr bwMode="auto">
                <a:xfrm>
                  <a:off x="4453573" y="39401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4" name="Freeform 76"/>
                <p:cNvSpPr>
                  <a:spLocks/>
                </p:cNvSpPr>
                <p:nvPr/>
              </p:nvSpPr>
              <p:spPr bwMode="auto">
                <a:xfrm>
                  <a:off x="4426586" y="3900488"/>
                  <a:ext cx="106363" cy="74613"/>
                </a:xfrm>
                <a:custGeom>
                  <a:avLst/>
                  <a:gdLst>
                    <a:gd name="T0" fmla="*/ 4 w 24"/>
                    <a:gd name="T1" fmla="*/ 4 h 17"/>
                    <a:gd name="T2" fmla="*/ 4 w 24"/>
                    <a:gd name="T3" fmla="*/ 5 h 17"/>
                    <a:gd name="T4" fmla="*/ 6 w 24"/>
                    <a:gd name="T5" fmla="*/ 4 h 17"/>
                    <a:gd name="T6" fmla="*/ 4 w 24"/>
                    <a:gd name="T7" fmla="*/ 5 h 17"/>
                    <a:gd name="T8" fmla="*/ 4 w 24"/>
                    <a:gd name="T9" fmla="*/ 6 h 17"/>
                    <a:gd name="T10" fmla="*/ 7 w 24"/>
                    <a:gd name="T11" fmla="*/ 7 h 17"/>
                    <a:gd name="T12" fmla="*/ 6 w 24"/>
                    <a:gd name="T13" fmla="*/ 8 h 17"/>
                    <a:gd name="T14" fmla="*/ 6 w 24"/>
                    <a:gd name="T15" fmla="*/ 9 h 17"/>
                    <a:gd name="T16" fmla="*/ 6 w 24"/>
                    <a:gd name="T17" fmla="*/ 11 h 17"/>
                    <a:gd name="T18" fmla="*/ 5 w 24"/>
                    <a:gd name="T19" fmla="*/ 13 h 17"/>
                    <a:gd name="T20" fmla="*/ 7 w 24"/>
                    <a:gd name="T21" fmla="*/ 13 h 17"/>
                    <a:gd name="T22" fmla="*/ 9 w 24"/>
                    <a:gd name="T23" fmla="*/ 13 h 17"/>
                    <a:gd name="T24" fmla="*/ 5 w 24"/>
                    <a:gd name="T25" fmla="*/ 14 h 17"/>
                    <a:gd name="T26" fmla="*/ 3 w 24"/>
                    <a:gd name="T27" fmla="*/ 15 h 17"/>
                    <a:gd name="T28" fmla="*/ 3 w 24"/>
                    <a:gd name="T29" fmla="*/ 15 h 17"/>
                    <a:gd name="T30" fmla="*/ 0 w 24"/>
                    <a:gd name="T31" fmla="*/ 16 h 17"/>
                    <a:gd name="T32" fmla="*/ 2 w 24"/>
                    <a:gd name="T33" fmla="*/ 16 h 17"/>
                    <a:gd name="T34" fmla="*/ 3 w 24"/>
                    <a:gd name="T35" fmla="*/ 17 h 17"/>
                    <a:gd name="T36" fmla="*/ 5 w 24"/>
                    <a:gd name="T37" fmla="*/ 17 h 17"/>
                    <a:gd name="T38" fmla="*/ 7 w 24"/>
                    <a:gd name="T39" fmla="*/ 16 h 17"/>
                    <a:gd name="T40" fmla="*/ 9 w 24"/>
                    <a:gd name="T41" fmla="*/ 16 h 17"/>
                    <a:gd name="T42" fmla="*/ 14 w 24"/>
                    <a:gd name="T43" fmla="*/ 15 h 17"/>
                    <a:gd name="T44" fmla="*/ 12 w 24"/>
                    <a:gd name="T45" fmla="*/ 14 h 17"/>
                    <a:gd name="T46" fmla="*/ 9 w 24"/>
                    <a:gd name="T47" fmla="*/ 14 h 17"/>
                    <a:gd name="T48" fmla="*/ 14 w 24"/>
                    <a:gd name="T49" fmla="*/ 13 h 17"/>
                    <a:gd name="T50" fmla="*/ 16 w 24"/>
                    <a:gd name="T51" fmla="*/ 12 h 17"/>
                    <a:gd name="T52" fmla="*/ 17 w 24"/>
                    <a:gd name="T53" fmla="*/ 11 h 17"/>
                    <a:gd name="T54" fmla="*/ 16 w 24"/>
                    <a:gd name="T55" fmla="*/ 10 h 17"/>
                    <a:gd name="T56" fmla="*/ 14 w 24"/>
                    <a:gd name="T57" fmla="*/ 9 h 17"/>
                    <a:gd name="T58" fmla="*/ 16 w 24"/>
                    <a:gd name="T59" fmla="*/ 9 h 17"/>
                    <a:gd name="T60" fmla="*/ 18 w 24"/>
                    <a:gd name="T61" fmla="*/ 8 h 17"/>
                    <a:gd name="T62" fmla="*/ 19 w 24"/>
                    <a:gd name="T63" fmla="*/ 8 h 17"/>
                    <a:gd name="T64" fmla="*/ 20 w 24"/>
                    <a:gd name="T65" fmla="*/ 6 h 17"/>
                    <a:gd name="T66" fmla="*/ 22 w 24"/>
                    <a:gd name="T67" fmla="*/ 5 h 17"/>
                    <a:gd name="T68" fmla="*/ 23 w 24"/>
                    <a:gd name="T69" fmla="*/ 3 h 17"/>
                    <a:gd name="T70" fmla="*/ 20 w 24"/>
                    <a:gd name="T71" fmla="*/ 3 h 17"/>
                    <a:gd name="T72" fmla="*/ 22 w 24"/>
                    <a:gd name="T73" fmla="*/ 3 h 17"/>
                    <a:gd name="T74" fmla="*/ 23 w 24"/>
                    <a:gd name="T75" fmla="*/ 2 h 17"/>
                    <a:gd name="T76" fmla="*/ 24 w 24"/>
                    <a:gd name="T77" fmla="*/ 1 h 17"/>
                    <a:gd name="T78" fmla="*/ 23 w 24"/>
                    <a:gd name="T79" fmla="*/ 1 h 17"/>
                    <a:gd name="T80" fmla="*/ 21 w 24"/>
                    <a:gd name="T81" fmla="*/ 0 h 17"/>
                    <a:gd name="T82" fmla="*/ 20 w 24"/>
                    <a:gd name="T83" fmla="*/ 1 h 17"/>
                    <a:gd name="T84" fmla="*/ 20 w 24"/>
                    <a:gd name="T85" fmla="*/ 0 h 17"/>
                    <a:gd name="T86" fmla="*/ 18 w 24"/>
                    <a:gd name="T87" fmla="*/ 0 h 17"/>
                    <a:gd name="T88" fmla="*/ 17 w 24"/>
                    <a:gd name="T89" fmla="*/ 0 h 17"/>
                    <a:gd name="T90" fmla="*/ 16 w 24"/>
                    <a:gd name="T91" fmla="*/ 0 h 17"/>
                    <a:gd name="T92" fmla="*/ 16 w 24"/>
                    <a:gd name="T93" fmla="*/ 1 h 17"/>
                    <a:gd name="T94" fmla="*/ 13 w 24"/>
                    <a:gd name="T95" fmla="*/ 0 h 17"/>
                    <a:gd name="T96" fmla="*/ 14 w 24"/>
                    <a:gd name="T97" fmla="*/ 2 h 17"/>
                    <a:gd name="T98" fmla="*/ 13 w 24"/>
                    <a:gd name="T99" fmla="*/ 1 h 17"/>
                    <a:gd name="T100" fmla="*/ 12 w 24"/>
                    <a:gd name="T101" fmla="*/ 1 h 17"/>
                    <a:gd name="T102" fmla="*/ 12 w 24"/>
                    <a:gd name="T103" fmla="*/ 1 h 17"/>
                    <a:gd name="T104" fmla="*/ 11 w 24"/>
                    <a:gd name="T105" fmla="*/ 2 h 17"/>
                    <a:gd name="T106" fmla="*/ 10 w 24"/>
                    <a:gd name="T107" fmla="*/ 2 h 17"/>
                    <a:gd name="T108" fmla="*/ 11 w 24"/>
                    <a:gd name="T109" fmla="*/ 3 h 17"/>
                    <a:gd name="T110" fmla="*/ 10 w 24"/>
                    <a:gd name="T111" fmla="*/ 3 h 17"/>
                    <a:gd name="T112" fmla="*/ 9 w 24"/>
                    <a:gd name="T113" fmla="*/ 2 h 17"/>
                    <a:gd name="T114" fmla="*/ 7 w 24"/>
                    <a:gd name="T115" fmla="*/ 3 h 17"/>
                    <a:gd name="T116" fmla="*/ 8 w 24"/>
                    <a:gd name="T117" fmla="*/ 3 h 17"/>
                    <a:gd name="T118" fmla="*/ 7 w 24"/>
                    <a:gd name="T119" fmla="*/ 3 h 17"/>
                    <a:gd name="T120" fmla="*/ 5 w 24"/>
                    <a:gd name="T121" fmla="*/ 3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4" h="17">
                      <a:moveTo>
                        <a:pt x="3" y="4"/>
                      </a:move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5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4" y="4"/>
                        <a:pt x="4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5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7"/>
                        <a:pt x="7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8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11"/>
                        <a:pt x="7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5" y="11"/>
                        <a:pt x="5" y="11"/>
                        <a:pt x="4" y="12"/>
                      </a:cubicBezTo>
                      <a:cubicBezTo>
                        <a:pt x="4" y="12"/>
                        <a:pt x="4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4" y="12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4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6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12"/>
                        <a:pt x="7" y="12"/>
                        <a:pt x="6" y="12"/>
                      </a:cubicBezTo>
                      <a:cubicBezTo>
                        <a:pt x="6" y="12"/>
                        <a:pt x="6" y="12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5" y="13"/>
                      </a:cubicBezTo>
                      <a:cubicBezTo>
                        <a:pt x="5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4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6" y="13"/>
                        <a:pt x="6" y="13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6" y="14"/>
                        <a:pt x="7" y="14"/>
                        <a:pt x="8" y="14"/>
                      </a:cubicBezTo>
                      <a:cubicBezTo>
                        <a:pt x="8" y="14"/>
                        <a:pt x="8" y="13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4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6" y="14"/>
                      </a:cubicBezTo>
                      <a:cubicBezTo>
                        <a:pt x="6" y="14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6" y="15"/>
                        <a:pt x="6" y="15"/>
                        <a:pt x="6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5" y="13"/>
                        <a:pt x="4" y="14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3" y="13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4" y="15"/>
                        <a:pt x="4" y="15"/>
                      </a:cubicBezTo>
                      <a:cubicBezTo>
                        <a:pt x="4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4" y="15"/>
                        <a:pt x="4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5"/>
                        <a:pt x="3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5"/>
                        <a:pt x="2" y="15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3" y="17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17"/>
                        <a:pt x="3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6"/>
                        <a:pt x="4" y="16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17"/>
                        <a:pt x="4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7"/>
                      </a:cubicBezTo>
                      <a:cubicBezTo>
                        <a:pt x="5" y="17"/>
                        <a:pt x="5" y="17"/>
                        <a:pt x="5" y="16"/>
                      </a:cubicBezTo>
                      <a:cubicBezTo>
                        <a:pt x="5" y="16"/>
                        <a:pt x="5" y="16"/>
                        <a:pt x="6" y="16"/>
                      </a:cubicBezTo>
                      <a:cubicBezTo>
                        <a:pt x="6" y="16"/>
                        <a:pt x="6" y="16"/>
                        <a:pt x="5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7" y="17"/>
                        <a:pt x="7" y="17"/>
                        <a:pt x="7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7" y="16"/>
                        <a:pt x="7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7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0" y="16"/>
                        <a:pt x="10" y="16"/>
                        <a:pt x="11" y="16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4" y="15"/>
                        <a:pt x="14" y="15"/>
                        <a:pt x="14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13" y="15"/>
                        <a:pt x="13" y="15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1" y="15"/>
                        <a:pt x="11" y="14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5"/>
                        <a:pt x="10" y="15"/>
                        <a:pt x="9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4"/>
                        <a:pt x="13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14" y="14"/>
                        <a:pt x="14" y="14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3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2"/>
                        <a:pt x="15" y="12"/>
                      </a:cubicBezTo>
                      <a:cubicBezTo>
                        <a:pt x="15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2"/>
                        <a:pt x="15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2"/>
                        <a:pt x="16" y="12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2"/>
                        <a:pt x="17" y="11"/>
                        <a:pt x="17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6" y="11"/>
                        <a:pt x="16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17" y="11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6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4" y="10"/>
                        <a:pt x="14" y="1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6" y="10"/>
                        <a:pt x="16" y="10"/>
                        <a:pt x="16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4" y="10"/>
                        <a:pt x="14" y="10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5" y="9"/>
                        <a:pt x="15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9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19" y="8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1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1" y="5"/>
                        <a:pt x="21" y="5"/>
                        <a:pt x="21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19" y="3"/>
                        <a:pt x="19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0" y="3"/>
                        <a:pt x="20" y="3"/>
                      </a:cubicBezTo>
                      <a:cubicBezTo>
                        <a:pt x="20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21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3"/>
                        <a:pt x="22" y="3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3" y="2"/>
                      </a:cubicBezTo>
                      <a:cubicBezTo>
                        <a:pt x="23" y="3"/>
                        <a:pt x="23" y="3"/>
                        <a:pt x="23" y="3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3" y="1"/>
                        <a:pt x="22" y="1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20" y="1"/>
                        <a:pt x="20" y="1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9" y="0"/>
                      </a:cubicBezTo>
                      <a:cubicBezTo>
                        <a:pt x="19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5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5" y="1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9" y="3"/>
                        <a:pt x="9" y="3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4"/>
                        <a:pt x="8" y="4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5" name="Freeform 77"/>
                <p:cNvSpPr>
                  <a:spLocks/>
                </p:cNvSpPr>
                <p:nvPr/>
              </p:nvSpPr>
              <p:spPr bwMode="auto">
                <a:xfrm>
                  <a:off x="4550411" y="3900488"/>
                  <a:ext cx="7938" cy="4763"/>
                </a:xfrm>
                <a:custGeom>
                  <a:avLst/>
                  <a:gdLst>
                    <a:gd name="T0" fmla="*/ 0 w 2"/>
                    <a:gd name="T1" fmla="*/ 1 h 1"/>
                    <a:gd name="T2" fmla="*/ 0 w 2"/>
                    <a:gd name="T3" fmla="*/ 1 h 1"/>
                    <a:gd name="T4" fmla="*/ 1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1 w 2"/>
                    <a:gd name="T11" fmla="*/ 1 h 1"/>
                    <a:gd name="T12" fmla="*/ 1 w 2"/>
                    <a:gd name="T13" fmla="*/ 1 h 1"/>
                    <a:gd name="T14" fmla="*/ 1 w 2"/>
                    <a:gd name="T15" fmla="*/ 1 h 1"/>
                    <a:gd name="T16" fmla="*/ 1 w 2"/>
                    <a:gd name="T17" fmla="*/ 1 h 1"/>
                    <a:gd name="T18" fmla="*/ 2 w 2"/>
                    <a:gd name="T19" fmla="*/ 1 h 1"/>
                    <a:gd name="T20" fmla="*/ 2 w 2"/>
                    <a:gd name="T21" fmla="*/ 1 h 1"/>
                    <a:gd name="T22" fmla="*/ 2 w 2"/>
                    <a:gd name="T23" fmla="*/ 1 h 1"/>
                    <a:gd name="T24" fmla="*/ 2 w 2"/>
                    <a:gd name="T25" fmla="*/ 1 h 1"/>
                    <a:gd name="T26" fmla="*/ 2 w 2"/>
                    <a:gd name="T27" fmla="*/ 0 h 1"/>
                    <a:gd name="T28" fmla="*/ 2 w 2"/>
                    <a:gd name="T29" fmla="*/ 0 h 1"/>
                    <a:gd name="T30" fmla="*/ 2 w 2"/>
                    <a:gd name="T31" fmla="*/ 0 h 1"/>
                    <a:gd name="T32" fmla="*/ 2 w 2"/>
                    <a:gd name="T33" fmla="*/ 0 h 1"/>
                    <a:gd name="T34" fmla="*/ 2 w 2"/>
                    <a:gd name="T35" fmla="*/ 0 h 1"/>
                    <a:gd name="T36" fmla="*/ 1 w 2"/>
                    <a:gd name="T37" fmla="*/ 0 h 1"/>
                    <a:gd name="T38" fmla="*/ 1 w 2"/>
                    <a:gd name="T39" fmla="*/ 0 h 1"/>
                    <a:gd name="T40" fmla="*/ 1 w 2"/>
                    <a:gd name="T41" fmla="*/ 0 h 1"/>
                    <a:gd name="T42" fmla="*/ 1 w 2"/>
                    <a:gd name="T43" fmla="*/ 0 h 1"/>
                    <a:gd name="T44" fmla="*/ 0 w 2"/>
                    <a:gd name="T45" fmla="*/ 0 h 1"/>
                    <a:gd name="T46" fmla="*/ 0 w 2"/>
                    <a:gd name="T4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6" name="Freeform 78"/>
                <p:cNvSpPr>
                  <a:spLocks/>
                </p:cNvSpPr>
                <p:nvPr/>
              </p:nvSpPr>
              <p:spPr bwMode="auto">
                <a:xfrm>
                  <a:off x="4555173" y="3890963"/>
                  <a:ext cx="3175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7" name="Oval 79"/>
                <p:cNvSpPr>
                  <a:spLocks noChangeArrowheads="1"/>
                </p:cNvSpPr>
                <p:nvPr/>
              </p:nvSpPr>
              <p:spPr bwMode="auto">
                <a:xfrm>
                  <a:off x="4555173" y="3895725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8" name="Freeform 80"/>
                <p:cNvSpPr>
                  <a:spLocks/>
                </p:cNvSpPr>
                <p:nvPr/>
              </p:nvSpPr>
              <p:spPr bwMode="auto">
                <a:xfrm>
                  <a:off x="4637723" y="38830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89" name="Freeform 81"/>
                <p:cNvSpPr>
                  <a:spLocks/>
                </p:cNvSpPr>
                <p:nvPr/>
              </p:nvSpPr>
              <p:spPr bwMode="auto">
                <a:xfrm>
                  <a:off x="4555173" y="39004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0" name="Freeform 82"/>
                <p:cNvSpPr>
                  <a:spLocks/>
                </p:cNvSpPr>
                <p:nvPr/>
              </p:nvSpPr>
              <p:spPr bwMode="auto">
                <a:xfrm>
                  <a:off x="4518661" y="3913188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1" name="Freeform 83"/>
                <p:cNvSpPr>
                  <a:spLocks/>
                </p:cNvSpPr>
                <p:nvPr/>
              </p:nvSpPr>
              <p:spPr bwMode="auto">
                <a:xfrm>
                  <a:off x="4545648" y="3900488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0 h 1"/>
                    <a:gd name="T5" fmla="*/ 0 h 1"/>
                    <a:gd name="T6" fmla="*/ 1 h 1"/>
                    <a:gd name="T7" fmla="*/ 1 h 1"/>
                    <a:gd name="T8" fmla="*/ 1 h 1"/>
                    <a:gd name="T9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2" name="Freeform 84"/>
                <p:cNvSpPr>
                  <a:spLocks/>
                </p:cNvSpPr>
                <p:nvPr/>
              </p:nvSpPr>
              <p:spPr bwMode="auto">
                <a:xfrm>
                  <a:off x="4555173" y="39004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3" name="Freeform 85"/>
                <p:cNvSpPr>
                  <a:spLocks/>
                </p:cNvSpPr>
                <p:nvPr/>
              </p:nvSpPr>
              <p:spPr bwMode="auto">
                <a:xfrm>
                  <a:off x="4634548" y="3878263"/>
                  <a:ext cx="0" cy="4763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0 h 1"/>
                    <a:gd name="T4" fmla="*/ 0 h 1"/>
                    <a:gd name="T5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4" name="Oval 86"/>
                <p:cNvSpPr>
                  <a:spLocks noChangeArrowheads="1"/>
                </p:cNvSpPr>
                <p:nvPr/>
              </p:nvSpPr>
              <p:spPr bwMode="auto">
                <a:xfrm>
                  <a:off x="4634548" y="3878263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5" name="Freeform 87"/>
                <p:cNvSpPr>
                  <a:spLocks/>
                </p:cNvSpPr>
                <p:nvPr/>
              </p:nvSpPr>
              <p:spPr bwMode="auto">
                <a:xfrm>
                  <a:off x="4634548" y="38782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6" name="Freeform 88"/>
                <p:cNvSpPr>
                  <a:spLocks/>
                </p:cNvSpPr>
                <p:nvPr/>
              </p:nvSpPr>
              <p:spPr bwMode="auto">
                <a:xfrm>
                  <a:off x="4629786" y="3878263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7" name="Freeform 89"/>
                <p:cNvSpPr>
                  <a:spLocks/>
                </p:cNvSpPr>
                <p:nvPr/>
              </p:nvSpPr>
              <p:spPr bwMode="auto">
                <a:xfrm>
                  <a:off x="4625023" y="3878263"/>
                  <a:ext cx="9525" cy="0"/>
                </a:xfrm>
                <a:custGeom>
                  <a:avLst/>
                  <a:gdLst>
                    <a:gd name="T0" fmla="*/ 0 w 2"/>
                    <a:gd name="T1" fmla="*/ 0 w 2"/>
                    <a:gd name="T2" fmla="*/ 1 w 2"/>
                    <a:gd name="T3" fmla="*/ 1 w 2"/>
                    <a:gd name="T4" fmla="*/ 1 w 2"/>
                    <a:gd name="T5" fmla="*/ 1 w 2"/>
                    <a:gd name="T6" fmla="*/ 1 w 2"/>
                    <a:gd name="T7" fmla="*/ 1 w 2"/>
                    <a:gd name="T8" fmla="*/ 1 w 2"/>
                    <a:gd name="T9" fmla="*/ 1 w 2"/>
                    <a:gd name="T10" fmla="*/ 1 w 2"/>
                    <a:gd name="T11" fmla="*/ 2 w 2"/>
                    <a:gd name="T12" fmla="*/ 2 w 2"/>
                    <a:gd name="T13" fmla="*/ 2 w 2"/>
                    <a:gd name="T14" fmla="*/ 2 w 2"/>
                    <a:gd name="T15" fmla="*/ 2 w 2"/>
                    <a:gd name="T16" fmla="*/ 2 w 2"/>
                    <a:gd name="T17" fmla="*/ 2 w 2"/>
                    <a:gd name="T18" fmla="*/ 2 w 2"/>
                    <a:gd name="T19" fmla="*/ 2 w 2"/>
                    <a:gd name="T20" fmla="*/ 2 w 2"/>
                    <a:gd name="T21" fmla="*/ 2 w 2"/>
                    <a:gd name="T22" fmla="*/ 1 w 2"/>
                    <a:gd name="T23" fmla="*/ 1 w 2"/>
                    <a:gd name="T24" fmla="*/ 0 w 2"/>
                    <a:gd name="T25" fmla="*/ 0 w 2"/>
                    <a:gd name="T26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8" name="Freeform 90"/>
                <p:cNvSpPr>
                  <a:spLocks/>
                </p:cNvSpPr>
                <p:nvPr/>
              </p:nvSpPr>
              <p:spPr bwMode="auto">
                <a:xfrm>
                  <a:off x="4686936" y="3848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99" name="Freeform 91"/>
                <p:cNvSpPr>
                  <a:spLocks/>
                </p:cNvSpPr>
                <p:nvPr/>
              </p:nvSpPr>
              <p:spPr bwMode="auto">
                <a:xfrm>
                  <a:off x="4686936" y="3838575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0" name="Freeform 92"/>
                <p:cNvSpPr>
                  <a:spLocks/>
                </p:cNvSpPr>
                <p:nvPr/>
              </p:nvSpPr>
              <p:spPr bwMode="auto">
                <a:xfrm>
                  <a:off x="460279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1" name="Oval 93"/>
                <p:cNvSpPr>
                  <a:spLocks noChangeArrowheads="1"/>
                </p:cNvSpPr>
                <p:nvPr/>
              </p:nvSpPr>
              <p:spPr bwMode="auto">
                <a:xfrm>
                  <a:off x="4686936" y="384333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2" name="Freeform 94"/>
                <p:cNvSpPr>
                  <a:spLocks/>
                </p:cNvSpPr>
                <p:nvPr/>
              </p:nvSpPr>
              <p:spPr bwMode="auto">
                <a:xfrm>
                  <a:off x="4691698" y="3843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3" name="Oval 95"/>
                <p:cNvSpPr>
                  <a:spLocks noChangeArrowheads="1"/>
                </p:cNvSpPr>
                <p:nvPr/>
              </p:nvSpPr>
              <p:spPr bwMode="auto">
                <a:xfrm>
                  <a:off x="4686936" y="384333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4" name="Freeform 96"/>
                <p:cNvSpPr>
                  <a:spLocks/>
                </p:cNvSpPr>
                <p:nvPr/>
              </p:nvSpPr>
              <p:spPr bwMode="auto">
                <a:xfrm>
                  <a:off x="4691698" y="38385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5" name="Freeform 97"/>
                <p:cNvSpPr>
                  <a:spLocks/>
                </p:cNvSpPr>
                <p:nvPr/>
              </p:nvSpPr>
              <p:spPr bwMode="auto">
                <a:xfrm>
                  <a:off x="4691698" y="3843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6" name="Rectangle 98"/>
                <p:cNvSpPr>
                  <a:spLocks noChangeArrowheads="1"/>
                </p:cNvSpPr>
                <p:nvPr/>
              </p:nvSpPr>
              <p:spPr bwMode="auto">
                <a:xfrm>
                  <a:off x="4682173" y="3890963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7" name="Freeform 99"/>
                <p:cNvSpPr>
                  <a:spLocks/>
                </p:cNvSpPr>
                <p:nvPr/>
              </p:nvSpPr>
              <p:spPr bwMode="auto">
                <a:xfrm>
                  <a:off x="4629786" y="3816350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8" name="Oval 100"/>
                <p:cNvSpPr>
                  <a:spLocks noChangeArrowheads="1"/>
                </p:cNvSpPr>
                <p:nvPr/>
              </p:nvSpPr>
              <p:spPr bwMode="auto">
                <a:xfrm>
                  <a:off x="4629786" y="381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09" name="Oval 101"/>
                <p:cNvSpPr>
                  <a:spLocks noChangeArrowheads="1"/>
                </p:cNvSpPr>
                <p:nvPr/>
              </p:nvSpPr>
              <p:spPr bwMode="auto">
                <a:xfrm>
                  <a:off x="4686936" y="384333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0" name="Freeform 102"/>
                <p:cNvSpPr>
                  <a:spLocks/>
                </p:cNvSpPr>
                <p:nvPr/>
              </p:nvSpPr>
              <p:spPr bwMode="auto">
                <a:xfrm>
                  <a:off x="4602798" y="38163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0 w 1"/>
                    <a:gd name="T5" fmla="*/ 1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1" name="Freeform 103"/>
                <p:cNvSpPr>
                  <a:spLocks/>
                </p:cNvSpPr>
                <p:nvPr/>
              </p:nvSpPr>
              <p:spPr bwMode="auto">
                <a:xfrm>
                  <a:off x="4682173" y="38433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2" name="Freeform 104"/>
                <p:cNvSpPr>
                  <a:spLocks/>
                </p:cNvSpPr>
                <p:nvPr/>
              </p:nvSpPr>
              <p:spPr bwMode="auto">
                <a:xfrm>
                  <a:off x="4625023" y="3816350"/>
                  <a:ext cx="476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3" name="Oval 105"/>
                <p:cNvSpPr>
                  <a:spLocks noChangeArrowheads="1"/>
                </p:cNvSpPr>
                <p:nvPr/>
              </p:nvSpPr>
              <p:spPr bwMode="auto">
                <a:xfrm>
                  <a:off x="4615498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4" name="Freeform 106"/>
                <p:cNvSpPr>
                  <a:spLocks/>
                </p:cNvSpPr>
                <p:nvPr/>
              </p:nvSpPr>
              <p:spPr bwMode="auto">
                <a:xfrm>
                  <a:off x="4647248" y="3821113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0 w 1"/>
                    <a:gd name="T1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5" name="Freeform 107"/>
                <p:cNvSpPr>
                  <a:spLocks/>
                </p:cNvSpPr>
                <p:nvPr/>
              </p:nvSpPr>
              <p:spPr bwMode="auto">
                <a:xfrm>
                  <a:off x="4642486" y="3821113"/>
                  <a:ext cx="9525" cy="4763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1 w 2"/>
                    <a:gd name="T11" fmla="*/ 0 h 1"/>
                    <a:gd name="T12" fmla="*/ 1 w 2"/>
                    <a:gd name="T13" fmla="*/ 0 h 1"/>
                    <a:gd name="T14" fmla="*/ 0 w 2"/>
                    <a:gd name="T15" fmla="*/ 0 h 1"/>
                    <a:gd name="T16" fmla="*/ 0 w 2"/>
                    <a:gd name="T17" fmla="*/ 0 h 1"/>
                    <a:gd name="T18" fmla="*/ 1 w 2"/>
                    <a:gd name="T19" fmla="*/ 0 h 1"/>
                    <a:gd name="T20" fmla="*/ 0 w 2"/>
                    <a:gd name="T21" fmla="*/ 0 h 1"/>
                    <a:gd name="T22" fmla="*/ 0 w 2"/>
                    <a:gd name="T23" fmla="*/ 0 h 1"/>
                    <a:gd name="T24" fmla="*/ 0 w 2"/>
                    <a:gd name="T25" fmla="*/ 0 h 1"/>
                    <a:gd name="T26" fmla="*/ 0 w 2"/>
                    <a:gd name="T27" fmla="*/ 0 h 1"/>
                    <a:gd name="T28" fmla="*/ 0 w 2"/>
                    <a:gd name="T29" fmla="*/ 0 h 1"/>
                    <a:gd name="T30" fmla="*/ 0 w 2"/>
                    <a:gd name="T31" fmla="*/ 0 h 1"/>
                    <a:gd name="T32" fmla="*/ 0 w 2"/>
                    <a:gd name="T33" fmla="*/ 0 h 1"/>
                    <a:gd name="T34" fmla="*/ 0 w 2"/>
                    <a:gd name="T35" fmla="*/ 0 h 1"/>
                    <a:gd name="T36" fmla="*/ 0 w 2"/>
                    <a:gd name="T37" fmla="*/ 0 h 1"/>
                    <a:gd name="T38" fmla="*/ 0 w 2"/>
                    <a:gd name="T39" fmla="*/ 0 h 1"/>
                    <a:gd name="T40" fmla="*/ 0 w 2"/>
                    <a:gd name="T41" fmla="*/ 0 h 1"/>
                    <a:gd name="T42" fmla="*/ 0 w 2"/>
                    <a:gd name="T43" fmla="*/ 0 h 1"/>
                    <a:gd name="T44" fmla="*/ 0 w 2"/>
                    <a:gd name="T45" fmla="*/ 0 h 1"/>
                    <a:gd name="T46" fmla="*/ 0 w 2"/>
                    <a:gd name="T47" fmla="*/ 0 h 1"/>
                    <a:gd name="T48" fmla="*/ 0 w 2"/>
                    <a:gd name="T49" fmla="*/ 0 h 1"/>
                    <a:gd name="T50" fmla="*/ 0 w 2"/>
                    <a:gd name="T51" fmla="*/ 0 h 1"/>
                    <a:gd name="T52" fmla="*/ 0 w 2"/>
                    <a:gd name="T53" fmla="*/ 0 h 1"/>
                    <a:gd name="T54" fmla="*/ 0 w 2"/>
                    <a:gd name="T55" fmla="*/ 0 h 1"/>
                    <a:gd name="T56" fmla="*/ 0 w 2"/>
                    <a:gd name="T57" fmla="*/ 0 h 1"/>
                    <a:gd name="T58" fmla="*/ 2 w 2"/>
                    <a:gd name="T59" fmla="*/ 1 h 1"/>
                    <a:gd name="T60" fmla="*/ 2 w 2"/>
                    <a:gd name="T61" fmla="*/ 1 h 1"/>
                    <a:gd name="T62" fmla="*/ 2 w 2"/>
                    <a:gd name="T63" fmla="*/ 1 h 1"/>
                    <a:gd name="T64" fmla="*/ 2 w 2"/>
                    <a:gd name="T65" fmla="*/ 1 h 1"/>
                    <a:gd name="T66" fmla="*/ 2 w 2"/>
                    <a:gd name="T67" fmla="*/ 1 h 1"/>
                    <a:gd name="T68" fmla="*/ 2 w 2"/>
                    <a:gd name="T69" fmla="*/ 1 h 1"/>
                    <a:gd name="T70" fmla="*/ 2 w 2"/>
                    <a:gd name="T71" fmla="*/ 1 h 1"/>
                    <a:gd name="T72" fmla="*/ 2 w 2"/>
                    <a:gd name="T73" fmla="*/ 1 h 1"/>
                    <a:gd name="T74" fmla="*/ 2 w 2"/>
                    <a:gd name="T75" fmla="*/ 1 h 1"/>
                    <a:gd name="T76" fmla="*/ 2 w 2"/>
                    <a:gd name="T77" fmla="*/ 1 h 1"/>
                    <a:gd name="T78" fmla="*/ 2 w 2"/>
                    <a:gd name="T79" fmla="*/ 1 h 1"/>
                    <a:gd name="T80" fmla="*/ 2 w 2"/>
                    <a:gd name="T81" fmla="*/ 1 h 1"/>
                    <a:gd name="T82" fmla="*/ 2 w 2"/>
                    <a:gd name="T83" fmla="*/ 1 h 1"/>
                    <a:gd name="T84" fmla="*/ 2 w 2"/>
                    <a:gd name="T85" fmla="*/ 1 h 1"/>
                    <a:gd name="T86" fmla="*/ 2 w 2"/>
                    <a:gd name="T87" fmla="*/ 1 h 1"/>
                    <a:gd name="T88" fmla="*/ 2 w 2"/>
                    <a:gd name="T89" fmla="*/ 0 h 1"/>
                    <a:gd name="T90" fmla="*/ 2 w 2"/>
                    <a:gd name="T9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6" name="Freeform 108"/>
                <p:cNvSpPr>
                  <a:spLocks/>
                </p:cNvSpPr>
                <p:nvPr/>
              </p:nvSpPr>
              <p:spPr bwMode="auto">
                <a:xfrm>
                  <a:off x="4647248" y="3821113"/>
                  <a:ext cx="476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7" name="Freeform 109"/>
                <p:cNvSpPr>
                  <a:spLocks/>
                </p:cNvSpPr>
                <p:nvPr/>
              </p:nvSpPr>
              <p:spPr bwMode="auto">
                <a:xfrm>
                  <a:off x="4399598" y="3935413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0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1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0 w 1"/>
                    <a:gd name="T31" fmla="*/ 0 h 1"/>
                    <a:gd name="T32" fmla="*/ 0 w 1"/>
                    <a:gd name="T33" fmla="*/ 1 h 1"/>
                    <a:gd name="T34" fmla="*/ 0 w 1"/>
                    <a:gd name="T3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8" name="Freeform 110"/>
                <p:cNvSpPr>
                  <a:spLocks/>
                </p:cNvSpPr>
                <p:nvPr/>
              </p:nvSpPr>
              <p:spPr bwMode="auto">
                <a:xfrm>
                  <a:off x="4629786" y="3821113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1 w 1"/>
                    <a:gd name="T4" fmla="*/ 1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19" name="Freeform 111"/>
                <p:cNvSpPr>
                  <a:spLocks/>
                </p:cNvSpPr>
                <p:nvPr/>
              </p:nvSpPr>
              <p:spPr bwMode="auto">
                <a:xfrm>
                  <a:off x="4709161" y="3848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0" name="Freeform 112"/>
                <p:cNvSpPr>
                  <a:spLocks/>
                </p:cNvSpPr>
                <p:nvPr/>
              </p:nvSpPr>
              <p:spPr bwMode="auto">
                <a:xfrm>
                  <a:off x="4647248" y="38877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1" name="Oval 113"/>
                <p:cNvSpPr>
                  <a:spLocks noChangeArrowheads="1"/>
                </p:cNvSpPr>
                <p:nvPr/>
              </p:nvSpPr>
              <p:spPr bwMode="auto">
                <a:xfrm>
                  <a:off x="4713923" y="384810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2" name="Freeform 114"/>
                <p:cNvSpPr>
                  <a:spLocks/>
                </p:cNvSpPr>
                <p:nvPr/>
              </p:nvSpPr>
              <p:spPr bwMode="auto">
                <a:xfrm>
                  <a:off x="4709161" y="38560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3" name="Freeform 115"/>
                <p:cNvSpPr>
                  <a:spLocks/>
                </p:cNvSpPr>
                <p:nvPr/>
              </p:nvSpPr>
              <p:spPr bwMode="auto">
                <a:xfrm>
                  <a:off x="4691698" y="384810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0 w 1"/>
                    <a:gd name="T5" fmla="*/ 0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4" name="Freeform 116"/>
                <p:cNvSpPr>
                  <a:spLocks/>
                </p:cNvSpPr>
                <p:nvPr/>
              </p:nvSpPr>
              <p:spPr bwMode="auto">
                <a:xfrm>
                  <a:off x="4625023" y="3816350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1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0 w 1"/>
                    <a:gd name="T25" fmla="*/ 0 h 1"/>
                    <a:gd name="T26" fmla="*/ 0 w 1"/>
                    <a:gd name="T27" fmla="*/ 0 h 1"/>
                    <a:gd name="T28" fmla="*/ 0 w 1"/>
                    <a:gd name="T29" fmla="*/ 0 h 1"/>
                    <a:gd name="T30" fmla="*/ 0 w 1"/>
                    <a:gd name="T31" fmla="*/ 0 h 1"/>
                    <a:gd name="T32" fmla="*/ 0 w 1"/>
                    <a:gd name="T33" fmla="*/ 0 h 1"/>
                    <a:gd name="T34" fmla="*/ 0 w 1"/>
                    <a:gd name="T35" fmla="*/ 0 h 1"/>
                    <a:gd name="T36" fmla="*/ 0 w 1"/>
                    <a:gd name="T37" fmla="*/ 0 h 1"/>
                    <a:gd name="T38" fmla="*/ 0 w 1"/>
                    <a:gd name="T39" fmla="*/ 0 h 1"/>
                    <a:gd name="T40" fmla="*/ 0 w 1"/>
                    <a:gd name="T41" fmla="*/ 0 h 1"/>
                    <a:gd name="T42" fmla="*/ 0 w 1"/>
                    <a:gd name="T43" fmla="*/ 0 h 1"/>
                    <a:gd name="T44" fmla="*/ 0 w 1"/>
                    <a:gd name="T45" fmla="*/ 0 h 1"/>
                    <a:gd name="T46" fmla="*/ 0 w 1"/>
                    <a:gd name="T47" fmla="*/ 0 h 1"/>
                    <a:gd name="T48" fmla="*/ 0 w 1"/>
                    <a:gd name="T49" fmla="*/ 0 h 1"/>
                    <a:gd name="T50" fmla="*/ 0 w 1"/>
                    <a:gd name="T51" fmla="*/ 0 h 1"/>
                    <a:gd name="T52" fmla="*/ 0 w 1"/>
                    <a:gd name="T53" fmla="*/ 0 h 1"/>
                    <a:gd name="T54" fmla="*/ 0 w 1"/>
                    <a:gd name="T5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5" name="Freeform 117"/>
                <p:cNvSpPr>
                  <a:spLocks/>
                </p:cNvSpPr>
                <p:nvPr/>
              </p:nvSpPr>
              <p:spPr bwMode="auto">
                <a:xfrm>
                  <a:off x="4532948" y="3932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6" name="Freeform 118"/>
                <p:cNvSpPr>
                  <a:spLocks/>
                </p:cNvSpPr>
                <p:nvPr/>
              </p:nvSpPr>
              <p:spPr bwMode="auto">
                <a:xfrm>
                  <a:off x="4629786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7" name="Freeform 119"/>
                <p:cNvSpPr>
                  <a:spLocks/>
                </p:cNvSpPr>
                <p:nvPr/>
              </p:nvSpPr>
              <p:spPr bwMode="auto">
                <a:xfrm>
                  <a:off x="4536123" y="3932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8" name="Freeform 120"/>
                <p:cNvSpPr>
                  <a:spLocks/>
                </p:cNvSpPr>
                <p:nvPr/>
              </p:nvSpPr>
              <p:spPr bwMode="auto">
                <a:xfrm>
                  <a:off x="4536123" y="39131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29" name="Freeform 121"/>
                <p:cNvSpPr>
                  <a:spLocks/>
                </p:cNvSpPr>
                <p:nvPr/>
              </p:nvSpPr>
              <p:spPr bwMode="auto">
                <a:xfrm>
                  <a:off x="4652011" y="38211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0" name="Oval 122"/>
                <p:cNvSpPr>
                  <a:spLocks noChangeArrowheads="1"/>
                </p:cNvSpPr>
                <p:nvPr/>
              </p:nvSpPr>
              <p:spPr bwMode="auto">
                <a:xfrm>
                  <a:off x="4612323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1" name="Freeform 123"/>
                <p:cNvSpPr>
                  <a:spLocks/>
                </p:cNvSpPr>
                <p:nvPr/>
              </p:nvSpPr>
              <p:spPr bwMode="auto">
                <a:xfrm>
                  <a:off x="4629786" y="38163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2" name="Oval 124"/>
                <p:cNvSpPr>
                  <a:spLocks noChangeArrowheads="1"/>
                </p:cNvSpPr>
                <p:nvPr/>
              </p:nvSpPr>
              <p:spPr bwMode="auto">
                <a:xfrm>
                  <a:off x="4620261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3" name="Freeform 125"/>
                <p:cNvSpPr>
                  <a:spLocks/>
                </p:cNvSpPr>
                <p:nvPr/>
              </p:nvSpPr>
              <p:spPr bwMode="auto">
                <a:xfrm>
                  <a:off x="4594861" y="3811588"/>
                  <a:ext cx="12700" cy="4763"/>
                </a:xfrm>
                <a:custGeom>
                  <a:avLst/>
                  <a:gdLst>
                    <a:gd name="T0" fmla="*/ 1 w 3"/>
                    <a:gd name="T1" fmla="*/ 1 h 1"/>
                    <a:gd name="T2" fmla="*/ 2 w 3"/>
                    <a:gd name="T3" fmla="*/ 1 h 1"/>
                    <a:gd name="T4" fmla="*/ 3 w 3"/>
                    <a:gd name="T5" fmla="*/ 1 h 1"/>
                    <a:gd name="T6" fmla="*/ 3 w 3"/>
                    <a:gd name="T7" fmla="*/ 1 h 1"/>
                    <a:gd name="T8" fmla="*/ 3 w 3"/>
                    <a:gd name="T9" fmla="*/ 0 h 1"/>
                    <a:gd name="T10" fmla="*/ 3 w 3"/>
                    <a:gd name="T11" fmla="*/ 0 h 1"/>
                    <a:gd name="T12" fmla="*/ 3 w 3"/>
                    <a:gd name="T13" fmla="*/ 0 h 1"/>
                    <a:gd name="T14" fmla="*/ 1 w 3"/>
                    <a:gd name="T15" fmla="*/ 0 h 1"/>
                    <a:gd name="T16" fmla="*/ 0 w 3"/>
                    <a:gd name="T17" fmla="*/ 0 h 1"/>
                    <a:gd name="T18" fmla="*/ 0 w 3"/>
                    <a:gd name="T19" fmla="*/ 1 h 1"/>
                    <a:gd name="T20" fmla="*/ 0 w 3"/>
                    <a:gd name="T21" fmla="*/ 1 h 1"/>
                    <a:gd name="T22" fmla="*/ 0 w 3"/>
                    <a:gd name="T23" fmla="*/ 1 h 1"/>
                    <a:gd name="T24" fmla="*/ 0 w 3"/>
                    <a:gd name="T25" fmla="*/ 1 h 1"/>
                    <a:gd name="T26" fmla="*/ 1 w 3"/>
                    <a:gd name="T2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4" name="Freeform 126"/>
                <p:cNvSpPr>
                  <a:spLocks/>
                </p:cNvSpPr>
                <p:nvPr/>
              </p:nvSpPr>
              <p:spPr bwMode="auto">
                <a:xfrm>
                  <a:off x="4612323" y="3816350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  <a:gd name="T7" fmla="*/ 0 w 1"/>
                    <a:gd name="T8" fmla="*/ 0 w 1"/>
                    <a:gd name="T9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5" name="Oval 127"/>
                <p:cNvSpPr>
                  <a:spLocks noChangeArrowheads="1"/>
                </p:cNvSpPr>
                <p:nvPr/>
              </p:nvSpPr>
              <p:spPr bwMode="auto">
                <a:xfrm>
                  <a:off x="4612323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6" name="Freeform 128"/>
                <p:cNvSpPr>
                  <a:spLocks/>
                </p:cNvSpPr>
                <p:nvPr/>
              </p:nvSpPr>
              <p:spPr bwMode="auto">
                <a:xfrm>
                  <a:off x="4620261" y="3816350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0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1 w 1"/>
                    <a:gd name="T41" fmla="*/ 0 h 1"/>
                    <a:gd name="T42" fmla="*/ 1 w 1"/>
                    <a:gd name="T43" fmla="*/ 0 h 1"/>
                    <a:gd name="T44" fmla="*/ 1 w 1"/>
                    <a:gd name="T45" fmla="*/ 0 h 1"/>
                    <a:gd name="T46" fmla="*/ 1 w 1"/>
                    <a:gd name="T47" fmla="*/ 0 h 1"/>
                    <a:gd name="T48" fmla="*/ 1 w 1"/>
                    <a:gd name="T49" fmla="*/ 0 h 1"/>
                    <a:gd name="T50" fmla="*/ 1 w 1"/>
                    <a:gd name="T51" fmla="*/ 0 h 1"/>
                    <a:gd name="T52" fmla="*/ 1 w 1"/>
                    <a:gd name="T53" fmla="*/ 0 h 1"/>
                    <a:gd name="T54" fmla="*/ 1 w 1"/>
                    <a:gd name="T55" fmla="*/ 0 h 1"/>
                    <a:gd name="T56" fmla="*/ 1 w 1"/>
                    <a:gd name="T57" fmla="*/ 0 h 1"/>
                    <a:gd name="T58" fmla="*/ 1 w 1"/>
                    <a:gd name="T59" fmla="*/ 0 h 1"/>
                    <a:gd name="T60" fmla="*/ 0 w 1"/>
                    <a:gd name="T61" fmla="*/ 0 h 1"/>
                    <a:gd name="T62" fmla="*/ 0 w 1"/>
                    <a:gd name="T63" fmla="*/ 0 h 1"/>
                    <a:gd name="T64" fmla="*/ 0 w 1"/>
                    <a:gd name="T65" fmla="*/ 0 h 1"/>
                    <a:gd name="T66" fmla="*/ 0 w 1"/>
                    <a:gd name="T67" fmla="*/ 0 h 1"/>
                    <a:gd name="T68" fmla="*/ 0 w 1"/>
                    <a:gd name="T69" fmla="*/ 0 h 1"/>
                    <a:gd name="T70" fmla="*/ 0 w 1"/>
                    <a:gd name="T71" fmla="*/ 0 h 1"/>
                    <a:gd name="T72" fmla="*/ 0 w 1"/>
                    <a:gd name="T73" fmla="*/ 0 h 1"/>
                    <a:gd name="T74" fmla="*/ 0 w 1"/>
                    <a:gd name="T75" fmla="*/ 0 h 1"/>
                    <a:gd name="T76" fmla="*/ 0 w 1"/>
                    <a:gd name="T77" fmla="*/ 0 h 1"/>
                    <a:gd name="T78" fmla="*/ 0 w 1"/>
                    <a:gd name="T79" fmla="*/ 0 h 1"/>
                    <a:gd name="T80" fmla="*/ 0 w 1"/>
                    <a:gd name="T81" fmla="*/ 0 h 1"/>
                    <a:gd name="T82" fmla="*/ 0 w 1"/>
                    <a:gd name="T83" fmla="*/ 0 h 1"/>
                    <a:gd name="T84" fmla="*/ 0 w 1"/>
                    <a:gd name="T85" fmla="*/ 1 h 1"/>
                    <a:gd name="T86" fmla="*/ 0 w 1"/>
                    <a:gd name="T87" fmla="*/ 1 h 1"/>
                    <a:gd name="T88" fmla="*/ 0 w 1"/>
                    <a:gd name="T89" fmla="*/ 1 h 1"/>
                    <a:gd name="T90" fmla="*/ 0 w 1"/>
                    <a:gd name="T91" fmla="*/ 1 h 1"/>
                    <a:gd name="T92" fmla="*/ 0 w 1"/>
                    <a:gd name="T9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7" name="Freeform 129"/>
                <p:cNvSpPr>
                  <a:spLocks/>
                </p:cNvSpPr>
                <p:nvPr/>
              </p:nvSpPr>
              <p:spPr bwMode="auto">
                <a:xfrm>
                  <a:off x="4612323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8" name="Freeform 130"/>
                <p:cNvSpPr>
                  <a:spLocks/>
                </p:cNvSpPr>
                <p:nvPr/>
              </p:nvSpPr>
              <p:spPr bwMode="auto">
                <a:xfrm>
                  <a:off x="4629786" y="3816350"/>
                  <a:ext cx="4763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1 w 1"/>
                    <a:gd name="T5" fmla="*/ 1 w 1"/>
                    <a:gd name="T6" fmla="*/ 1 w 1"/>
                    <a:gd name="T7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39" name="Freeform 131"/>
                <p:cNvSpPr>
                  <a:spLocks/>
                </p:cNvSpPr>
                <p:nvPr/>
              </p:nvSpPr>
              <p:spPr bwMode="auto">
                <a:xfrm>
                  <a:off x="463454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0" name="Freeform 132"/>
                <p:cNvSpPr>
                  <a:spLocks/>
                </p:cNvSpPr>
                <p:nvPr/>
              </p:nvSpPr>
              <p:spPr bwMode="auto">
                <a:xfrm>
                  <a:off x="4625023" y="3816350"/>
                  <a:ext cx="9525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0 w 2"/>
                    <a:gd name="T4" fmla="*/ 0 w 2"/>
                    <a:gd name="T5" fmla="*/ 1 w 2"/>
                    <a:gd name="T6" fmla="*/ 1 w 2"/>
                    <a:gd name="T7" fmla="*/ 1 w 2"/>
                    <a:gd name="T8" fmla="*/ 2 w 2"/>
                    <a:gd name="T9" fmla="*/ 2 w 2"/>
                    <a:gd name="T10" fmla="*/ 1 w 2"/>
                    <a:gd name="T11" fmla="*/ 1 w 2"/>
                    <a:gd name="T12" fmla="*/ 1 w 2"/>
                    <a:gd name="T13" fmla="*/ 1 w 2"/>
                    <a:gd name="T14" fmla="*/ 1 w 2"/>
                    <a:gd name="T15" fmla="*/ 0 w 2"/>
                    <a:gd name="T16" fmla="*/ 0 w 2"/>
                    <a:gd name="T17" fmla="*/ 0 w 2"/>
                    <a:gd name="T18" fmla="*/ 0 w 2"/>
                    <a:gd name="T19" fmla="*/ 0 w 2"/>
                    <a:gd name="T20" fmla="*/ 0 w 2"/>
                    <a:gd name="T21" fmla="*/ 0 w 2"/>
                    <a:gd name="T22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1" name="Freeform 133"/>
                <p:cNvSpPr>
                  <a:spLocks/>
                </p:cNvSpPr>
                <p:nvPr/>
              </p:nvSpPr>
              <p:spPr bwMode="auto">
                <a:xfrm>
                  <a:off x="4607561" y="3816350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2" name="Freeform 134"/>
                <p:cNvSpPr>
                  <a:spLocks/>
                </p:cNvSpPr>
                <p:nvPr/>
              </p:nvSpPr>
              <p:spPr bwMode="auto">
                <a:xfrm>
                  <a:off x="463454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3" name="Freeform 135"/>
                <p:cNvSpPr>
                  <a:spLocks/>
                </p:cNvSpPr>
                <p:nvPr/>
              </p:nvSpPr>
              <p:spPr bwMode="auto">
                <a:xfrm>
                  <a:off x="4637723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4" name="Oval 136"/>
                <p:cNvSpPr>
                  <a:spLocks noChangeArrowheads="1"/>
                </p:cNvSpPr>
                <p:nvPr/>
              </p:nvSpPr>
              <p:spPr bwMode="auto">
                <a:xfrm>
                  <a:off x="4634548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5" name="Freeform 137"/>
                <p:cNvSpPr>
                  <a:spLocks/>
                </p:cNvSpPr>
                <p:nvPr/>
              </p:nvSpPr>
              <p:spPr bwMode="auto">
                <a:xfrm>
                  <a:off x="4634548" y="3816350"/>
                  <a:ext cx="3175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6" name="Freeform 138"/>
                <p:cNvSpPr>
                  <a:spLocks/>
                </p:cNvSpPr>
                <p:nvPr/>
              </p:nvSpPr>
              <p:spPr bwMode="auto">
                <a:xfrm>
                  <a:off x="463454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7" name="Freeform 139"/>
                <p:cNvSpPr>
                  <a:spLocks/>
                </p:cNvSpPr>
                <p:nvPr/>
              </p:nvSpPr>
              <p:spPr bwMode="auto">
                <a:xfrm>
                  <a:off x="4634548" y="3816350"/>
                  <a:ext cx="3175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0 w 1"/>
                    <a:gd name="T5" fmla="*/ 1 w 1"/>
                    <a:gd name="T6" fmla="*/ 1 w 1"/>
                    <a:gd name="T7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8" name="Freeform 140"/>
                <p:cNvSpPr>
                  <a:spLocks/>
                </p:cNvSpPr>
                <p:nvPr/>
              </p:nvSpPr>
              <p:spPr bwMode="auto">
                <a:xfrm>
                  <a:off x="4625023" y="3816350"/>
                  <a:ext cx="4763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49" name="Freeform 141"/>
                <p:cNvSpPr>
                  <a:spLocks/>
                </p:cNvSpPr>
                <p:nvPr/>
              </p:nvSpPr>
              <p:spPr bwMode="auto">
                <a:xfrm>
                  <a:off x="4652011" y="3821113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0 w 1"/>
                    <a:gd name="T3" fmla="*/ 0 w 1"/>
                    <a:gd name="T4" fmla="*/ 1 w 1"/>
                    <a:gd name="T5" fmla="*/ 0 w 1"/>
                    <a:gd name="T6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0" name="Freeform 142"/>
                <p:cNvSpPr>
                  <a:spLocks/>
                </p:cNvSpPr>
                <p:nvPr/>
              </p:nvSpPr>
              <p:spPr bwMode="auto">
                <a:xfrm>
                  <a:off x="4656773" y="38211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1" name="Oval 143"/>
                <p:cNvSpPr>
                  <a:spLocks noChangeArrowheads="1"/>
                </p:cNvSpPr>
                <p:nvPr/>
              </p:nvSpPr>
              <p:spPr bwMode="auto">
                <a:xfrm>
                  <a:off x="4656773" y="3821113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2" name="Freeform 144"/>
                <p:cNvSpPr>
                  <a:spLocks/>
                </p:cNvSpPr>
                <p:nvPr/>
              </p:nvSpPr>
              <p:spPr bwMode="auto">
                <a:xfrm>
                  <a:off x="4620261" y="38115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3" name="Freeform 145"/>
                <p:cNvSpPr>
                  <a:spLocks/>
                </p:cNvSpPr>
                <p:nvPr/>
              </p:nvSpPr>
              <p:spPr bwMode="auto">
                <a:xfrm>
                  <a:off x="4620261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4" name="Freeform 146"/>
                <p:cNvSpPr>
                  <a:spLocks/>
                </p:cNvSpPr>
                <p:nvPr/>
              </p:nvSpPr>
              <p:spPr bwMode="auto">
                <a:xfrm>
                  <a:off x="4625023" y="3811588"/>
                  <a:ext cx="0" cy="4763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  <a:gd name="T3" fmla="*/ 1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5" name="Freeform 147"/>
                <p:cNvSpPr>
                  <a:spLocks/>
                </p:cNvSpPr>
                <p:nvPr/>
              </p:nvSpPr>
              <p:spPr bwMode="auto">
                <a:xfrm>
                  <a:off x="4642486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6" name="Freeform 148"/>
                <p:cNvSpPr>
                  <a:spLocks/>
                </p:cNvSpPr>
                <p:nvPr/>
              </p:nvSpPr>
              <p:spPr bwMode="auto">
                <a:xfrm>
                  <a:off x="4607561" y="3811588"/>
                  <a:ext cx="12700" cy="4763"/>
                </a:xfrm>
                <a:custGeom>
                  <a:avLst/>
                  <a:gdLst>
                    <a:gd name="T0" fmla="*/ 0 w 3"/>
                    <a:gd name="T1" fmla="*/ 1 h 1"/>
                    <a:gd name="T2" fmla="*/ 1 w 3"/>
                    <a:gd name="T3" fmla="*/ 1 h 1"/>
                    <a:gd name="T4" fmla="*/ 1 w 3"/>
                    <a:gd name="T5" fmla="*/ 1 h 1"/>
                    <a:gd name="T6" fmla="*/ 1 w 3"/>
                    <a:gd name="T7" fmla="*/ 1 h 1"/>
                    <a:gd name="T8" fmla="*/ 1 w 3"/>
                    <a:gd name="T9" fmla="*/ 1 h 1"/>
                    <a:gd name="T10" fmla="*/ 2 w 3"/>
                    <a:gd name="T11" fmla="*/ 1 h 1"/>
                    <a:gd name="T12" fmla="*/ 1 w 3"/>
                    <a:gd name="T13" fmla="*/ 1 h 1"/>
                    <a:gd name="T14" fmla="*/ 2 w 3"/>
                    <a:gd name="T15" fmla="*/ 1 h 1"/>
                    <a:gd name="T16" fmla="*/ 2 w 3"/>
                    <a:gd name="T17" fmla="*/ 1 h 1"/>
                    <a:gd name="T18" fmla="*/ 2 w 3"/>
                    <a:gd name="T19" fmla="*/ 1 h 1"/>
                    <a:gd name="T20" fmla="*/ 2 w 3"/>
                    <a:gd name="T21" fmla="*/ 1 h 1"/>
                    <a:gd name="T22" fmla="*/ 3 w 3"/>
                    <a:gd name="T23" fmla="*/ 1 h 1"/>
                    <a:gd name="T24" fmla="*/ 3 w 3"/>
                    <a:gd name="T25" fmla="*/ 1 h 1"/>
                    <a:gd name="T26" fmla="*/ 3 w 3"/>
                    <a:gd name="T27" fmla="*/ 1 h 1"/>
                    <a:gd name="T28" fmla="*/ 3 w 3"/>
                    <a:gd name="T29" fmla="*/ 1 h 1"/>
                    <a:gd name="T30" fmla="*/ 3 w 3"/>
                    <a:gd name="T31" fmla="*/ 1 h 1"/>
                    <a:gd name="T32" fmla="*/ 3 w 3"/>
                    <a:gd name="T33" fmla="*/ 1 h 1"/>
                    <a:gd name="T34" fmla="*/ 3 w 3"/>
                    <a:gd name="T35" fmla="*/ 1 h 1"/>
                    <a:gd name="T36" fmla="*/ 3 w 3"/>
                    <a:gd name="T37" fmla="*/ 1 h 1"/>
                    <a:gd name="T38" fmla="*/ 3 w 3"/>
                    <a:gd name="T39" fmla="*/ 1 h 1"/>
                    <a:gd name="T40" fmla="*/ 3 w 3"/>
                    <a:gd name="T41" fmla="*/ 1 h 1"/>
                    <a:gd name="T42" fmla="*/ 1 w 3"/>
                    <a:gd name="T43" fmla="*/ 1 h 1"/>
                    <a:gd name="T44" fmla="*/ 0 w 3"/>
                    <a:gd name="T45" fmla="*/ 1 h 1"/>
                    <a:gd name="T46" fmla="*/ 0 w 3"/>
                    <a:gd name="T4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7" name="Oval 149"/>
                <p:cNvSpPr>
                  <a:spLocks noChangeArrowheads="1"/>
                </p:cNvSpPr>
                <p:nvPr/>
              </p:nvSpPr>
              <p:spPr bwMode="auto">
                <a:xfrm>
                  <a:off x="4615498" y="381158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8" name="Freeform 150"/>
                <p:cNvSpPr>
                  <a:spLocks/>
                </p:cNvSpPr>
                <p:nvPr/>
              </p:nvSpPr>
              <p:spPr bwMode="auto">
                <a:xfrm>
                  <a:off x="4637723" y="3816350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0 h 1"/>
                    <a:gd name="T12" fmla="*/ 0 w 1"/>
                    <a:gd name="T13" fmla="*/ 0 h 1"/>
                    <a:gd name="T14" fmla="*/ 0 w 1"/>
                    <a:gd name="T15" fmla="*/ 0 h 1"/>
                    <a:gd name="T16" fmla="*/ 0 w 1"/>
                    <a:gd name="T17" fmla="*/ 0 h 1"/>
                    <a:gd name="T18" fmla="*/ 0 w 1"/>
                    <a:gd name="T19" fmla="*/ 0 h 1"/>
                    <a:gd name="T20" fmla="*/ 0 w 1"/>
                    <a:gd name="T21" fmla="*/ 0 h 1"/>
                    <a:gd name="T22" fmla="*/ 0 w 1"/>
                    <a:gd name="T23" fmla="*/ 0 h 1"/>
                    <a:gd name="T24" fmla="*/ 1 w 1"/>
                    <a:gd name="T25" fmla="*/ 0 h 1"/>
                    <a:gd name="T26" fmla="*/ 1 w 1"/>
                    <a:gd name="T27" fmla="*/ 0 h 1"/>
                    <a:gd name="T28" fmla="*/ 1 w 1"/>
                    <a:gd name="T29" fmla="*/ 0 h 1"/>
                    <a:gd name="T30" fmla="*/ 1 w 1"/>
                    <a:gd name="T31" fmla="*/ 1 h 1"/>
                    <a:gd name="T32" fmla="*/ 1 w 1"/>
                    <a:gd name="T33" fmla="*/ 0 h 1"/>
                    <a:gd name="T34" fmla="*/ 1 w 1"/>
                    <a:gd name="T35" fmla="*/ 0 h 1"/>
                    <a:gd name="T36" fmla="*/ 1 w 1"/>
                    <a:gd name="T37" fmla="*/ 0 h 1"/>
                    <a:gd name="T38" fmla="*/ 1 w 1"/>
                    <a:gd name="T39" fmla="*/ 0 h 1"/>
                    <a:gd name="T40" fmla="*/ 1 w 1"/>
                    <a:gd name="T41" fmla="*/ 0 h 1"/>
                    <a:gd name="T42" fmla="*/ 1 w 1"/>
                    <a:gd name="T43" fmla="*/ 0 h 1"/>
                    <a:gd name="T44" fmla="*/ 1 w 1"/>
                    <a:gd name="T45" fmla="*/ 0 h 1"/>
                    <a:gd name="T46" fmla="*/ 1 w 1"/>
                    <a:gd name="T47" fmla="*/ 0 h 1"/>
                    <a:gd name="T48" fmla="*/ 0 w 1"/>
                    <a:gd name="T49" fmla="*/ 0 h 1"/>
                    <a:gd name="T50" fmla="*/ 1 w 1"/>
                    <a:gd name="T51" fmla="*/ 0 h 1"/>
                    <a:gd name="T52" fmla="*/ 1 w 1"/>
                    <a:gd name="T5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59" name="Oval 151"/>
                <p:cNvSpPr>
                  <a:spLocks noChangeArrowheads="1"/>
                </p:cNvSpPr>
                <p:nvPr/>
              </p:nvSpPr>
              <p:spPr bwMode="auto">
                <a:xfrm>
                  <a:off x="4634548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0" name="Freeform 152"/>
                <p:cNvSpPr>
                  <a:spLocks/>
                </p:cNvSpPr>
                <p:nvPr/>
              </p:nvSpPr>
              <p:spPr bwMode="auto">
                <a:xfrm>
                  <a:off x="4634548" y="3821113"/>
                  <a:ext cx="22225" cy="0"/>
                </a:xfrm>
                <a:custGeom>
                  <a:avLst/>
                  <a:gdLst>
                    <a:gd name="T0" fmla="*/ 5 w 5"/>
                    <a:gd name="T1" fmla="*/ 5 w 5"/>
                    <a:gd name="T2" fmla="*/ 4 w 5"/>
                    <a:gd name="T3" fmla="*/ 4 w 5"/>
                    <a:gd name="T4" fmla="*/ 4 w 5"/>
                    <a:gd name="T5" fmla="*/ 4 w 5"/>
                    <a:gd name="T6" fmla="*/ 4 w 5"/>
                    <a:gd name="T7" fmla="*/ 3 w 5"/>
                    <a:gd name="T8" fmla="*/ 2 w 5"/>
                    <a:gd name="T9" fmla="*/ 0 w 5"/>
                    <a:gd name="T10" fmla="*/ 1 w 5"/>
                    <a:gd name="T11" fmla="*/ 1 w 5"/>
                    <a:gd name="T12" fmla="*/ 1 w 5"/>
                    <a:gd name="T13" fmla="*/ 0 w 5"/>
                    <a:gd name="T14" fmla="*/ 0 w 5"/>
                    <a:gd name="T15" fmla="*/ 0 w 5"/>
                    <a:gd name="T16" fmla="*/ 0 w 5"/>
                    <a:gd name="T17" fmla="*/ 0 w 5"/>
                    <a:gd name="T18" fmla="*/ 0 w 5"/>
                    <a:gd name="T19" fmla="*/ 2 w 5"/>
                    <a:gd name="T20" fmla="*/ 2 w 5"/>
                    <a:gd name="T21" fmla="*/ 2 w 5"/>
                    <a:gd name="T22" fmla="*/ 3 w 5"/>
                    <a:gd name="T23" fmla="*/ 3 w 5"/>
                    <a:gd name="T24" fmla="*/ 4 w 5"/>
                    <a:gd name="T25" fmla="*/ 4 w 5"/>
                    <a:gd name="T26" fmla="*/ 4 w 5"/>
                    <a:gd name="T27" fmla="*/ 4 w 5"/>
                    <a:gd name="T28" fmla="*/ 4 w 5"/>
                    <a:gd name="T29" fmla="*/ 4 w 5"/>
                    <a:gd name="T30" fmla="*/ 5 w 5"/>
                    <a:gd name="T31" fmla="*/ 5 w 5"/>
                    <a:gd name="T32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4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1" name="Freeform 153"/>
                <p:cNvSpPr>
                  <a:spLocks/>
                </p:cNvSpPr>
                <p:nvPr/>
              </p:nvSpPr>
              <p:spPr bwMode="auto">
                <a:xfrm>
                  <a:off x="4629786" y="3816350"/>
                  <a:ext cx="7938" cy="0"/>
                </a:xfrm>
                <a:custGeom>
                  <a:avLst/>
                  <a:gdLst>
                    <a:gd name="T0" fmla="*/ 0 w 2"/>
                    <a:gd name="T1" fmla="*/ 0 w 2"/>
                    <a:gd name="T2" fmla="*/ 0 w 2"/>
                    <a:gd name="T3" fmla="*/ 0 w 2"/>
                    <a:gd name="T4" fmla="*/ 1 w 2"/>
                    <a:gd name="T5" fmla="*/ 1 w 2"/>
                    <a:gd name="T6" fmla="*/ 1 w 2"/>
                    <a:gd name="T7" fmla="*/ 1 w 2"/>
                    <a:gd name="T8" fmla="*/ 1 w 2"/>
                    <a:gd name="T9" fmla="*/ 1 w 2"/>
                    <a:gd name="T10" fmla="*/ 2 w 2"/>
                    <a:gd name="T11" fmla="*/ 2 w 2"/>
                    <a:gd name="T12" fmla="*/ 1 w 2"/>
                    <a:gd name="T13" fmla="*/ 1 w 2"/>
                    <a:gd name="T14" fmla="*/ 0 w 2"/>
                    <a:gd name="T15" fmla="*/ 0 w 2"/>
                    <a:gd name="T16" fmla="*/ 0 w 2"/>
                    <a:gd name="T17" fmla="*/ 0 w 2"/>
                    <a:gd name="T18" fmla="*/ 0 w 2"/>
                    <a:gd name="T19" fmla="*/ 0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</a:cxnLst>
                  <a:rect l="0" t="0" r="r" b="b"/>
                  <a:pathLst>
                    <a:path w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2" name="Freeform 154"/>
                <p:cNvSpPr>
                  <a:spLocks/>
                </p:cNvSpPr>
                <p:nvPr/>
              </p:nvSpPr>
              <p:spPr bwMode="auto">
                <a:xfrm>
                  <a:off x="463454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3" name="Freeform 155"/>
                <p:cNvSpPr>
                  <a:spLocks/>
                </p:cNvSpPr>
                <p:nvPr/>
              </p:nvSpPr>
              <p:spPr bwMode="auto">
                <a:xfrm>
                  <a:off x="4642486" y="3816350"/>
                  <a:ext cx="0" cy="476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0 h 1"/>
                    <a:gd name="T4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4" name="Oval 156"/>
                <p:cNvSpPr>
                  <a:spLocks noChangeArrowheads="1"/>
                </p:cNvSpPr>
                <p:nvPr/>
              </p:nvSpPr>
              <p:spPr bwMode="auto">
                <a:xfrm>
                  <a:off x="4637723" y="3816350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5" name="Freeform 157"/>
                <p:cNvSpPr>
                  <a:spLocks/>
                </p:cNvSpPr>
                <p:nvPr/>
              </p:nvSpPr>
              <p:spPr bwMode="auto">
                <a:xfrm>
                  <a:off x="4637723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6" name="Freeform 158"/>
                <p:cNvSpPr>
                  <a:spLocks/>
                </p:cNvSpPr>
                <p:nvPr/>
              </p:nvSpPr>
              <p:spPr bwMode="auto">
                <a:xfrm>
                  <a:off x="4682173" y="3843338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  <a:gd name="T4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7" name="Freeform 159"/>
                <p:cNvSpPr>
                  <a:spLocks/>
                </p:cNvSpPr>
                <p:nvPr/>
              </p:nvSpPr>
              <p:spPr bwMode="auto">
                <a:xfrm>
                  <a:off x="4704398" y="38560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8" name="Oval 160"/>
                <p:cNvSpPr>
                  <a:spLocks noChangeArrowheads="1"/>
                </p:cNvSpPr>
                <p:nvPr/>
              </p:nvSpPr>
              <p:spPr bwMode="auto">
                <a:xfrm>
                  <a:off x="4704398" y="3856038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69" name="Freeform 161"/>
                <p:cNvSpPr>
                  <a:spLocks/>
                </p:cNvSpPr>
                <p:nvPr/>
              </p:nvSpPr>
              <p:spPr bwMode="auto">
                <a:xfrm>
                  <a:off x="4699636" y="3848100"/>
                  <a:ext cx="76200" cy="12700"/>
                </a:xfrm>
                <a:custGeom>
                  <a:avLst/>
                  <a:gdLst>
                    <a:gd name="T0" fmla="*/ 2 w 17"/>
                    <a:gd name="T1" fmla="*/ 0 h 3"/>
                    <a:gd name="T2" fmla="*/ 1 w 17"/>
                    <a:gd name="T3" fmla="*/ 0 h 3"/>
                    <a:gd name="T4" fmla="*/ 1 w 17"/>
                    <a:gd name="T5" fmla="*/ 0 h 3"/>
                    <a:gd name="T6" fmla="*/ 0 w 17"/>
                    <a:gd name="T7" fmla="*/ 1 h 3"/>
                    <a:gd name="T8" fmla="*/ 5 w 17"/>
                    <a:gd name="T9" fmla="*/ 1 h 3"/>
                    <a:gd name="T10" fmla="*/ 2 w 17"/>
                    <a:gd name="T11" fmla="*/ 1 h 3"/>
                    <a:gd name="T12" fmla="*/ 3 w 17"/>
                    <a:gd name="T13" fmla="*/ 2 h 3"/>
                    <a:gd name="T14" fmla="*/ 3 w 17"/>
                    <a:gd name="T15" fmla="*/ 2 h 3"/>
                    <a:gd name="T16" fmla="*/ 2 w 17"/>
                    <a:gd name="T17" fmla="*/ 2 h 3"/>
                    <a:gd name="T18" fmla="*/ 2 w 17"/>
                    <a:gd name="T19" fmla="*/ 1 h 3"/>
                    <a:gd name="T20" fmla="*/ 1 w 17"/>
                    <a:gd name="T21" fmla="*/ 2 h 3"/>
                    <a:gd name="T22" fmla="*/ 1 w 17"/>
                    <a:gd name="T23" fmla="*/ 2 h 3"/>
                    <a:gd name="T24" fmla="*/ 3 w 17"/>
                    <a:gd name="T25" fmla="*/ 2 h 3"/>
                    <a:gd name="T26" fmla="*/ 4 w 17"/>
                    <a:gd name="T27" fmla="*/ 2 h 3"/>
                    <a:gd name="T28" fmla="*/ 4 w 17"/>
                    <a:gd name="T29" fmla="*/ 2 h 3"/>
                    <a:gd name="T30" fmla="*/ 6 w 17"/>
                    <a:gd name="T31" fmla="*/ 2 h 3"/>
                    <a:gd name="T32" fmla="*/ 6 w 17"/>
                    <a:gd name="T33" fmla="*/ 2 h 3"/>
                    <a:gd name="T34" fmla="*/ 8 w 17"/>
                    <a:gd name="T35" fmla="*/ 2 h 3"/>
                    <a:gd name="T36" fmla="*/ 8 w 17"/>
                    <a:gd name="T37" fmla="*/ 2 h 3"/>
                    <a:gd name="T38" fmla="*/ 8 w 17"/>
                    <a:gd name="T39" fmla="*/ 2 h 3"/>
                    <a:gd name="T40" fmla="*/ 9 w 17"/>
                    <a:gd name="T41" fmla="*/ 2 h 3"/>
                    <a:gd name="T42" fmla="*/ 9 w 17"/>
                    <a:gd name="T43" fmla="*/ 2 h 3"/>
                    <a:gd name="T44" fmla="*/ 9 w 17"/>
                    <a:gd name="T45" fmla="*/ 2 h 3"/>
                    <a:gd name="T46" fmla="*/ 8 w 17"/>
                    <a:gd name="T47" fmla="*/ 2 h 3"/>
                    <a:gd name="T48" fmla="*/ 7 w 17"/>
                    <a:gd name="T49" fmla="*/ 2 h 3"/>
                    <a:gd name="T50" fmla="*/ 7 w 17"/>
                    <a:gd name="T51" fmla="*/ 2 h 3"/>
                    <a:gd name="T52" fmla="*/ 7 w 17"/>
                    <a:gd name="T53" fmla="*/ 2 h 3"/>
                    <a:gd name="T54" fmla="*/ 8 w 17"/>
                    <a:gd name="T55" fmla="*/ 1 h 3"/>
                    <a:gd name="T56" fmla="*/ 9 w 17"/>
                    <a:gd name="T57" fmla="*/ 1 h 3"/>
                    <a:gd name="T58" fmla="*/ 10 w 17"/>
                    <a:gd name="T59" fmla="*/ 2 h 3"/>
                    <a:gd name="T60" fmla="*/ 10 w 17"/>
                    <a:gd name="T61" fmla="*/ 2 h 3"/>
                    <a:gd name="T62" fmla="*/ 12 w 17"/>
                    <a:gd name="T63" fmla="*/ 2 h 3"/>
                    <a:gd name="T64" fmla="*/ 12 w 17"/>
                    <a:gd name="T65" fmla="*/ 2 h 3"/>
                    <a:gd name="T66" fmla="*/ 11 w 17"/>
                    <a:gd name="T67" fmla="*/ 2 h 3"/>
                    <a:gd name="T68" fmla="*/ 11 w 17"/>
                    <a:gd name="T69" fmla="*/ 1 h 3"/>
                    <a:gd name="T70" fmla="*/ 11 w 17"/>
                    <a:gd name="T71" fmla="*/ 2 h 3"/>
                    <a:gd name="T72" fmla="*/ 13 w 17"/>
                    <a:gd name="T73" fmla="*/ 2 h 3"/>
                    <a:gd name="T74" fmla="*/ 13 w 17"/>
                    <a:gd name="T75" fmla="*/ 2 h 3"/>
                    <a:gd name="T76" fmla="*/ 14 w 17"/>
                    <a:gd name="T77" fmla="*/ 3 h 3"/>
                    <a:gd name="T78" fmla="*/ 15 w 17"/>
                    <a:gd name="T79" fmla="*/ 2 h 3"/>
                    <a:gd name="T80" fmla="*/ 15 w 17"/>
                    <a:gd name="T81" fmla="*/ 2 h 3"/>
                    <a:gd name="T82" fmla="*/ 17 w 17"/>
                    <a:gd name="T83" fmla="*/ 2 h 3"/>
                    <a:gd name="T84" fmla="*/ 13 w 17"/>
                    <a:gd name="T85" fmla="*/ 1 h 3"/>
                    <a:gd name="T86" fmla="*/ 10 w 17"/>
                    <a:gd name="T87" fmla="*/ 1 h 3"/>
                    <a:gd name="T88" fmla="*/ 6 w 17"/>
                    <a:gd name="T89" fmla="*/ 0 h 3"/>
                    <a:gd name="T90" fmla="*/ 9 w 17"/>
                    <a:gd name="T91" fmla="*/ 0 h 3"/>
                    <a:gd name="T92" fmla="*/ 8 w 17"/>
                    <a:gd name="T93" fmla="*/ 0 h 3"/>
                    <a:gd name="T94" fmla="*/ 6 w 17"/>
                    <a:gd name="T95" fmla="*/ 0 h 3"/>
                    <a:gd name="T96" fmla="*/ 5 w 17"/>
                    <a:gd name="T97" fmla="*/ 0 h 3"/>
                    <a:gd name="T98" fmla="*/ 4 w 17"/>
                    <a:gd name="T99" fmla="*/ 0 h 3"/>
                    <a:gd name="T100" fmla="*/ 5 w 17"/>
                    <a:gd name="T101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" h="3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3" y="0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6" y="1"/>
                        <a:pt x="6" y="1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2" y="1"/>
                        <a:pt x="3" y="1"/>
                        <a:pt x="4" y="1"/>
                      </a:cubicBezTo>
                      <a:cubicBezTo>
                        <a:pt x="4" y="2"/>
                        <a:pt x="3" y="1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5" y="2"/>
                        <a:pt x="5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7" y="2"/>
                      </a:cubicBezTo>
                      <a:cubicBezTo>
                        <a:pt x="7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8" y="2"/>
                      </a:cubicBezTo>
                      <a:cubicBezTo>
                        <a:pt x="8" y="2"/>
                        <a:pt x="9" y="2"/>
                        <a:pt x="9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9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9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2"/>
                        <a:pt x="10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1"/>
                        <a:pt x="11" y="1"/>
                        <a:pt x="11" y="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2"/>
                        <a:pt x="12" y="2"/>
                        <a:pt x="13" y="2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2" y="2"/>
                        <a:pt x="12" y="2"/>
                        <a:pt x="12" y="2"/>
                      </a:cubicBezTo>
                      <a:cubicBezTo>
                        <a:pt x="12" y="3"/>
                        <a:pt x="12" y="3"/>
                        <a:pt x="14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2"/>
                        <a:pt x="14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4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5" y="2"/>
                        <a:pt x="16" y="2"/>
                        <a:pt x="17" y="2"/>
                      </a:cubicBezTo>
                      <a:cubicBezTo>
                        <a:pt x="17" y="2"/>
                        <a:pt x="17" y="2"/>
                        <a:pt x="16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6" y="2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1"/>
                        <a:pt x="8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7" y="0"/>
                        <a:pt x="8" y="1"/>
                        <a:pt x="9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6" y="0"/>
                        <a:pt x="7" y="0"/>
                        <a:pt x="7" y="0"/>
                      </a:cubicBezTo>
                      <a:cubicBezTo>
                        <a:pt x="7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0" name="Freeform 162"/>
                <p:cNvSpPr>
                  <a:spLocks/>
                </p:cNvSpPr>
                <p:nvPr/>
              </p:nvSpPr>
              <p:spPr bwMode="auto">
                <a:xfrm>
                  <a:off x="4615498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1" name="Freeform 163"/>
                <p:cNvSpPr>
                  <a:spLocks/>
                </p:cNvSpPr>
                <p:nvPr/>
              </p:nvSpPr>
              <p:spPr bwMode="auto">
                <a:xfrm>
                  <a:off x="4686936" y="3838575"/>
                  <a:ext cx="26988" cy="9525"/>
                </a:xfrm>
                <a:custGeom>
                  <a:avLst/>
                  <a:gdLst>
                    <a:gd name="T0" fmla="*/ 0 w 6"/>
                    <a:gd name="T1" fmla="*/ 1 h 2"/>
                    <a:gd name="T2" fmla="*/ 1 w 6"/>
                    <a:gd name="T3" fmla="*/ 1 h 2"/>
                    <a:gd name="T4" fmla="*/ 2 w 6"/>
                    <a:gd name="T5" fmla="*/ 1 h 2"/>
                    <a:gd name="T6" fmla="*/ 3 w 6"/>
                    <a:gd name="T7" fmla="*/ 1 h 2"/>
                    <a:gd name="T8" fmla="*/ 2 w 6"/>
                    <a:gd name="T9" fmla="*/ 1 h 2"/>
                    <a:gd name="T10" fmla="*/ 1 w 6"/>
                    <a:gd name="T11" fmla="*/ 1 h 2"/>
                    <a:gd name="T12" fmla="*/ 1 w 6"/>
                    <a:gd name="T13" fmla="*/ 1 h 2"/>
                    <a:gd name="T14" fmla="*/ 1 w 6"/>
                    <a:gd name="T15" fmla="*/ 1 h 2"/>
                    <a:gd name="T16" fmla="*/ 2 w 6"/>
                    <a:gd name="T17" fmla="*/ 1 h 2"/>
                    <a:gd name="T18" fmla="*/ 1 w 6"/>
                    <a:gd name="T19" fmla="*/ 1 h 2"/>
                    <a:gd name="T20" fmla="*/ 1 w 6"/>
                    <a:gd name="T21" fmla="*/ 1 h 2"/>
                    <a:gd name="T22" fmla="*/ 1 w 6"/>
                    <a:gd name="T23" fmla="*/ 2 h 2"/>
                    <a:gd name="T24" fmla="*/ 0 w 6"/>
                    <a:gd name="T25" fmla="*/ 2 h 2"/>
                    <a:gd name="T26" fmla="*/ 0 w 6"/>
                    <a:gd name="T27" fmla="*/ 2 h 2"/>
                    <a:gd name="T28" fmla="*/ 1 w 6"/>
                    <a:gd name="T29" fmla="*/ 2 h 2"/>
                    <a:gd name="T30" fmla="*/ 1 w 6"/>
                    <a:gd name="T31" fmla="*/ 2 h 2"/>
                    <a:gd name="T32" fmla="*/ 2 w 6"/>
                    <a:gd name="T33" fmla="*/ 2 h 2"/>
                    <a:gd name="T34" fmla="*/ 2 w 6"/>
                    <a:gd name="T35" fmla="*/ 2 h 2"/>
                    <a:gd name="T36" fmla="*/ 2 w 6"/>
                    <a:gd name="T37" fmla="*/ 2 h 2"/>
                    <a:gd name="T38" fmla="*/ 3 w 6"/>
                    <a:gd name="T39" fmla="*/ 2 h 2"/>
                    <a:gd name="T40" fmla="*/ 3 w 6"/>
                    <a:gd name="T41" fmla="*/ 2 h 2"/>
                    <a:gd name="T42" fmla="*/ 3 w 6"/>
                    <a:gd name="T43" fmla="*/ 2 h 2"/>
                    <a:gd name="T44" fmla="*/ 3 w 6"/>
                    <a:gd name="T45" fmla="*/ 2 h 2"/>
                    <a:gd name="T46" fmla="*/ 3 w 6"/>
                    <a:gd name="T47" fmla="*/ 2 h 2"/>
                    <a:gd name="T48" fmla="*/ 3 w 6"/>
                    <a:gd name="T49" fmla="*/ 2 h 2"/>
                    <a:gd name="T50" fmla="*/ 3 w 6"/>
                    <a:gd name="T51" fmla="*/ 2 h 2"/>
                    <a:gd name="T52" fmla="*/ 4 w 6"/>
                    <a:gd name="T53" fmla="*/ 2 h 2"/>
                    <a:gd name="T54" fmla="*/ 4 w 6"/>
                    <a:gd name="T55" fmla="*/ 1 h 2"/>
                    <a:gd name="T56" fmla="*/ 5 w 6"/>
                    <a:gd name="T57" fmla="*/ 2 h 2"/>
                    <a:gd name="T58" fmla="*/ 5 w 6"/>
                    <a:gd name="T59" fmla="*/ 2 h 2"/>
                    <a:gd name="T60" fmla="*/ 5 w 6"/>
                    <a:gd name="T61" fmla="*/ 2 h 2"/>
                    <a:gd name="T62" fmla="*/ 5 w 6"/>
                    <a:gd name="T63" fmla="*/ 2 h 2"/>
                    <a:gd name="T64" fmla="*/ 5 w 6"/>
                    <a:gd name="T65" fmla="*/ 2 h 2"/>
                    <a:gd name="T66" fmla="*/ 6 w 6"/>
                    <a:gd name="T67" fmla="*/ 2 h 2"/>
                    <a:gd name="T68" fmla="*/ 6 w 6"/>
                    <a:gd name="T69" fmla="*/ 2 h 2"/>
                    <a:gd name="T70" fmla="*/ 5 w 6"/>
                    <a:gd name="T71" fmla="*/ 1 h 2"/>
                    <a:gd name="T72" fmla="*/ 6 w 6"/>
                    <a:gd name="T73" fmla="*/ 1 h 2"/>
                    <a:gd name="T74" fmla="*/ 5 w 6"/>
                    <a:gd name="T75" fmla="*/ 1 h 2"/>
                    <a:gd name="T76" fmla="*/ 4 w 6"/>
                    <a:gd name="T77" fmla="*/ 0 h 2"/>
                    <a:gd name="T78" fmla="*/ 2 w 6"/>
                    <a:gd name="T79" fmla="*/ 0 h 2"/>
                    <a:gd name="T80" fmla="*/ 1 w 6"/>
                    <a:gd name="T81" fmla="*/ 0 h 2"/>
                    <a:gd name="T82" fmla="*/ 1 w 6"/>
                    <a:gd name="T83" fmla="*/ 0 h 2"/>
                    <a:gd name="T84" fmla="*/ 1 w 6"/>
                    <a:gd name="T85" fmla="*/ 0 h 2"/>
                    <a:gd name="T86" fmla="*/ 1 w 6"/>
                    <a:gd name="T87" fmla="*/ 0 h 2"/>
                    <a:gd name="T88" fmla="*/ 1 w 6"/>
                    <a:gd name="T89" fmla="*/ 0 h 2"/>
                    <a:gd name="T90" fmla="*/ 0 w 6"/>
                    <a:gd name="T91" fmla="*/ 0 h 2"/>
                    <a:gd name="T92" fmla="*/ 1 w 6"/>
                    <a:gd name="T93" fmla="*/ 1 h 2"/>
                    <a:gd name="T94" fmla="*/ 0 w 6"/>
                    <a:gd name="T95" fmla="*/ 1 h 2"/>
                    <a:gd name="T96" fmla="*/ 1 w 6"/>
                    <a:gd name="T97" fmla="*/ 1 h 2"/>
                    <a:gd name="T98" fmla="*/ 1 w 6"/>
                    <a:gd name="T99" fmla="*/ 1 h 2"/>
                    <a:gd name="T100" fmla="*/ 2 w 6"/>
                    <a:gd name="T101" fmla="*/ 1 h 2"/>
                    <a:gd name="T102" fmla="*/ 2 w 6"/>
                    <a:gd name="T103" fmla="*/ 1 h 2"/>
                    <a:gd name="T104" fmla="*/ 1 w 6"/>
                    <a:gd name="T105" fmla="*/ 1 h 2"/>
                    <a:gd name="T106" fmla="*/ 2 w 6"/>
                    <a:gd name="T107" fmla="*/ 1 h 2"/>
                    <a:gd name="T108" fmla="*/ 2 w 6"/>
                    <a:gd name="T109" fmla="*/ 1 h 2"/>
                    <a:gd name="T110" fmla="*/ 0 w 6"/>
                    <a:gd name="T111" fmla="*/ 1 h 2"/>
                    <a:gd name="T112" fmla="*/ 0 w 6"/>
                    <a:gd name="T113" fmla="*/ 1 h 2"/>
                    <a:gd name="T114" fmla="*/ 0 w 6"/>
                    <a:gd name="T11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ubicBezTo>
                        <a:pt x="4" y="2"/>
                        <a:pt x="4" y="2"/>
                        <a:pt x="5" y="2"/>
                      </a:cubicBezTo>
                      <a:cubicBezTo>
                        <a:pt x="4" y="2"/>
                        <a:pt x="4" y="2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2"/>
                        <a:pt x="4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4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2" name="Freeform 164"/>
                <p:cNvSpPr>
                  <a:spLocks/>
                </p:cNvSpPr>
                <p:nvPr/>
              </p:nvSpPr>
              <p:spPr bwMode="auto">
                <a:xfrm>
                  <a:off x="4669473" y="3887788"/>
                  <a:ext cx="0" cy="3175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1 h 1"/>
                    <a:gd name="T8" fmla="*/ 1 h 1"/>
                    <a:gd name="T9" fmla="*/ 1 h 1"/>
                    <a:gd name="T10" fmla="*/ 1 h 1"/>
                    <a:gd name="T11" fmla="*/ 1 h 1"/>
                    <a:gd name="T12" fmla="*/ 0 h 1"/>
                    <a:gd name="T13" fmla="*/ 0 h 1"/>
                    <a:gd name="T14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  <a:cxn ang="0">
                      <a:pos x="0" y="T11"/>
                    </a:cxn>
                    <a:cxn ang="0">
                      <a:pos x="0" y="T12"/>
                    </a:cxn>
                    <a:cxn ang="0">
                      <a:pos x="0" y="T13"/>
                    </a:cxn>
                    <a:cxn ang="0">
                      <a:pos x="0" y="T14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3" name="Freeform 165"/>
                <p:cNvSpPr>
                  <a:spLocks/>
                </p:cNvSpPr>
                <p:nvPr/>
              </p:nvSpPr>
              <p:spPr bwMode="auto">
                <a:xfrm>
                  <a:off x="4615498" y="38163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4" name="Freeform 166"/>
                <p:cNvSpPr>
                  <a:spLocks/>
                </p:cNvSpPr>
                <p:nvPr/>
              </p:nvSpPr>
              <p:spPr bwMode="auto">
                <a:xfrm>
                  <a:off x="4677411" y="38306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5" name="Rectangle 167"/>
                <p:cNvSpPr>
                  <a:spLocks noChangeArrowheads="1"/>
                </p:cNvSpPr>
                <p:nvPr/>
              </p:nvSpPr>
              <p:spPr bwMode="auto">
                <a:xfrm>
                  <a:off x="4664711" y="388302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6" name="Freeform 168"/>
                <p:cNvSpPr>
                  <a:spLocks/>
                </p:cNvSpPr>
                <p:nvPr/>
              </p:nvSpPr>
              <p:spPr bwMode="auto">
                <a:xfrm>
                  <a:off x="4699636" y="38512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7" name="Freeform 169"/>
                <p:cNvSpPr>
                  <a:spLocks/>
                </p:cNvSpPr>
                <p:nvPr/>
              </p:nvSpPr>
              <p:spPr bwMode="auto">
                <a:xfrm>
                  <a:off x="4612323" y="3816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8" name="Freeform 170"/>
                <p:cNvSpPr>
                  <a:spLocks/>
                </p:cNvSpPr>
                <p:nvPr/>
              </p:nvSpPr>
              <p:spPr bwMode="auto">
                <a:xfrm>
                  <a:off x="4421823" y="39322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79" name="Freeform 171"/>
                <p:cNvSpPr>
                  <a:spLocks/>
                </p:cNvSpPr>
                <p:nvPr/>
              </p:nvSpPr>
              <p:spPr bwMode="auto">
                <a:xfrm>
                  <a:off x="4413886" y="3922713"/>
                  <a:ext cx="42863" cy="34925"/>
                </a:xfrm>
                <a:custGeom>
                  <a:avLst/>
                  <a:gdLst>
                    <a:gd name="T0" fmla="*/ 0 w 10"/>
                    <a:gd name="T1" fmla="*/ 4 h 8"/>
                    <a:gd name="T2" fmla="*/ 1 w 10"/>
                    <a:gd name="T3" fmla="*/ 4 h 8"/>
                    <a:gd name="T4" fmla="*/ 1 w 10"/>
                    <a:gd name="T5" fmla="*/ 4 h 8"/>
                    <a:gd name="T6" fmla="*/ 1 w 10"/>
                    <a:gd name="T7" fmla="*/ 4 h 8"/>
                    <a:gd name="T8" fmla="*/ 0 w 10"/>
                    <a:gd name="T9" fmla="*/ 5 h 8"/>
                    <a:gd name="T10" fmla="*/ 0 w 10"/>
                    <a:gd name="T11" fmla="*/ 5 h 8"/>
                    <a:gd name="T12" fmla="*/ 1 w 10"/>
                    <a:gd name="T13" fmla="*/ 5 h 8"/>
                    <a:gd name="T14" fmla="*/ 2 w 10"/>
                    <a:gd name="T15" fmla="*/ 5 h 8"/>
                    <a:gd name="T16" fmla="*/ 2 w 10"/>
                    <a:gd name="T17" fmla="*/ 5 h 8"/>
                    <a:gd name="T18" fmla="*/ 2 w 10"/>
                    <a:gd name="T19" fmla="*/ 5 h 8"/>
                    <a:gd name="T20" fmla="*/ 3 w 10"/>
                    <a:gd name="T21" fmla="*/ 5 h 8"/>
                    <a:gd name="T22" fmla="*/ 3 w 10"/>
                    <a:gd name="T23" fmla="*/ 5 h 8"/>
                    <a:gd name="T24" fmla="*/ 4 w 10"/>
                    <a:gd name="T25" fmla="*/ 5 h 8"/>
                    <a:gd name="T26" fmla="*/ 3 w 10"/>
                    <a:gd name="T27" fmla="*/ 5 h 8"/>
                    <a:gd name="T28" fmla="*/ 3 w 10"/>
                    <a:gd name="T29" fmla="*/ 5 h 8"/>
                    <a:gd name="T30" fmla="*/ 4 w 10"/>
                    <a:gd name="T31" fmla="*/ 5 h 8"/>
                    <a:gd name="T32" fmla="*/ 3 w 10"/>
                    <a:gd name="T33" fmla="*/ 5 h 8"/>
                    <a:gd name="T34" fmla="*/ 1 w 10"/>
                    <a:gd name="T35" fmla="*/ 6 h 8"/>
                    <a:gd name="T36" fmla="*/ 1 w 10"/>
                    <a:gd name="T37" fmla="*/ 7 h 8"/>
                    <a:gd name="T38" fmla="*/ 2 w 10"/>
                    <a:gd name="T39" fmla="*/ 7 h 8"/>
                    <a:gd name="T40" fmla="*/ 2 w 10"/>
                    <a:gd name="T41" fmla="*/ 7 h 8"/>
                    <a:gd name="T42" fmla="*/ 2 w 10"/>
                    <a:gd name="T43" fmla="*/ 8 h 8"/>
                    <a:gd name="T44" fmla="*/ 4 w 10"/>
                    <a:gd name="T45" fmla="*/ 8 h 8"/>
                    <a:gd name="T46" fmla="*/ 4 w 10"/>
                    <a:gd name="T47" fmla="*/ 7 h 8"/>
                    <a:gd name="T48" fmla="*/ 4 w 10"/>
                    <a:gd name="T49" fmla="*/ 7 h 8"/>
                    <a:gd name="T50" fmla="*/ 6 w 10"/>
                    <a:gd name="T51" fmla="*/ 7 h 8"/>
                    <a:gd name="T52" fmla="*/ 6 w 10"/>
                    <a:gd name="T53" fmla="*/ 7 h 8"/>
                    <a:gd name="T54" fmla="*/ 8 w 10"/>
                    <a:gd name="T55" fmla="*/ 6 h 8"/>
                    <a:gd name="T56" fmla="*/ 9 w 10"/>
                    <a:gd name="T57" fmla="*/ 5 h 8"/>
                    <a:gd name="T58" fmla="*/ 9 w 10"/>
                    <a:gd name="T59" fmla="*/ 4 h 8"/>
                    <a:gd name="T60" fmla="*/ 9 w 10"/>
                    <a:gd name="T61" fmla="*/ 4 h 8"/>
                    <a:gd name="T62" fmla="*/ 8 w 10"/>
                    <a:gd name="T63" fmla="*/ 4 h 8"/>
                    <a:gd name="T64" fmla="*/ 8 w 10"/>
                    <a:gd name="T65" fmla="*/ 4 h 8"/>
                    <a:gd name="T66" fmla="*/ 8 w 10"/>
                    <a:gd name="T67" fmla="*/ 3 h 8"/>
                    <a:gd name="T68" fmla="*/ 7 w 10"/>
                    <a:gd name="T69" fmla="*/ 3 h 8"/>
                    <a:gd name="T70" fmla="*/ 8 w 10"/>
                    <a:gd name="T71" fmla="*/ 2 h 8"/>
                    <a:gd name="T72" fmla="*/ 7 w 10"/>
                    <a:gd name="T73" fmla="*/ 3 h 8"/>
                    <a:gd name="T74" fmla="*/ 7 w 10"/>
                    <a:gd name="T75" fmla="*/ 3 h 8"/>
                    <a:gd name="T76" fmla="*/ 7 w 10"/>
                    <a:gd name="T77" fmla="*/ 2 h 8"/>
                    <a:gd name="T78" fmla="*/ 6 w 10"/>
                    <a:gd name="T79" fmla="*/ 2 h 8"/>
                    <a:gd name="T80" fmla="*/ 6 w 10"/>
                    <a:gd name="T81" fmla="*/ 2 h 8"/>
                    <a:gd name="T82" fmla="*/ 6 w 10"/>
                    <a:gd name="T83" fmla="*/ 2 h 8"/>
                    <a:gd name="T84" fmla="*/ 5 w 10"/>
                    <a:gd name="T85" fmla="*/ 0 h 8"/>
                    <a:gd name="T86" fmla="*/ 5 w 10"/>
                    <a:gd name="T87" fmla="*/ 0 h 8"/>
                    <a:gd name="T88" fmla="*/ 5 w 10"/>
                    <a:gd name="T89" fmla="*/ 0 h 8"/>
                    <a:gd name="T90" fmla="*/ 4 w 10"/>
                    <a:gd name="T91" fmla="*/ 0 h 8"/>
                    <a:gd name="T92" fmla="*/ 4 w 10"/>
                    <a:gd name="T93" fmla="*/ 1 h 8"/>
                    <a:gd name="T94" fmla="*/ 4 w 10"/>
                    <a:gd name="T95" fmla="*/ 1 h 8"/>
                    <a:gd name="T96" fmla="*/ 3 w 10"/>
                    <a:gd name="T97" fmla="*/ 1 h 8"/>
                    <a:gd name="T98" fmla="*/ 3 w 10"/>
                    <a:gd name="T99" fmla="*/ 1 h 8"/>
                    <a:gd name="T100" fmla="*/ 3 w 10"/>
                    <a:gd name="T101" fmla="*/ 2 h 8"/>
                    <a:gd name="T102" fmla="*/ 3 w 10"/>
                    <a:gd name="T103" fmla="*/ 2 h 8"/>
                    <a:gd name="T104" fmla="*/ 2 w 10"/>
                    <a:gd name="T105" fmla="*/ 2 h 8"/>
                    <a:gd name="T106" fmla="*/ 1 w 10"/>
                    <a:gd name="T107" fmla="*/ 2 h 8"/>
                    <a:gd name="T108" fmla="*/ 1 w 10"/>
                    <a:gd name="T109" fmla="*/ 3 h 8"/>
                    <a:gd name="T110" fmla="*/ 1 w 10"/>
                    <a:gd name="T111" fmla="*/ 3 h 8"/>
                    <a:gd name="T112" fmla="*/ 1 w 10"/>
                    <a:gd name="T113" fmla="*/ 3 h 8"/>
                    <a:gd name="T114" fmla="*/ 2 w 10"/>
                    <a:gd name="T115" fmla="*/ 3 h 8"/>
                    <a:gd name="T116" fmla="*/ 1 w 10"/>
                    <a:gd name="T117" fmla="*/ 3 h 8"/>
                    <a:gd name="T118" fmla="*/ 0 w 10"/>
                    <a:gd name="T119" fmla="*/ 3 h 8"/>
                    <a:gd name="T120" fmla="*/ 0 w 10"/>
                    <a:gd name="T12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0" h="8">
                      <a:moveTo>
                        <a:pt x="0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2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0" y="4"/>
                        <a:pt x="0" y="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5" y="5"/>
                        <a:pt x="5" y="5"/>
                        <a:pt x="5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4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6"/>
                        <a:pt x="1" y="6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8"/>
                        <a:pt x="2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4" y="7"/>
                        <a:pt x="4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5" y="7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5" y="8"/>
                        <a:pt x="5" y="8"/>
                        <a:pt x="5" y="8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6"/>
                        <a:pt x="6" y="6"/>
                        <a:pt x="7" y="6"/>
                      </a:cubicBezTo>
                      <a:cubicBezTo>
                        <a:pt x="7" y="6"/>
                        <a:pt x="7" y="6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6"/>
                        <a:pt x="7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9" y="5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5"/>
                      </a:cubicBezTo>
                      <a:cubicBezTo>
                        <a:pt x="9" y="5"/>
                        <a:pt x="9" y="5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5" y="1"/>
                        <a:pt x="6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2" y="3"/>
                      </a:cubicBezTo>
                      <a:cubicBezTo>
                        <a:pt x="2" y="3"/>
                        <a:pt x="2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0" name="Freeform 172"/>
                <p:cNvSpPr>
                  <a:spLocks/>
                </p:cNvSpPr>
                <p:nvPr/>
              </p:nvSpPr>
              <p:spPr bwMode="auto">
                <a:xfrm>
                  <a:off x="4612323" y="3816350"/>
                  <a:ext cx="3175" cy="0"/>
                </a:xfrm>
                <a:custGeom>
                  <a:avLst/>
                  <a:gdLst>
                    <a:gd name="T0" fmla="*/ 1 w 1"/>
                    <a:gd name="T1" fmla="*/ 0 w 1"/>
                    <a:gd name="T2" fmla="*/ 0 w 1"/>
                    <a:gd name="T3" fmla="*/ 0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1" name="Freeform 173"/>
                <p:cNvSpPr>
                  <a:spLocks/>
                </p:cNvSpPr>
                <p:nvPr/>
              </p:nvSpPr>
              <p:spPr bwMode="auto">
                <a:xfrm>
                  <a:off x="4528186" y="392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2" name="Freeform 174"/>
                <p:cNvSpPr>
                  <a:spLocks/>
                </p:cNvSpPr>
                <p:nvPr/>
              </p:nvSpPr>
              <p:spPr bwMode="auto">
                <a:xfrm>
                  <a:off x="4528186" y="392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3" name="Freeform 175"/>
                <p:cNvSpPr>
                  <a:spLocks/>
                </p:cNvSpPr>
                <p:nvPr/>
              </p:nvSpPr>
              <p:spPr bwMode="auto">
                <a:xfrm>
                  <a:off x="4528186" y="39274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4" name="Freeform 176"/>
                <p:cNvSpPr>
                  <a:spLocks/>
                </p:cNvSpPr>
                <p:nvPr/>
              </p:nvSpPr>
              <p:spPr bwMode="auto">
                <a:xfrm>
                  <a:off x="4615498" y="38163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0 w 1"/>
                    <a:gd name="T10" fmla="*/ 0 w 1"/>
                    <a:gd name="T11" fmla="*/ 0 w 1"/>
                    <a:gd name="T12" fmla="*/ 0 w 1"/>
                    <a:gd name="T13" fmla="*/ 0 w 1"/>
                    <a:gd name="T14" fmla="*/ 0 w 1"/>
                    <a:gd name="T15" fmla="*/ 0 w 1"/>
                    <a:gd name="T16" fmla="*/ 0 w 1"/>
                    <a:gd name="T17" fmla="*/ 0 w 1"/>
                    <a:gd name="T18" fmla="*/ 0 w 1"/>
                    <a:gd name="T19" fmla="*/ 0 w 1"/>
                    <a:gd name="T20" fmla="*/ 0 w 1"/>
                    <a:gd name="T21" fmla="*/ 0 w 1"/>
                    <a:gd name="T22" fmla="*/ 0 w 1"/>
                    <a:gd name="T23" fmla="*/ 0 w 1"/>
                    <a:gd name="T24" fmla="*/ 1 w 1"/>
                    <a:gd name="T25" fmla="*/ 1 w 1"/>
                    <a:gd name="T26" fmla="*/ 1 w 1"/>
                    <a:gd name="T27" fmla="*/ 1 w 1"/>
                    <a:gd name="T28" fmla="*/ 1 w 1"/>
                    <a:gd name="T29" fmla="*/ 1 w 1"/>
                    <a:gd name="T30" fmla="*/ 1 w 1"/>
                    <a:gd name="T31" fmla="*/ 1 w 1"/>
                    <a:gd name="T32" fmla="*/ 1 w 1"/>
                    <a:gd name="T33" fmla="*/ 1 w 1"/>
                    <a:gd name="T34" fmla="*/ 1 w 1"/>
                    <a:gd name="T3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  <a:cxn ang="0">
                      <a:pos x="T24" y="0"/>
                    </a:cxn>
                    <a:cxn ang="0">
                      <a:pos x="T25" y="0"/>
                    </a:cxn>
                    <a:cxn ang="0">
                      <a:pos x="T26" y="0"/>
                    </a:cxn>
                    <a:cxn ang="0">
                      <a:pos x="T27" y="0"/>
                    </a:cxn>
                    <a:cxn ang="0">
                      <a:pos x="T28" y="0"/>
                    </a:cxn>
                    <a:cxn ang="0">
                      <a:pos x="T29" y="0"/>
                    </a:cxn>
                    <a:cxn ang="0">
                      <a:pos x="T30" y="0"/>
                    </a:cxn>
                    <a:cxn ang="0">
                      <a:pos x="T31" y="0"/>
                    </a:cxn>
                    <a:cxn ang="0">
                      <a:pos x="T32" y="0"/>
                    </a:cxn>
                    <a:cxn ang="0">
                      <a:pos x="T33" y="0"/>
                    </a:cxn>
                    <a:cxn ang="0">
                      <a:pos x="T34" y="0"/>
                    </a:cxn>
                    <a:cxn ang="0">
                      <a:pos x="T3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5" name="Freeform 177"/>
                <p:cNvSpPr>
                  <a:spLocks/>
                </p:cNvSpPr>
                <p:nvPr/>
              </p:nvSpPr>
              <p:spPr bwMode="auto">
                <a:xfrm>
                  <a:off x="4607561" y="3816350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0 w 1"/>
                    <a:gd name="T5" fmla="*/ 0 w 1"/>
                    <a:gd name="T6" fmla="*/ 0 w 1"/>
                    <a:gd name="T7" fmla="*/ 0 w 1"/>
                    <a:gd name="T8" fmla="*/ 0 w 1"/>
                    <a:gd name="T9" fmla="*/ 1 w 1"/>
                    <a:gd name="T10" fmla="*/ 1 w 1"/>
                    <a:gd name="T11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6" name="Freeform 178"/>
                <p:cNvSpPr>
                  <a:spLocks/>
                </p:cNvSpPr>
                <p:nvPr/>
              </p:nvSpPr>
              <p:spPr bwMode="auto">
                <a:xfrm>
                  <a:off x="4620261" y="3816350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0 w 1"/>
                    <a:gd name="T9" fmla="*/ 0 w 1"/>
                    <a:gd name="T10" fmla="*/ 0 w 1"/>
                    <a:gd name="T11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7" name="Freeform 179"/>
                <p:cNvSpPr>
                  <a:spLocks/>
                </p:cNvSpPr>
                <p:nvPr/>
              </p:nvSpPr>
              <p:spPr bwMode="auto">
                <a:xfrm>
                  <a:off x="4615498" y="3821113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0 w 1"/>
                    <a:gd name="T4" fmla="*/ 1 w 1"/>
                    <a:gd name="T5" fmla="*/ 1 w 1"/>
                    <a:gd name="T6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8" name="Freeform 180"/>
                <p:cNvSpPr>
                  <a:spLocks/>
                </p:cNvSpPr>
                <p:nvPr/>
              </p:nvSpPr>
              <p:spPr bwMode="auto">
                <a:xfrm>
                  <a:off x="4399598" y="3962400"/>
                  <a:ext cx="14288" cy="4763"/>
                </a:xfrm>
                <a:custGeom>
                  <a:avLst/>
                  <a:gdLst>
                    <a:gd name="T0" fmla="*/ 3 w 3"/>
                    <a:gd name="T1" fmla="*/ 0 h 1"/>
                    <a:gd name="T2" fmla="*/ 3 w 3"/>
                    <a:gd name="T3" fmla="*/ 0 h 1"/>
                    <a:gd name="T4" fmla="*/ 2 w 3"/>
                    <a:gd name="T5" fmla="*/ 0 h 1"/>
                    <a:gd name="T6" fmla="*/ 2 w 3"/>
                    <a:gd name="T7" fmla="*/ 0 h 1"/>
                    <a:gd name="T8" fmla="*/ 2 w 3"/>
                    <a:gd name="T9" fmla="*/ 0 h 1"/>
                    <a:gd name="T10" fmla="*/ 2 w 3"/>
                    <a:gd name="T11" fmla="*/ 0 h 1"/>
                    <a:gd name="T12" fmla="*/ 2 w 3"/>
                    <a:gd name="T13" fmla="*/ 0 h 1"/>
                    <a:gd name="T14" fmla="*/ 1 w 3"/>
                    <a:gd name="T15" fmla="*/ 0 h 1"/>
                    <a:gd name="T16" fmla="*/ 1 w 3"/>
                    <a:gd name="T17" fmla="*/ 0 h 1"/>
                    <a:gd name="T18" fmla="*/ 1 w 3"/>
                    <a:gd name="T19" fmla="*/ 0 h 1"/>
                    <a:gd name="T20" fmla="*/ 1 w 3"/>
                    <a:gd name="T21" fmla="*/ 0 h 1"/>
                    <a:gd name="T22" fmla="*/ 1 w 3"/>
                    <a:gd name="T23" fmla="*/ 0 h 1"/>
                    <a:gd name="T24" fmla="*/ 1 w 3"/>
                    <a:gd name="T25" fmla="*/ 0 h 1"/>
                    <a:gd name="T26" fmla="*/ 1 w 3"/>
                    <a:gd name="T27" fmla="*/ 0 h 1"/>
                    <a:gd name="T28" fmla="*/ 1 w 3"/>
                    <a:gd name="T29" fmla="*/ 0 h 1"/>
                    <a:gd name="T30" fmla="*/ 1 w 3"/>
                    <a:gd name="T31" fmla="*/ 0 h 1"/>
                    <a:gd name="T32" fmla="*/ 1 w 3"/>
                    <a:gd name="T33" fmla="*/ 0 h 1"/>
                    <a:gd name="T34" fmla="*/ 1 w 3"/>
                    <a:gd name="T35" fmla="*/ 0 h 1"/>
                    <a:gd name="T36" fmla="*/ 0 w 3"/>
                    <a:gd name="T37" fmla="*/ 0 h 1"/>
                    <a:gd name="T38" fmla="*/ 0 w 3"/>
                    <a:gd name="T39" fmla="*/ 0 h 1"/>
                    <a:gd name="T40" fmla="*/ 0 w 3"/>
                    <a:gd name="T41" fmla="*/ 0 h 1"/>
                    <a:gd name="T42" fmla="*/ 0 w 3"/>
                    <a:gd name="T43" fmla="*/ 0 h 1"/>
                    <a:gd name="T44" fmla="*/ 0 w 3"/>
                    <a:gd name="T45" fmla="*/ 0 h 1"/>
                    <a:gd name="T46" fmla="*/ 0 w 3"/>
                    <a:gd name="T47" fmla="*/ 0 h 1"/>
                    <a:gd name="T48" fmla="*/ 0 w 3"/>
                    <a:gd name="T49" fmla="*/ 0 h 1"/>
                    <a:gd name="T50" fmla="*/ 0 w 3"/>
                    <a:gd name="T51" fmla="*/ 0 h 1"/>
                    <a:gd name="T52" fmla="*/ 1 w 3"/>
                    <a:gd name="T53" fmla="*/ 0 h 1"/>
                    <a:gd name="T54" fmla="*/ 1 w 3"/>
                    <a:gd name="T55" fmla="*/ 0 h 1"/>
                    <a:gd name="T56" fmla="*/ 1 w 3"/>
                    <a:gd name="T57" fmla="*/ 0 h 1"/>
                    <a:gd name="T58" fmla="*/ 1 w 3"/>
                    <a:gd name="T59" fmla="*/ 0 h 1"/>
                    <a:gd name="T60" fmla="*/ 1 w 3"/>
                    <a:gd name="T61" fmla="*/ 0 h 1"/>
                    <a:gd name="T62" fmla="*/ 2 w 3"/>
                    <a:gd name="T63" fmla="*/ 0 h 1"/>
                    <a:gd name="T64" fmla="*/ 2 w 3"/>
                    <a:gd name="T65" fmla="*/ 1 h 1"/>
                    <a:gd name="T66" fmla="*/ 2 w 3"/>
                    <a:gd name="T67" fmla="*/ 1 h 1"/>
                    <a:gd name="T68" fmla="*/ 2 w 3"/>
                    <a:gd name="T69" fmla="*/ 1 h 1"/>
                    <a:gd name="T70" fmla="*/ 2 w 3"/>
                    <a:gd name="T71" fmla="*/ 1 h 1"/>
                    <a:gd name="T72" fmla="*/ 2 w 3"/>
                    <a:gd name="T73" fmla="*/ 1 h 1"/>
                    <a:gd name="T74" fmla="*/ 2 w 3"/>
                    <a:gd name="T75" fmla="*/ 1 h 1"/>
                    <a:gd name="T76" fmla="*/ 2 w 3"/>
                    <a:gd name="T77" fmla="*/ 1 h 1"/>
                    <a:gd name="T78" fmla="*/ 2 w 3"/>
                    <a:gd name="T79" fmla="*/ 1 h 1"/>
                    <a:gd name="T80" fmla="*/ 2 w 3"/>
                    <a:gd name="T81" fmla="*/ 1 h 1"/>
                    <a:gd name="T82" fmla="*/ 2 w 3"/>
                    <a:gd name="T83" fmla="*/ 1 h 1"/>
                    <a:gd name="T84" fmla="*/ 2 w 3"/>
                    <a:gd name="T85" fmla="*/ 1 h 1"/>
                    <a:gd name="T86" fmla="*/ 2 w 3"/>
                    <a:gd name="T87" fmla="*/ 1 h 1"/>
                    <a:gd name="T88" fmla="*/ 2 w 3"/>
                    <a:gd name="T89" fmla="*/ 1 h 1"/>
                    <a:gd name="T90" fmla="*/ 3 w 3"/>
                    <a:gd name="T91" fmla="*/ 0 h 1"/>
                    <a:gd name="T92" fmla="*/ 3 w 3"/>
                    <a:gd name="T93" fmla="*/ 0 h 1"/>
                    <a:gd name="T94" fmla="*/ 3 w 3"/>
                    <a:gd name="T95" fmla="*/ 0 h 1"/>
                    <a:gd name="T96" fmla="*/ 3 w 3"/>
                    <a:gd name="T97" fmla="*/ 0 h 1"/>
                    <a:gd name="T98" fmla="*/ 3 w 3"/>
                    <a:gd name="T99" fmla="*/ 0 h 1"/>
                    <a:gd name="T100" fmla="*/ 3 w 3"/>
                    <a:gd name="T101" fmla="*/ 0 h 1"/>
                    <a:gd name="T102" fmla="*/ 3 w 3"/>
                    <a:gd name="T103" fmla="*/ 0 h 1"/>
                    <a:gd name="T104" fmla="*/ 3 w 3"/>
                    <a:gd name="T105" fmla="*/ 0 h 1"/>
                    <a:gd name="T106" fmla="*/ 3 w 3"/>
                    <a:gd name="T107" fmla="*/ 0 h 1"/>
                    <a:gd name="T108" fmla="*/ 3 w 3"/>
                    <a:gd name="T109" fmla="*/ 0 h 1"/>
                    <a:gd name="T110" fmla="*/ 3 w 3"/>
                    <a:gd name="T111" fmla="*/ 0 h 1"/>
                    <a:gd name="T112" fmla="*/ 3 w 3"/>
                    <a:gd name="T113" fmla="*/ 0 h 1"/>
                    <a:gd name="T114" fmla="*/ 3 w 3"/>
                    <a:gd name="T1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89" name="Freeform 181"/>
                <p:cNvSpPr>
                  <a:spLocks/>
                </p:cNvSpPr>
                <p:nvPr/>
              </p:nvSpPr>
              <p:spPr bwMode="auto">
                <a:xfrm>
                  <a:off x="4439286" y="3952875"/>
                  <a:ext cx="0" cy="4763"/>
                </a:xfrm>
                <a:custGeom>
                  <a:avLst/>
                  <a:gdLst>
                    <a:gd name="T0" fmla="*/ 1 h 1"/>
                    <a:gd name="T1" fmla="*/ 0 h 1"/>
                    <a:gd name="T2" fmla="*/ 0 h 1"/>
                    <a:gd name="T3" fmla="*/ 0 h 1"/>
                    <a:gd name="T4" fmla="*/ 0 h 1"/>
                    <a:gd name="T5" fmla="*/ 0 h 1"/>
                    <a:gd name="T6" fmla="*/ 0 h 1"/>
                    <a:gd name="T7" fmla="*/ 0 h 1"/>
                    <a:gd name="T8" fmla="*/ 0 h 1"/>
                    <a:gd name="T9" fmla="*/ 0 h 1"/>
                    <a:gd name="T10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0" name="Freeform 182"/>
                <p:cNvSpPr>
                  <a:spLocks/>
                </p:cNvSpPr>
                <p:nvPr/>
              </p:nvSpPr>
              <p:spPr bwMode="auto">
                <a:xfrm>
                  <a:off x="4369436" y="3944938"/>
                  <a:ext cx="22225" cy="17463"/>
                </a:xfrm>
                <a:custGeom>
                  <a:avLst/>
                  <a:gdLst>
                    <a:gd name="T0" fmla="*/ 1 w 5"/>
                    <a:gd name="T1" fmla="*/ 2 h 4"/>
                    <a:gd name="T2" fmla="*/ 2 w 5"/>
                    <a:gd name="T3" fmla="*/ 2 h 4"/>
                    <a:gd name="T4" fmla="*/ 2 w 5"/>
                    <a:gd name="T5" fmla="*/ 2 h 4"/>
                    <a:gd name="T6" fmla="*/ 2 w 5"/>
                    <a:gd name="T7" fmla="*/ 2 h 4"/>
                    <a:gd name="T8" fmla="*/ 2 w 5"/>
                    <a:gd name="T9" fmla="*/ 2 h 4"/>
                    <a:gd name="T10" fmla="*/ 2 w 5"/>
                    <a:gd name="T11" fmla="*/ 2 h 4"/>
                    <a:gd name="T12" fmla="*/ 2 w 5"/>
                    <a:gd name="T13" fmla="*/ 3 h 4"/>
                    <a:gd name="T14" fmla="*/ 3 w 5"/>
                    <a:gd name="T15" fmla="*/ 2 h 4"/>
                    <a:gd name="T16" fmla="*/ 3 w 5"/>
                    <a:gd name="T17" fmla="*/ 2 h 4"/>
                    <a:gd name="T18" fmla="*/ 3 w 5"/>
                    <a:gd name="T19" fmla="*/ 3 h 4"/>
                    <a:gd name="T20" fmla="*/ 3 w 5"/>
                    <a:gd name="T21" fmla="*/ 3 h 4"/>
                    <a:gd name="T22" fmla="*/ 3 w 5"/>
                    <a:gd name="T23" fmla="*/ 3 h 4"/>
                    <a:gd name="T24" fmla="*/ 4 w 5"/>
                    <a:gd name="T25" fmla="*/ 4 h 4"/>
                    <a:gd name="T26" fmla="*/ 5 w 5"/>
                    <a:gd name="T27" fmla="*/ 3 h 4"/>
                    <a:gd name="T28" fmla="*/ 5 w 5"/>
                    <a:gd name="T29" fmla="*/ 3 h 4"/>
                    <a:gd name="T30" fmla="*/ 5 w 5"/>
                    <a:gd name="T31" fmla="*/ 2 h 4"/>
                    <a:gd name="T32" fmla="*/ 5 w 5"/>
                    <a:gd name="T33" fmla="*/ 2 h 4"/>
                    <a:gd name="T34" fmla="*/ 5 w 5"/>
                    <a:gd name="T35" fmla="*/ 2 h 4"/>
                    <a:gd name="T36" fmla="*/ 5 w 5"/>
                    <a:gd name="T37" fmla="*/ 1 h 4"/>
                    <a:gd name="T38" fmla="*/ 5 w 5"/>
                    <a:gd name="T39" fmla="*/ 1 h 4"/>
                    <a:gd name="T40" fmla="*/ 4 w 5"/>
                    <a:gd name="T41" fmla="*/ 1 h 4"/>
                    <a:gd name="T42" fmla="*/ 5 w 5"/>
                    <a:gd name="T43" fmla="*/ 1 h 4"/>
                    <a:gd name="T44" fmla="*/ 4 w 5"/>
                    <a:gd name="T45" fmla="*/ 0 h 4"/>
                    <a:gd name="T46" fmla="*/ 3 w 5"/>
                    <a:gd name="T47" fmla="*/ 1 h 4"/>
                    <a:gd name="T48" fmla="*/ 4 w 5"/>
                    <a:gd name="T49" fmla="*/ 0 h 4"/>
                    <a:gd name="T50" fmla="*/ 3 w 5"/>
                    <a:gd name="T51" fmla="*/ 0 h 4"/>
                    <a:gd name="T52" fmla="*/ 2 w 5"/>
                    <a:gd name="T53" fmla="*/ 0 h 4"/>
                    <a:gd name="T54" fmla="*/ 1 w 5"/>
                    <a:gd name="T55" fmla="*/ 0 h 4"/>
                    <a:gd name="T56" fmla="*/ 1 w 5"/>
                    <a:gd name="T57" fmla="*/ 0 h 4"/>
                    <a:gd name="T58" fmla="*/ 1 w 5"/>
                    <a:gd name="T59" fmla="*/ 0 h 4"/>
                    <a:gd name="T60" fmla="*/ 2 w 5"/>
                    <a:gd name="T61" fmla="*/ 0 h 4"/>
                    <a:gd name="T62" fmla="*/ 1 w 5"/>
                    <a:gd name="T63" fmla="*/ 1 h 4"/>
                    <a:gd name="T64" fmla="*/ 2 w 5"/>
                    <a:gd name="T65" fmla="*/ 1 h 4"/>
                    <a:gd name="T66" fmla="*/ 2 w 5"/>
                    <a:gd name="T67" fmla="*/ 1 h 4"/>
                    <a:gd name="T68" fmla="*/ 2 w 5"/>
                    <a:gd name="T69" fmla="*/ 1 h 4"/>
                    <a:gd name="T70" fmla="*/ 2 w 5"/>
                    <a:gd name="T71" fmla="*/ 1 h 4"/>
                    <a:gd name="T72" fmla="*/ 2 w 5"/>
                    <a:gd name="T73" fmla="*/ 1 h 4"/>
                    <a:gd name="T74" fmla="*/ 1 w 5"/>
                    <a:gd name="T75" fmla="*/ 1 h 4"/>
                    <a:gd name="T76" fmla="*/ 2 w 5"/>
                    <a:gd name="T77" fmla="*/ 2 h 4"/>
                    <a:gd name="T78" fmla="*/ 1 w 5"/>
                    <a:gd name="T79" fmla="*/ 2 h 4"/>
                    <a:gd name="T80" fmla="*/ 0 w 5"/>
                    <a:gd name="T81" fmla="*/ 2 h 4"/>
                    <a:gd name="T82" fmla="*/ 1 w 5"/>
                    <a:gd name="T8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" h="4">
                      <a:moveTo>
                        <a:pt x="1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3"/>
                        <a:pt x="2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4"/>
                        <a:pt x="4" y="4"/>
                      </a:cubicBezTo>
                      <a:cubicBezTo>
                        <a:pt x="4" y="4"/>
                        <a:pt x="5" y="4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4" y="1"/>
                        <a:pt x="4" y="0"/>
                        <a:pt x="4" y="0"/>
                      </a:cubicBezTo>
                      <a:cubicBezTo>
                        <a:pt x="4" y="0"/>
                        <a:pt x="4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1" name="Freeform 183"/>
                <p:cNvSpPr>
                  <a:spLocks/>
                </p:cNvSpPr>
                <p:nvPr/>
              </p:nvSpPr>
              <p:spPr bwMode="auto">
                <a:xfrm>
                  <a:off x="4409123" y="3957638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  <a:gd name="T7" fmla="*/ 0 w 1"/>
                    <a:gd name="T8" fmla="*/ 0 w 1"/>
                    <a:gd name="T9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2" name="Rectangle 184"/>
                <p:cNvSpPr>
                  <a:spLocks noChangeArrowheads="1"/>
                </p:cNvSpPr>
                <p:nvPr/>
              </p:nvSpPr>
              <p:spPr bwMode="auto">
                <a:xfrm>
                  <a:off x="4510723" y="395287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3" name="Freeform 185"/>
                <p:cNvSpPr>
                  <a:spLocks/>
                </p:cNvSpPr>
                <p:nvPr/>
              </p:nvSpPr>
              <p:spPr bwMode="auto">
                <a:xfrm>
                  <a:off x="4329748" y="3952875"/>
                  <a:ext cx="17463" cy="9525"/>
                </a:xfrm>
                <a:custGeom>
                  <a:avLst/>
                  <a:gdLst>
                    <a:gd name="T0" fmla="*/ 0 w 4"/>
                    <a:gd name="T1" fmla="*/ 1 h 2"/>
                    <a:gd name="T2" fmla="*/ 0 w 4"/>
                    <a:gd name="T3" fmla="*/ 1 h 2"/>
                    <a:gd name="T4" fmla="*/ 0 w 4"/>
                    <a:gd name="T5" fmla="*/ 1 h 2"/>
                    <a:gd name="T6" fmla="*/ 0 w 4"/>
                    <a:gd name="T7" fmla="*/ 1 h 2"/>
                    <a:gd name="T8" fmla="*/ 0 w 4"/>
                    <a:gd name="T9" fmla="*/ 2 h 2"/>
                    <a:gd name="T10" fmla="*/ 0 w 4"/>
                    <a:gd name="T11" fmla="*/ 2 h 2"/>
                    <a:gd name="T12" fmla="*/ 1 w 4"/>
                    <a:gd name="T13" fmla="*/ 2 h 2"/>
                    <a:gd name="T14" fmla="*/ 1 w 4"/>
                    <a:gd name="T15" fmla="*/ 2 h 2"/>
                    <a:gd name="T16" fmla="*/ 2 w 4"/>
                    <a:gd name="T17" fmla="*/ 2 h 2"/>
                    <a:gd name="T18" fmla="*/ 2 w 4"/>
                    <a:gd name="T19" fmla="*/ 2 h 2"/>
                    <a:gd name="T20" fmla="*/ 3 w 4"/>
                    <a:gd name="T21" fmla="*/ 1 h 2"/>
                    <a:gd name="T22" fmla="*/ 3 w 4"/>
                    <a:gd name="T23" fmla="*/ 1 h 2"/>
                    <a:gd name="T24" fmla="*/ 3 w 4"/>
                    <a:gd name="T25" fmla="*/ 1 h 2"/>
                    <a:gd name="T26" fmla="*/ 3 w 4"/>
                    <a:gd name="T27" fmla="*/ 1 h 2"/>
                    <a:gd name="T28" fmla="*/ 4 w 4"/>
                    <a:gd name="T29" fmla="*/ 0 h 2"/>
                    <a:gd name="T30" fmla="*/ 4 w 4"/>
                    <a:gd name="T31" fmla="*/ 0 h 2"/>
                    <a:gd name="T32" fmla="*/ 4 w 4"/>
                    <a:gd name="T33" fmla="*/ 0 h 2"/>
                    <a:gd name="T34" fmla="*/ 4 w 4"/>
                    <a:gd name="T35" fmla="*/ 0 h 2"/>
                    <a:gd name="T36" fmla="*/ 3 w 4"/>
                    <a:gd name="T37" fmla="*/ 0 h 2"/>
                    <a:gd name="T38" fmla="*/ 3 w 4"/>
                    <a:gd name="T39" fmla="*/ 0 h 2"/>
                    <a:gd name="T40" fmla="*/ 1 w 4"/>
                    <a:gd name="T41" fmla="*/ 0 h 2"/>
                    <a:gd name="T42" fmla="*/ 1 w 4"/>
                    <a:gd name="T43" fmla="*/ 0 h 2"/>
                    <a:gd name="T44" fmla="*/ 0 w 4"/>
                    <a:gd name="T4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" h="2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2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4" name="Freeform 186"/>
                <p:cNvSpPr>
                  <a:spLocks/>
                </p:cNvSpPr>
                <p:nvPr/>
              </p:nvSpPr>
              <p:spPr bwMode="auto">
                <a:xfrm>
                  <a:off x="4324986" y="3952875"/>
                  <a:ext cx="4763" cy="4763"/>
                </a:xfrm>
                <a:custGeom>
                  <a:avLst/>
                  <a:gdLst>
                    <a:gd name="T0" fmla="*/ 1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1 w 1"/>
                    <a:gd name="T7" fmla="*/ 0 h 1"/>
                    <a:gd name="T8" fmla="*/ 1 w 1"/>
                    <a:gd name="T9" fmla="*/ 0 h 1"/>
                    <a:gd name="T10" fmla="*/ 1 w 1"/>
                    <a:gd name="T11" fmla="*/ 0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0 h 1"/>
                    <a:gd name="T18" fmla="*/ 1 w 1"/>
                    <a:gd name="T19" fmla="*/ 0 h 1"/>
                    <a:gd name="T20" fmla="*/ 1 w 1"/>
                    <a:gd name="T21" fmla="*/ 0 h 1"/>
                    <a:gd name="T22" fmla="*/ 0 w 1"/>
                    <a:gd name="T23" fmla="*/ 0 h 1"/>
                    <a:gd name="T24" fmla="*/ 0 w 1"/>
                    <a:gd name="T25" fmla="*/ 0 h 1"/>
                    <a:gd name="T26" fmla="*/ 0 w 1"/>
                    <a:gd name="T27" fmla="*/ 1 h 1"/>
                    <a:gd name="T28" fmla="*/ 1 w 1"/>
                    <a:gd name="T2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5" name="Freeform 187"/>
                <p:cNvSpPr>
                  <a:spLocks/>
                </p:cNvSpPr>
                <p:nvPr/>
              </p:nvSpPr>
              <p:spPr bwMode="auto">
                <a:xfrm>
                  <a:off x="4355148" y="3957638"/>
                  <a:ext cx="4763" cy="9525"/>
                </a:xfrm>
                <a:custGeom>
                  <a:avLst/>
                  <a:gdLst>
                    <a:gd name="T0" fmla="*/ 0 w 1"/>
                    <a:gd name="T1" fmla="*/ 2 h 2"/>
                    <a:gd name="T2" fmla="*/ 1 w 1"/>
                    <a:gd name="T3" fmla="*/ 2 h 2"/>
                    <a:gd name="T4" fmla="*/ 1 w 1"/>
                    <a:gd name="T5" fmla="*/ 2 h 2"/>
                    <a:gd name="T6" fmla="*/ 1 w 1"/>
                    <a:gd name="T7" fmla="*/ 2 h 2"/>
                    <a:gd name="T8" fmla="*/ 1 w 1"/>
                    <a:gd name="T9" fmla="*/ 1 h 2"/>
                    <a:gd name="T10" fmla="*/ 1 w 1"/>
                    <a:gd name="T11" fmla="*/ 1 h 2"/>
                    <a:gd name="T12" fmla="*/ 1 w 1"/>
                    <a:gd name="T13" fmla="*/ 1 h 2"/>
                    <a:gd name="T14" fmla="*/ 1 w 1"/>
                    <a:gd name="T15" fmla="*/ 1 h 2"/>
                    <a:gd name="T16" fmla="*/ 1 w 1"/>
                    <a:gd name="T17" fmla="*/ 1 h 2"/>
                    <a:gd name="T18" fmla="*/ 1 w 1"/>
                    <a:gd name="T19" fmla="*/ 1 h 2"/>
                    <a:gd name="T20" fmla="*/ 1 w 1"/>
                    <a:gd name="T21" fmla="*/ 1 h 2"/>
                    <a:gd name="T22" fmla="*/ 1 w 1"/>
                    <a:gd name="T23" fmla="*/ 1 h 2"/>
                    <a:gd name="T24" fmla="*/ 1 w 1"/>
                    <a:gd name="T25" fmla="*/ 1 h 2"/>
                    <a:gd name="T26" fmla="*/ 1 w 1"/>
                    <a:gd name="T27" fmla="*/ 0 h 2"/>
                    <a:gd name="T28" fmla="*/ 1 w 1"/>
                    <a:gd name="T29" fmla="*/ 0 h 2"/>
                    <a:gd name="T30" fmla="*/ 1 w 1"/>
                    <a:gd name="T31" fmla="*/ 0 h 2"/>
                    <a:gd name="T32" fmla="*/ 1 w 1"/>
                    <a:gd name="T33" fmla="*/ 1 h 2"/>
                    <a:gd name="T34" fmla="*/ 1 w 1"/>
                    <a:gd name="T35" fmla="*/ 1 h 2"/>
                    <a:gd name="T36" fmla="*/ 1 w 1"/>
                    <a:gd name="T37" fmla="*/ 1 h 2"/>
                    <a:gd name="T38" fmla="*/ 1 w 1"/>
                    <a:gd name="T39" fmla="*/ 1 h 2"/>
                    <a:gd name="T40" fmla="*/ 1 w 1"/>
                    <a:gd name="T41" fmla="*/ 1 h 2"/>
                    <a:gd name="T42" fmla="*/ 1 w 1"/>
                    <a:gd name="T43" fmla="*/ 1 h 2"/>
                    <a:gd name="T44" fmla="*/ 0 w 1"/>
                    <a:gd name="T45" fmla="*/ 1 h 2"/>
                    <a:gd name="T46" fmla="*/ 0 w 1"/>
                    <a:gd name="T47" fmla="*/ 2 h 2"/>
                    <a:gd name="T48" fmla="*/ 0 w 1"/>
                    <a:gd name="T4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" h="2">
                      <a:moveTo>
                        <a:pt x="0" y="2"/>
                      </a:move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6" name="Freeform 188"/>
                <p:cNvSpPr>
                  <a:spLocks/>
                </p:cNvSpPr>
                <p:nvPr/>
              </p:nvSpPr>
              <p:spPr bwMode="auto">
                <a:xfrm>
                  <a:off x="4394836" y="3949700"/>
                  <a:ext cx="14288" cy="12700"/>
                </a:xfrm>
                <a:custGeom>
                  <a:avLst/>
                  <a:gdLst>
                    <a:gd name="T0" fmla="*/ 0 w 3"/>
                    <a:gd name="T1" fmla="*/ 2 h 3"/>
                    <a:gd name="T2" fmla="*/ 0 w 3"/>
                    <a:gd name="T3" fmla="*/ 2 h 3"/>
                    <a:gd name="T4" fmla="*/ 1 w 3"/>
                    <a:gd name="T5" fmla="*/ 2 h 3"/>
                    <a:gd name="T6" fmla="*/ 1 w 3"/>
                    <a:gd name="T7" fmla="*/ 2 h 3"/>
                    <a:gd name="T8" fmla="*/ 0 w 3"/>
                    <a:gd name="T9" fmla="*/ 3 h 3"/>
                    <a:gd name="T10" fmla="*/ 1 w 3"/>
                    <a:gd name="T11" fmla="*/ 3 h 3"/>
                    <a:gd name="T12" fmla="*/ 1 w 3"/>
                    <a:gd name="T13" fmla="*/ 3 h 3"/>
                    <a:gd name="T14" fmla="*/ 1 w 3"/>
                    <a:gd name="T15" fmla="*/ 3 h 3"/>
                    <a:gd name="T16" fmla="*/ 1 w 3"/>
                    <a:gd name="T17" fmla="*/ 3 h 3"/>
                    <a:gd name="T18" fmla="*/ 1 w 3"/>
                    <a:gd name="T19" fmla="*/ 3 h 3"/>
                    <a:gd name="T20" fmla="*/ 1 w 3"/>
                    <a:gd name="T21" fmla="*/ 3 h 3"/>
                    <a:gd name="T22" fmla="*/ 1 w 3"/>
                    <a:gd name="T23" fmla="*/ 2 h 3"/>
                    <a:gd name="T24" fmla="*/ 1 w 3"/>
                    <a:gd name="T25" fmla="*/ 3 h 3"/>
                    <a:gd name="T26" fmla="*/ 3 w 3"/>
                    <a:gd name="T27" fmla="*/ 2 h 3"/>
                    <a:gd name="T28" fmla="*/ 3 w 3"/>
                    <a:gd name="T29" fmla="*/ 2 h 3"/>
                    <a:gd name="T30" fmla="*/ 3 w 3"/>
                    <a:gd name="T31" fmla="*/ 2 h 3"/>
                    <a:gd name="T32" fmla="*/ 3 w 3"/>
                    <a:gd name="T33" fmla="*/ 2 h 3"/>
                    <a:gd name="T34" fmla="*/ 3 w 3"/>
                    <a:gd name="T35" fmla="*/ 2 h 3"/>
                    <a:gd name="T36" fmla="*/ 3 w 3"/>
                    <a:gd name="T37" fmla="*/ 2 h 3"/>
                    <a:gd name="T38" fmla="*/ 3 w 3"/>
                    <a:gd name="T39" fmla="*/ 2 h 3"/>
                    <a:gd name="T40" fmla="*/ 3 w 3"/>
                    <a:gd name="T41" fmla="*/ 2 h 3"/>
                    <a:gd name="T42" fmla="*/ 3 w 3"/>
                    <a:gd name="T43" fmla="*/ 1 h 3"/>
                    <a:gd name="T44" fmla="*/ 3 w 3"/>
                    <a:gd name="T45" fmla="*/ 1 h 3"/>
                    <a:gd name="T46" fmla="*/ 3 w 3"/>
                    <a:gd name="T47" fmla="*/ 1 h 3"/>
                    <a:gd name="T48" fmla="*/ 3 w 3"/>
                    <a:gd name="T49" fmla="*/ 1 h 3"/>
                    <a:gd name="T50" fmla="*/ 3 w 3"/>
                    <a:gd name="T51" fmla="*/ 1 h 3"/>
                    <a:gd name="T52" fmla="*/ 2 w 3"/>
                    <a:gd name="T53" fmla="*/ 1 h 3"/>
                    <a:gd name="T54" fmla="*/ 3 w 3"/>
                    <a:gd name="T55" fmla="*/ 1 h 3"/>
                    <a:gd name="T56" fmla="*/ 2 w 3"/>
                    <a:gd name="T57" fmla="*/ 1 h 3"/>
                    <a:gd name="T58" fmla="*/ 2 w 3"/>
                    <a:gd name="T59" fmla="*/ 0 h 3"/>
                    <a:gd name="T60" fmla="*/ 2 w 3"/>
                    <a:gd name="T61" fmla="*/ 0 h 3"/>
                    <a:gd name="T62" fmla="*/ 2 w 3"/>
                    <a:gd name="T63" fmla="*/ 0 h 3"/>
                    <a:gd name="T64" fmla="*/ 2 w 3"/>
                    <a:gd name="T65" fmla="*/ 0 h 3"/>
                    <a:gd name="T66" fmla="*/ 1 w 3"/>
                    <a:gd name="T67" fmla="*/ 0 h 3"/>
                    <a:gd name="T68" fmla="*/ 1 w 3"/>
                    <a:gd name="T69" fmla="*/ 0 h 3"/>
                    <a:gd name="T70" fmla="*/ 1 w 3"/>
                    <a:gd name="T71" fmla="*/ 0 h 3"/>
                    <a:gd name="T72" fmla="*/ 1 w 3"/>
                    <a:gd name="T73" fmla="*/ 1 h 3"/>
                    <a:gd name="T74" fmla="*/ 1 w 3"/>
                    <a:gd name="T75" fmla="*/ 1 h 3"/>
                    <a:gd name="T76" fmla="*/ 0 w 3"/>
                    <a:gd name="T77" fmla="*/ 1 h 3"/>
                    <a:gd name="T78" fmla="*/ 0 w 3"/>
                    <a:gd name="T79" fmla="*/ 1 h 3"/>
                    <a:gd name="T80" fmla="*/ 0 w 3"/>
                    <a:gd name="T81" fmla="*/ 1 h 3"/>
                    <a:gd name="T82" fmla="*/ 0 w 3"/>
                    <a:gd name="T83" fmla="*/ 1 h 3"/>
                    <a:gd name="T84" fmla="*/ 0 w 3"/>
                    <a:gd name="T85" fmla="*/ 1 h 3"/>
                    <a:gd name="T86" fmla="*/ 0 w 3"/>
                    <a:gd name="T87" fmla="*/ 2 h 3"/>
                    <a:gd name="T88" fmla="*/ 0 w 3"/>
                    <a:gd name="T89" fmla="*/ 2 h 3"/>
                    <a:gd name="T90" fmla="*/ 0 w 3"/>
                    <a:gd name="T91" fmla="*/ 2 h 3"/>
                    <a:gd name="T92" fmla="*/ 0 w 3"/>
                    <a:gd name="T93" fmla="*/ 2 h 3"/>
                    <a:gd name="T94" fmla="*/ 0 w 3"/>
                    <a:gd name="T95" fmla="*/ 2 h 3"/>
                    <a:gd name="T96" fmla="*/ 1 w 3"/>
                    <a:gd name="T97" fmla="*/ 2 h 3"/>
                    <a:gd name="T98" fmla="*/ 1 w 3"/>
                    <a:gd name="T99" fmla="*/ 2 h 3"/>
                    <a:gd name="T100" fmla="*/ 1 w 3"/>
                    <a:gd name="T101" fmla="*/ 2 h 3"/>
                    <a:gd name="T102" fmla="*/ 1 w 3"/>
                    <a:gd name="T103" fmla="*/ 2 h 3"/>
                    <a:gd name="T104" fmla="*/ 1 w 3"/>
                    <a:gd name="T105" fmla="*/ 2 h 3"/>
                    <a:gd name="T106" fmla="*/ 1 w 3"/>
                    <a:gd name="T10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" h="3">
                      <a:moveTo>
                        <a:pt x="1" y="2"/>
                      </a:move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2"/>
                        <a:pt x="1" y="2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2"/>
                        <a:pt x="1" y="2"/>
                        <a:pt x="1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3"/>
                      </a:cubicBezTo>
                      <a:cubicBezTo>
                        <a:pt x="1" y="3"/>
                        <a:pt x="1" y="3"/>
                        <a:pt x="2" y="2"/>
                      </a:cubicBezTo>
                      <a:cubicBezTo>
                        <a:pt x="2" y="2"/>
                        <a:pt x="2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7" name="Freeform 189"/>
                <p:cNvSpPr>
                  <a:spLocks/>
                </p:cNvSpPr>
                <p:nvPr/>
              </p:nvSpPr>
              <p:spPr bwMode="auto">
                <a:xfrm>
                  <a:off x="4374198" y="3957638"/>
                  <a:ext cx="7938" cy="4763"/>
                </a:xfrm>
                <a:custGeom>
                  <a:avLst/>
                  <a:gdLst>
                    <a:gd name="T0" fmla="*/ 2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  <a:gd name="T6" fmla="*/ 1 w 2"/>
                    <a:gd name="T7" fmla="*/ 1 h 1"/>
                    <a:gd name="T8" fmla="*/ 1 w 2"/>
                    <a:gd name="T9" fmla="*/ 1 h 1"/>
                    <a:gd name="T10" fmla="*/ 2 w 2"/>
                    <a:gd name="T11" fmla="*/ 1 h 1"/>
                    <a:gd name="T12" fmla="*/ 2 w 2"/>
                    <a:gd name="T13" fmla="*/ 1 h 1"/>
                    <a:gd name="T14" fmla="*/ 2 w 2"/>
                    <a:gd name="T1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8" name="Freeform 190"/>
                <p:cNvSpPr>
                  <a:spLocks/>
                </p:cNvSpPr>
                <p:nvPr/>
              </p:nvSpPr>
              <p:spPr bwMode="auto">
                <a:xfrm>
                  <a:off x="4488498" y="395763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99" name="Freeform 191"/>
                <p:cNvSpPr>
                  <a:spLocks/>
                </p:cNvSpPr>
                <p:nvPr/>
              </p:nvSpPr>
              <p:spPr bwMode="auto">
                <a:xfrm>
                  <a:off x="4337686" y="3949700"/>
                  <a:ext cx="17463" cy="3175"/>
                </a:xfrm>
                <a:custGeom>
                  <a:avLst/>
                  <a:gdLst>
                    <a:gd name="T0" fmla="*/ 0 w 4"/>
                    <a:gd name="T1" fmla="*/ 1 h 1"/>
                    <a:gd name="T2" fmla="*/ 1 w 4"/>
                    <a:gd name="T3" fmla="*/ 0 h 1"/>
                    <a:gd name="T4" fmla="*/ 1 w 4"/>
                    <a:gd name="T5" fmla="*/ 0 h 1"/>
                    <a:gd name="T6" fmla="*/ 1 w 4"/>
                    <a:gd name="T7" fmla="*/ 1 h 1"/>
                    <a:gd name="T8" fmla="*/ 1 w 4"/>
                    <a:gd name="T9" fmla="*/ 1 h 1"/>
                    <a:gd name="T10" fmla="*/ 1 w 4"/>
                    <a:gd name="T11" fmla="*/ 1 h 1"/>
                    <a:gd name="T12" fmla="*/ 1 w 4"/>
                    <a:gd name="T13" fmla="*/ 1 h 1"/>
                    <a:gd name="T14" fmla="*/ 1 w 4"/>
                    <a:gd name="T15" fmla="*/ 1 h 1"/>
                    <a:gd name="T16" fmla="*/ 2 w 4"/>
                    <a:gd name="T17" fmla="*/ 0 h 1"/>
                    <a:gd name="T18" fmla="*/ 2 w 4"/>
                    <a:gd name="T19" fmla="*/ 0 h 1"/>
                    <a:gd name="T20" fmla="*/ 2 w 4"/>
                    <a:gd name="T21" fmla="*/ 0 h 1"/>
                    <a:gd name="T22" fmla="*/ 2 w 4"/>
                    <a:gd name="T23" fmla="*/ 1 h 1"/>
                    <a:gd name="T24" fmla="*/ 2 w 4"/>
                    <a:gd name="T25" fmla="*/ 1 h 1"/>
                    <a:gd name="T26" fmla="*/ 2 w 4"/>
                    <a:gd name="T27" fmla="*/ 1 h 1"/>
                    <a:gd name="T28" fmla="*/ 3 w 4"/>
                    <a:gd name="T29" fmla="*/ 1 h 1"/>
                    <a:gd name="T30" fmla="*/ 3 w 4"/>
                    <a:gd name="T31" fmla="*/ 1 h 1"/>
                    <a:gd name="T32" fmla="*/ 4 w 4"/>
                    <a:gd name="T33" fmla="*/ 0 h 1"/>
                    <a:gd name="T34" fmla="*/ 3 w 4"/>
                    <a:gd name="T35" fmla="*/ 0 h 1"/>
                    <a:gd name="T36" fmla="*/ 3 w 4"/>
                    <a:gd name="T37" fmla="*/ 0 h 1"/>
                    <a:gd name="T38" fmla="*/ 3 w 4"/>
                    <a:gd name="T39" fmla="*/ 0 h 1"/>
                    <a:gd name="T40" fmla="*/ 2 w 4"/>
                    <a:gd name="T41" fmla="*/ 0 h 1"/>
                    <a:gd name="T42" fmla="*/ 2 w 4"/>
                    <a:gd name="T43" fmla="*/ 0 h 1"/>
                    <a:gd name="T44" fmla="*/ 0 w 4"/>
                    <a:gd name="T45" fmla="*/ 0 h 1"/>
                    <a:gd name="T46" fmla="*/ 0 w 4"/>
                    <a:gd name="T4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4" y="0"/>
                        <a:pt x="4" y="0"/>
                      </a:cubicBezTo>
                      <a:cubicBezTo>
                        <a:pt x="4" y="0"/>
                        <a:pt x="3" y="0"/>
                        <a:pt x="3" y="0"/>
                      </a:cubicBezTo>
                      <a:cubicBezTo>
                        <a:pt x="4" y="0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0" name="Freeform 192"/>
                <p:cNvSpPr>
                  <a:spLocks/>
                </p:cNvSpPr>
                <p:nvPr/>
              </p:nvSpPr>
              <p:spPr bwMode="auto">
                <a:xfrm>
                  <a:off x="4448811" y="3944938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0 h 1"/>
                    <a:gd name="T20" fmla="*/ 1 w 1"/>
                    <a:gd name="T21" fmla="*/ 0 h 1"/>
                    <a:gd name="T22" fmla="*/ 1 w 1"/>
                    <a:gd name="T23" fmla="*/ 0 h 1"/>
                    <a:gd name="T24" fmla="*/ 1 w 1"/>
                    <a:gd name="T25" fmla="*/ 0 h 1"/>
                    <a:gd name="T26" fmla="*/ 0 w 1"/>
                    <a:gd name="T27" fmla="*/ 1 h 1"/>
                    <a:gd name="T28" fmla="*/ 0 w 1"/>
                    <a:gd name="T29" fmla="*/ 1 h 1"/>
                    <a:gd name="T30" fmla="*/ 0 w 1"/>
                    <a:gd name="T31" fmla="*/ 1 h 1"/>
                    <a:gd name="T32" fmla="*/ 0 w 1"/>
                    <a:gd name="T33" fmla="*/ 1 h 1"/>
                    <a:gd name="T34" fmla="*/ 0 w 1"/>
                    <a:gd name="T35" fmla="*/ 1 h 1"/>
                    <a:gd name="T36" fmla="*/ 0 w 1"/>
                    <a:gd name="T3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1" name="Freeform 193"/>
                <p:cNvSpPr>
                  <a:spLocks/>
                </p:cNvSpPr>
                <p:nvPr/>
              </p:nvSpPr>
              <p:spPr bwMode="auto">
                <a:xfrm>
                  <a:off x="4532948" y="3940175"/>
                  <a:ext cx="3175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0 w 1"/>
                    <a:gd name="T4" fmla="*/ 1 w 1"/>
                    <a:gd name="T5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2" name="Freeform 194"/>
                <p:cNvSpPr>
                  <a:spLocks/>
                </p:cNvSpPr>
                <p:nvPr/>
              </p:nvSpPr>
              <p:spPr bwMode="auto">
                <a:xfrm>
                  <a:off x="4536123" y="39401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3" name="Rectangle 195"/>
                <p:cNvSpPr>
                  <a:spLocks noChangeArrowheads="1"/>
                </p:cNvSpPr>
                <p:nvPr/>
              </p:nvSpPr>
              <p:spPr bwMode="auto">
                <a:xfrm>
                  <a:off x="4536123" y="394017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4" name="Freeform 196"/>
                <p:cNvSpPr>
                  <a:spLocks/>
                </p:cNvSpPr>
                <p:nvPr/>
              </p:nvSpPr>
              <p:spPr bwMode="auto">
                <a:xfrm>
                  <a:off x="4536123" y="39354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5" name="Freeform 197"/>
                <p:cNvSpPr>
                  <a:spLocks/>
                </p:cNvSpPr>
                <p:nvPr/>
              </p:nvSpPr>
              <p:spPr bwMode="auto">
                <a:xfrm>
                  <a:off x="4501198" y="3944938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1 h 1"/>
                    <a:gd name="T10" fmla="*/ 0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1 h 1"/>
                    <a:gd name="T18" fmla="*/ 1 w 1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6" name="Oval 198"/>
                <p:cNvSpPr>
                  <a:spLocks noChangeArrowheads="1"/>
                </p:cNvSpPr>
                <p:nvPr/>
              </p:nvSpPr>
              <p:spPr bwMode="auto">
                <a:xfrm>
                  <a:off x="4532948" y="3940175"/>
                  <a:ext cx="1588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7" name="Freeform 199"/>
                <p:cNvSpPr>
                  <a:spLocks/>
                </p:cNvSpPr>
                <p:nvPr/>
              </p:nvSpPr>
              <p:spPr bwMode="auto">
                <a:xfrm>
                  <a:off x="4699636" y="3895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8" name="Freeform 200"/>
                <p:cNvSpPr>
                  <a:spLocks/>
                </p:cNvSpPr>
                <p:nvPr/>
              </p:nvSpPr>
              <p:spPr bwMode="auto">
                <a:xfrm>
                  <a:off x="4704398" y="39052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09" name="Freeform 201"/>
                <p:cNvSpPr>
                  <a:spLocks/>
                </p:cNvSpPr>
                <p:nvPr/>
              </p:nvSpPr>
              <p:spPr bwMode="auto">
                <a:xfrm>
                  <a:off x="4709161" y="39004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0" name="Freeform 202"/>
                <p:cNvSpPr>
                  <a:spLocks/>
                </p:cNvSpPr>
                <p:nvPr/>
              </p:nvSpPr>
              <p:spPr bwMode="auto">
                <a:xfrm>
                  <a:off x="4704398" y="39052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1" name="Rectangle 203"/>
                <p:cNvSpPr>
                  <a:spLocks noChangeArrowheads="1"/>
                </p:cNvSpPr>
                <p:nvPr/>
              </p:nvSpPr>
              <p:spPr bwMode="auto">
                <a:xfrm>
                  <a:off x="4704398" y="3905250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12" name="Freeform 204"/>
                <p:cNvSpPr>
                  <a:spLocks/>
                </p:cNvSpPr>
                <p:nvPr/>
              </p:nvSpPr>
              <p:spPr bwMode="auto">
                <a:xfrm>
                  <a:off x="4726623" y="3860800"/>
                  <a:ext cx="12700" cy="0"/>
                </a:xfrm>
                <a:custGeom>
                  <a:avLst/>
                  <a:gdLst>
                    <a:gd name="T0" fmla="*/ 0 w 3"/>
                    <a:gd name="T1" fmla="*/ 0 w 3"/>
                    <a:gd name="T2" fmla="*/ 0 w 3"/>
                    <a:gd name="T3" fmla="*/ 2 w 3"/>
                    <a:gd name="T4" fmla="*/ 2 w 3"/>
                    <a:gd name="T5" fmla="*/ 3 w 3"/>
                    <a:gd name="T6" fmla="*/ 3 w 3"/>
                    <a:gd name="T7" fmla="*/ 3 w 3"/>
                    <a:gd name="T8" fmla="*/ 2 w 3"/>
                    <a:gd name="T9" fmla="*/ 2 w 3"/>
                    <a:gd name="T10" fmla="*/ 2 w 3"/>
                    <a:gd name="T11" fmla="*/ 1 w 3"/>
                    <a:gd name="T12" fmla="*/ 1 w 3"/>
                    <a:gd name="T13" fmla="*/ 1 w 3"/>
                    <a:gd name="T14" fmla="*/ 0 w 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</a:cxnLst>
                  <a:rect l="0" t="0" r="r" b="b"/>
                  <a:pathLst>
                    <a:path w="3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013" name="Group 406"/>
                <p:cNvGrpSpPr>
                  <a:grpSpLocks/>
                </p:cNvGrpSpPr>
                <p:nvPr/>
              </p:nvGrpSpPr>
              <p:grpSpPr bwMode="auto">
                <a:xfrm>
                  <a:off x="4213860" y="3833813"/>
                  <a:ext cx="1531938" cy="1135063"/>
                  <a:chOff x="2776" y="1109"/>
                  <a:chExt cx="965" cy="715"/>
                </a:xfrm>
                <a:grpFill/>
              </p:grpSpPr>
              <p:sp>
                <p:nvSpPr>
                  <p:cNvPr id="3284" name="Freeform 206"/>
                  <p:cNvSpPr>
                    <a:spLocks/>
                  </p:cNvSpPr>
                  <p:nvPr/>
                </p:nvSpPr>
                <p:spPr bwMode="auto">
                  <a:xfrm>
                    <a:off x="3074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5" name="Freeform 207"/>
                  <p:cNvSpPr>
                    <a:spLocks/>
                  </p:cNvSpPr>
                  <p:nvPr/>
                </p:nvSpPr>
                <p:spPr bwMode="auto">
                  <a:xfrm>
                    <a:off x="3091" y="1151"/>
                    <a:ext cx="2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0 h 1"/>
                      <a:gd name="T26" fmla="*/ 0 w 1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6" name="Freeform 208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7" name="Freeform 209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8" name="Freeform 210"/>
                  <p:cNvSpPr>
                    <a:spLocks/>
                  </p:cNvSpPr>
                  <p:nvPr/>
                </p:nvSpPr>
                <p:spPr bwMode="auto">
                  <a:xfrm>
                    <a:off x="3091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9" name="Freeform 211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0" name="Freeform 212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1" name="Freeform 213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2" name="Freeform 214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3" name="Oval 215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4" name="Rectangle 216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5" name="Freeform 217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6" name="Freeform 218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7" name="Freeform 219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8" name="Oval 220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1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99" name="Freeform 221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0" name="Rectangle 222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1" name="Freeform 223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2" name="Freeform 224"/>
                  <p:cNvSpPr>
                    <a:spLocks/>
                  </p:cNvSpPr>
                  <p:nvPr/>
                </p:nvSpPr>
                <p:spPr bwMode="auto">
                  <a:xfrm>
                    <a:off x="3091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3" name="Rectangle 225"/>
                  <p:cNvSpPr>
                    <a:spLocks noChangeArrowheads="1"/>
                  </p:cNvSpPr>
                  <p:nvPr/>
                </p:nvSpPr>
                <p:spPr bwMode="auto">
                  <a:xfrm>
                    <a:off x="3091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4" name="Rectangle 226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5" name="Rectangle 227"/>
                  <p:cNvSpPr>
                    <a:spLocks noChangeArrowheads="1"/>
                  </p:cNvSpPr>
                  <p:nvPr/>
                </p:nvSpPr>
                <p:spPr bwMode="auto">
                  <a:xfrm>
                    <a:off x="3091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6" name="Freeform 228"/>
                  <p:cNvSpPr>
                    <a:spLocks/>
                  </p:cNvSpPr>
                  <p:nvPr/>
                </p:nvSpPr>
                <p:spPr bwMode="auto">
                  <a:xfrm>
                    <a:off x="3091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7" name="Rectangle 229"/>
                  <p:cNvSpPr>
                    <a:spLocks noChangeArrowheads="1"/>
                  </p:cNvSpPr>
                  <p:nvPr/>
                </p:nvSpPr>
                <p:spPr bwMode="auto">
                  <a:xfrm>
                    <a:off x="3091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8" name="Freeform 230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09" name="Freeform 231"/>
                  <p:cNvSpPr>
                    <a:spLocks/>
                  </p:cNvSpPr>
                  <p:nvPr/>
                </p:nvSpPr>
                <p:spPr bwMode="auto">
                  <a:xfrm>
                    <a:off x="3088" y="1154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3 w 3"/>
                      <a:gd name="T3" fmla="*/ 3 w 3"/>
                      <a:gd name="T4" fmla="*/ 3 w 3"/>
                      <a:gd name="T5" fmla="*/ 0 w 3"/>
                      <a:gd name="T6" fmla="*/ 0 w 3"/>
                      <a:gd name="T7" fmla="*/ 0 w 3"/>
                      <a:gd name="T8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0" name="Rectangle 232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1" name="Freeform 233"/>
                  <p:cNvSpPr>
                    <a:spLocks/>
                  </p:cNvSpPr>
                  <p:nvPr/>
                </p:nvSpPr>
                <p:spPr bwMode="auto">
                  <a:xfrm>
                    <a:off x="3088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2" name="Freeform 234"/>
                  <p:cNvSpPr>
                    <a:spLocks/>
                  </p:cNvSpPr>
                  <p:nvPr/>
                </p:nvSpPr>
                <p:spPr bwMode="auto">
                  <a:xfrm>
                    <a:off x="3088" y="1109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0 h 1"/>
                      <a:gd name="T4" fmla="*/ 1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3" name="Freeform 235"/>
                  <p:cNvSpPr>
                    <a:spLocks/>
                  </p:cNvSpPr>
                  <p:nvPr/>
                </p:nvSpPr>
                <p:spPr bwMode="auto">
                  <a:xfrm>
                    <a:off x="3093" y="1112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4" name="Freeform 236"/>
                  <p:cNvSpPr>
                    <a:spLocks/>
                  </p:cNvSpPr>
                  <p:nvPr/>
                </p:nvSpPr>
                <p:spPr bwMode="auto">
                  <a:xfrm>
                    <a:off x="3093" y="111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5" name="Freeform 237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3" cy="0"/>
                  </a:xfrm>
                  <a:custGeom>
                    <a:avLst/>
                    <a:gdLst>
                      <a:gd name="T0" fmla="*/ 3 w 3"/>
                      <a:gd name="T1" fmla="*/ 3 w 3"/>
                      <a:gd name="T2" fmla="*/ 3 w 3"/>
                      <a:gd name="T3" fmla="*/ 3 w 3"/>
                      <a:gd name="T4" fmla="*/ 0 w 3"/>
                      <a:gd name="T5" fmla="*/ 0 w 3"/>
                      <a:gd name="T6" fmla="*/ 0 w 3"/>
                      <a:gd name="T7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6" name="Freeform 238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7" name="Freeform 239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8" name="Freeform 240"/>
                  <p:cNvSpPr>
                    <a:spLocks/>
                  </p:cNvSpPr>
                  <p:nvPr/>
                </p:nvSpPr>
                <p:spPr bwMode="auto">
                  <a:xfrm>
                    <a:off x="3091" y="1112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0 w 1"/>
                      <a:gd name="T17" fmla="*/ 0 w 1"/>
                      <a:gd name="T1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19" name="Freeform 241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0" name="Freeform 242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1" name="Freeform 243"/>
                  <p:cNvSpPr>
                    <a:spLocks/>
                  </p:cNvSpPr>
                  <p:nvPr/>
                </p:nvSpPr>
                <p:spPr bwMode="auto">
                  <a:xfrm>
                    <a:off x="3105" y="1115"/>
                    <a:ext cx="11" cy="3"/>
                  </a:xfrm>
                  <a:custGeom>
                    <a:avLst/>
                    <a:gdLst>
                      <a:gd name="T0" fmla="*/ 1 w 4"/>
                      <a:gd name="T1" fmla="*/ 1 h 1"/>
                      <a:gd name="T2" fmla="*/ 1 w 4"/>
                      <a:gd name="T3" fmla="*/ 1 h 1"/>
                      <a:gd name="T4" fmla="*/ 2 w 4"/>
                      <a:gd name="T5" fmla="*/ 1 h 1"/>
                      <a:gd name="T6" fmla="*/ 3 w 4"/>
                      <a:gd name="T7" fmla="*/ 1 h 1"/>
                      <a:gd name="T8" fmla="*/ 3 w 4"/>
                      <a:gd name="T9" fmla="*/ 1 h 1"/>
                      <a:gd name="T10" fmla="*/ 3 w 4"/>
                      <a:gd name="T11" fmla="*/ 1 h 1"/>
                      <a:gd name="T12" fmla="*/ 4 w 4"/>
                      <a:gd name="T13" fmla="*/ 1 h 1"/>
                      <a:gd name="T14" fmla="*/ 3 w 4"/>
                      <a:gd name="T15" fmla="*/ 1 h 1"/>
                      <a:gd name="T16" fmla="*/ 4 w 4"/>
                      <a:gd name="T17" fmla="*/ 1 h 1"/>
                      <a:gd name="T18" fmla="*/ 4 w 4"/>
                      <a:gd name="T19" fmla="*/ 1 h 1"/>
                      <a:gd name="T20" fmla="*/ 3 w 4"/>
                      <a:gd name="T21" fmla="*/ 0 h 1"/>
                      <a:gd name="T22" fmla="*/ 2 w 4"/>
                      <a:gd name="T23" fmla="*/ 0 h 1"/>
                      <a:gd name="T24" fmla="*/ 1 w 4"/>
                      <a:gd name="T25" fmla="*/ 0 h 1"/>
                      <a:gd name="T26" fmla="*/ 1 w 4"/>
                      <a:gd name="T27" fmla="*/ 0 h 1"/>
                      <a:gd name="T28" fmla="*/ 1 w 4"/>
                      <a:gd name="T29" fmla="*/ 0 h 1"/>
                      <a:gd name="T30" fmla="*/ 1 w 4"/>
                      <a:gd name="T31" fmla="*/ 0 h 1"/>
                      <a:gd name="T32" fmla="*/ 2 w 4"/>
                      <a:gd name="T33" fmla="*/ 0 h 1"/>
                      <a:gd name="T34" fmla="*/ 1 w 4"/>
                      <a:gd name="T35" fmla="*/ 1 h 1"/>
                      <a:gd name="T36" fmla="*/ 0 w 4"/>
                      <a:gd name="T37" fmla="*/ 0 h 1"/>
                      <a:gd name="T38" fmla="*/ 0 w 4"/>
                      <a:gd name="T39" fmla="*/ 1 h 1"/>
                      <a:gd name="T40" fmla="*/ 0 w 4"/>
                      <a:gd name="T41" fmla="*/ 1 h 1"/>
                      <a:gd name="T42" fmla="*/ 0 w 4"/>
                      <a:gd name="T43" fmla="*/ 1 h 1"/>
                      <a:gd name="T44" fmla="*/ 1 w 4"/>
                      <a:gd name="T4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2" name="Freeform 244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3" name="Freeform 245"/>
                  <p:cNvSpPr>
                    <a:spLocks/>
                  </p:cNvSpPr>
                  <p:nvPr/>
                </p:nvSpPr>
                <p:spPr bwMode="auto">
                  <a:xfrm>
                    <a:off x="3074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4" name="Freeform 246"/>
                  <p:cNvSpPr>
                    <a:spLocks/>
                  </p:cNvSpPr>
                  <p:nvPr/>
                </p:nvSpPr>
                <p:spPr bwMode="auto">
                  <a:xfrm>
                    <a:off x="3077" y="1148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1 w 1"/>
                      <a:gd name="T33" fmla="*/ 0 h 1"/>
                      <a:gd name="T34" fmla="*/ 1 w 1"/>
                      <a:gd name="T35" fmla="*/ 0 h 1"/>
                      <a:gd name="T36" fmla="*/ 1 w 1"/>
                      <a:gd name="T37" fmla="*/ 0 h 1"/>
                      <a:gd name="T38" fmla="*/ 1 w 1"/>
                      <a:gd name="T39" fmla="*/ 0 h 1"/>
                      <a:gd name="T40" fmla="*/ 1 w 1"/>
                      <a:gd name="T41" fmla="*/ 0 h 1"/>
                      <a:gd name="T42" fmla="*/ 1 w 1"/>
                      <a:gd name="T43" fmla="*/ 0 h 1"/>
                      <a:gd name="T44" fmla="*/ 1 w 1"/>
                      <a:gd name="T45" fmla="*/ 0 h 1"/>
                      <a:gd name="T46" fmla="*/ 1 w 1"/>
                      <a:gd name="T47" fmla="*/ 0 h 1"/>
                      <a:gd name="T48" fmla="*/ 1 w 1"/>
                      <a:gd name="T49" fmla="*/ 0 h 1"/>
                      <a:gd name="T50" fmla="*/ 1 w 1"/>
                      <a:gd name="T51" fmla="*/ 0 h 1"/>
                      <a:gd name="T52" fmla="*/ 1 w 1"/>
                      <a:gd name="T53" fmla="*/ 0 h 1"/>
                      <a:gd name="T54" fmla="*/ 1 w 1"/>
                      <a:gd name="T55" fmla="*/ 0 h 1"/>
                      <a:gd name="T56" fmla="*/ 1 w 1"/>
                      <a:gd name="T57" fmla="*/ 0 h 1"/>
                      <a:gd name="T58" fmla="*/ 1 w 1"/>
                      <a:gd name="T59" fmla="*/ 0 h 1"/>
                      <a:gd name="T60" fmla="*/ 1 w 1"/>
                      <a:gd name="T61" fmla="*/ 0 h 1"/>
                      <a:gd name="T62" fmla="*/ 1 w 1"/>
                      <a:gd name="T63" fmla="*/ 0 h 1"/>
                      <a:gd name="T64" fmla="*/ 1 w 1"/>
                      <a:gd name="T65" fmla="*/ 0 h 1"/>
                      <a:gd name="T66" fmla="*/ 1 w 1"/>
                      <a:gd name="T67" fmla="*/ 0 h 1"/>
                      <a:gd name="T68" fmla="*/ 1 w 1"/>
                      <a:gd name="T69" fmla="*/ 0 h 1"/>
                      <a:gd name="T70" fmla="*/ 1 w 1"/>
                      <a:gd name="T71" fmla="*/ 0 h 1"/>
                      <a:gd name="T72" fmla="*/ 1 w 1"/>
                      <a:gd name="T73" fmla="*/ 0 h 1"/>
                      <a:gd name="T74" fmla="*/ 0 w 1"/>
                      <a:gd name="T75" fmla="*/ 0 h 1"/>
                      <a:gd name="T76" fmla="*/ 0 w 1"/>
                      <a:gd name="T77" fmla="*/ 0 h 1"/>
                      <a:gd name="T78" fmla="*/ 0 w 1"/>
                      <a:gd name="T79" fmla="*/ 0 h 1"/>
                      <a:gd name="T80" fmla="*/ 0 w 1"/>
                      <a:gd name="T81" fmla="*/ 0 h 1"/>
                      <a:gd name="T82" fmla="*/ 1 w 1"/>
                      <a:gd name="T83" fmla="*/ 0 h 1"/>
                      <a:gd name="T84" fmla="*/ 1 w 1"/>
                      <a:gd name="T8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5" name="Freeform 247"/>
                  <p:cNvSpPr>
                    <a:spLocks/>
                  </p:cNvSpPr>
                  <p:nvPr/>
                </p:nvSpPr>
                <p:spPr bwMode="auto">
                  <a:xfrm>
                    <a:off x="3080" y="1148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6" name="Freeform 248"/>
                  <p:cNvSpPr>
                    <a:spLocks/>
                  </p:cNvSpPr>
                  <p:nvPr/>
                </p:nvSpPr>
                <p:spPr bwMode="auto">
                  <a:xfrm>
                    <a:off x="3077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7" name="Freeform 249"/>
                  <p:cNvSpPr>
                    <a:spLocks/>
                  </p:cNvSpPr>
                  <p:nvPr/>
                </p:nvSpPr>
                <p:spPr bwMode="auto">
                  <a:xfrm>
                    <a:off x="3077" y="1151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3 w 3"/>
                      <a:gd name="T3" fmla="*/ 3 w 3"/>
                      <a:gd name="T4" fmla="*/ 0 w 3"/>
                      <a:gd name="T5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8" name="Rectangle 250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29" name="Freeform 251"/>
                  <p:cNvSpPr>
                    <a:spLocks/>
                  </p:cNvSpPr>
                  <p:nvPr/>
                </p:nvSpPr>
                <p:spPr bwMode="auto">
                  <a:xfrm>
                    <a:off x="3091" y="1118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0" name="Freeform 252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1" name="Freeform 253"/>
                  <p:cNvSpPr>
                    <a:spLocks/>
                  </p:cNvSpPr>
                  <p:nvPr/>
                </p:nvSpPr>
                <p:spPr bwMode="auto">
                  <a:xfrm>
                    <a:off x="3082" y="1148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0 h 1"/>
                      <a:gd name="T4" fmla="*/ 0 h 1"/>
                      <a:gd name="T5" fmla="*/ 0 h 1"/>
                      <a:gd name="T6" fmla="*/ 0 h 1"/>
                      <a:gd name="T7" fmla="*/ 0 h 1"/>
                      <a:gd name="T8" fmla="*/ 0 h 1"/>
                      <a:gd name="T9" fmla="*/ 0 h 1"/>
                      <a:gd name="T10" fmla="*/ 0 h 1"/>
                      <a:gd name="T11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2" name="Freeform 254"/>
                  <p:cNvSpPr>
                    <a:spLocks/>
                  </p:cNvSpPr>
                  <p:nvPr/>
                </p:nvSpPr>
                <p:spPr bwMode="auto">
                  <a:xfrm>
                    <a:off x="3091" y="11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3" name="Freeform 255"/>
                  <p:cNvSpPr>
                    <a:spLocks/>
                  </p:cNvSpPr>
                  <p:nvPr/>
                </p:nvSpPr>
                <p:spPr bwMode="auto">
                  <a:xfrm>
                    <a:off x="3088" y="115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  <a:gd name="T16" fmla="*/ 1 w 1"/>
                      <a:gd name="T17" fmla="*/ 1 w 1"/>
                      <a:gd name="T18" fmla="*/ 1 w 1"/>
                      <a:gd name="T19" fmla="*/ 0 w 1"/>
                      <a:gd name="T20" fmla="*/ 0 w 1"/>
                      <a:gd name="T21" fmla="*/ 0 w 1"/>
                      <a:gd name="T22" fmla="*/ 0 w 1"/>
                      <a:gd name="T23" fmla="*/ 0 w 1"/>
                      <a:gd name="T24" fmla="*/ 0 w 1"/>
                      <a:gd name="T25" fmla="*/ 0 w 1"/>
                      <a:gd name="T26" fmla="*/ 0 w 1"/>
                      <a:gd name="T27" fmla="*/ 0 w 1"/>
                      <a:gd name="T2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4" name="Freeform 256"/>
                  <p:cNvSpPr>
                    <a:spLocks/>
                  </p:cNvSpPr>
                  <p:nvPr/>
                </p:nvSpPr>
                <p:spPr bwMode="auto">
                  <a:xfrm>
                    <a:off x="3077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5" name="Freeform 257"/>
                  <p:cNvSpPr>
                    <a:spLocks/>
                  </p:cNvSpPr>
                  <p:nvPr/>
                </p:nvSpPr>
                <p:spPr bwMode="auto">
                  <a:xfrm>
                    <a:off x="3082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6" name="Freeform 258"/>
                  <p:cNvSpPr>
                    <a:spLocks/>
                  </p:cNvSpPr>
                  <p:nvPr/>
                </p:nvSpPr>
                <p:spPr bwMode="auto">
                  <a:xfrm>
                    <a:off x="3077" y="1145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0 w 1"/>
                      <a:gd name="T47" fmla="*/ 0 h 1"/>
                      <a:gd name="T48" fmla="*/ 0 w 1"/>
                      <a:gd name="T49" fmla="*/ 1 h 1"/>
                      <a:gd name="T50" fmla="*/ 0 w 1"/>
                      <a:gd name="T51" fmla="*/ 1 h 1"/>
                      <a:gd name="T52" fmla="*/ 1 w 1"/>
                      <a:gd name="T5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1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7" name="Oval 259"/>
                  <p:cNvSpPr>
                    <a:spLocks noChangeArrowheads="1"/>
                  </p:cNvSpPr>
                  <p:nvPr/>
                </p:nvSpPr>
                <p:spPr bwMode="auto">
                  <a:xfrm>
                    <a:off x="3074" y="114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8" name="Oval 260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14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39" name="Freeform 261"/>
                  <p:cNvSpPr>
                    <a:spLocks/>
                  </p:cNvSpPr>
                  <p:nvPr/>
                </p:nvSpPr>
                <p:spPr bwMode="auto">
                  <a:xfrm>
                    <a:off x="3080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0" name="Oval 262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114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1" name="Oval 263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114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2" name="Freeform 264"/>
                  <p:cNvSpPr>
                    <a:spLocks/>
                  </p:cNvSpPr>
                  <p:nvPr/>
                </p:nvSpPr>
                <p:spPr bwMode="auto">
                  <a:xfrm>
                    <a:off x="3077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3" name="Freeform 265"/>
                  <p:cNvSpPr>
                    <a:spLocks/>
                  </p:cNvSpPr>
                  <p:nvPr/>
                </p:nvSpPr>
                <p:spPr bwMode="auto">
                  <a:xfrm>
                    <a:off x="3080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4" name="Freeform 266"/>
                  <p:cNvSpPr>
                    <a:spLocks/>
                  </p:cNvSpPr>
                  <p:nvPr/>
                </p:nvSpPr>
                <p:spPr bwMode="auto">
                  <a:xfrm>
                    <a:off x="3080" y="11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5" name="Freeform 267"/>
                  <p:cNvSpPr>
                    <a:spLocks/>
                  </p:cNvSpPr>
                  <p:nvPr/>
                </p:nvSpPr>
                <p:spPr bwMode="auto">
                  <a:xfrm>
                    <a:off x="3082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6" name="Oval 268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7" name="Freeform 269"/>
                  <p:cNvSpPr>
                    <a:spLocks/>
                  </p:cNvSpPr>
                  <p:nvPr/>
                </p:nvSpPr>
                <p:spPr bwMode="auto">
                  <a:xfrm>
                    <a:off x="3088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8" name="Freeform 270"/>
                  <p:cNvSpPr>
                    <a:spLocks/>
                  </p:cNvSpPr>
                  <p:nvPr/>
                </p:nvSpPr>
                <p:spPr bwMode="auto">
                  <a:xfrm>
                    <a:off x="3088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49" name="Oval 271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0" name="Freeform 272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1" name="Freeform 273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2" name="Oval 274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1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3" name="Freeform 275"/>
                  <p:cNvSpPr>
                    <a:spLocks/>
                  </p:cNvSpPr>
                  <p:nvPr/>
                </p:nvSpPr>
                <p:spPr bwMode="auto">
                  <a:xfrm>
                    <a:off x="3085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4" name="Freeform 276"/>
                  <p:cNvSpPr>
                    <a:spLocks/>
                  </p:cNvSpPr>
                  <p:nvPr/>
                </p:nvSpPr>
                <p:spPr bwMode="auto">
                  <a:xfrm>
                    <a:off x="3082" y="115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5" name="Rectangle 277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6" name="Freeform 278"/>
                  <p:cNvSpPr>
                    <a:spLocks/>
                  </p:cNvSpPr>
                  <p:nvPr/>
                </p:nvSpPr>
                <p:spPr bwMode="auto">
                  <a:xfrm>
                    <a:off x="3085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7" name="Freeform 279"/>
                  <p:cNvSpPr>
                    <a:spLocks/>
                  </p:cNvSpPr>
                  <p:nvPr/>
                </p:nvSpPr>
                <p:spPr bwMode="auto">
                  <a:xfrm>
                    <a:off x="3082" y="1148"/>
                    <a:ext cx="3" cy="3"/>
                  </a:xfrm>
                  <a:custGeom>
                    <a:avLst/>
                    <a:gdLst>
                      <a:gd name="T0" fmla="*/ 3 w 3"/>
                      <a:gd name="T1" fmla="*/ 3 h 3"/>
                      <a:gd name="T2" fmla="*/ 3 w 3"/>
                      <a:gd name="T3" fmla="*/ 3 h 3"/>
                      <a:gd name="T4" fmla="*/ 3 w 3"/>
                      <a:gd name="T5" fmla="*/ 3 h 3"/>
                      <a:gd name="T6" fmla="*/ 0 w 3"/>
                      <a:gd name="T7" fmla="*/ 0 h 3"/>
                      <a:gd name="T8" fmla="*/ 0 w 3"/>
                      <a:gd name="T9" fmla="*/ 3 h 3"/>
                      <a:gd name="T10" fmla="*/ 0 w 3"/>
                      <a:gd name="T11" fmla="*/ 3 h 3"/>
                      <a:gd name="T12" fmla="*/ 3 w 3"/>
                      <a:gd name="T13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3" y="3"/>
                        </a:move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8" name="Freeform 280"/>
                  <p:cNvSpPr>
                    <a:spLocks/>
                  </p:cNvSpPr>
                  <p:nvPr/>
                </p:nvSpPr>
                <p:spPr bwMode="auto">
                  <a:xfrm>
                    <a:off x="3082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59" name="Freeform 281"/>
                  <p:cNvSpPr>
                    <a:spLocks/>
                  </p:cNvSpPr>
                  <p:nvPr/>
                </p:nvSpPr>
                <p:spPr bwMode="auto">
                  <a:xfrm>
                    <a:off x="3088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0" name="Oval 282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15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1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3091" y="11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2" name="Freeform 284"/>
                  <p:cNvSpPr>
                    <a:spLocks/>
                  </p:cNvSpPr>
                  <p:nvPr/>
                </p:nvSpPr>
                <p:spPr bwMode="auto">
                  <a:xfrm>
                    <a:off x="3082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3" name="Freeform 285"/>
                  <p:cNvSpPr>
                    <a:spLocks/>
                  </p:cNvSpPr>
                  <p:nvPr/>
                </p:nvSpPr>
                <p:spPr bwMode="auto">
                  <a:xfrm>
                    <a:off x="3082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4" name="Freeform 286"/>
                  <p:cNvSpPr>
                    <a:spLocks/>
                  </p:cNvSpPr>
                  <p:nvPr/>
                </p:nvSpPr>
                <p:spPr bwMode="auto">
                  <a:xfrm>
                    <a:off x="3091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5" name="Freeform 287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6" name="Freeform 288"/>
                  <p:cNvSpPr>
                    <a:spLocks/>
                  </p:cNvSpPr>
                  <p:nvPr/>
                </p:nvSpPr>
                <p:spPr bwMode="auto">
                  <a:xfrm>
                    <a:off x="3088" y="11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7" name="Freeform 289"/>
                  <p:cNvSpPr>
                    <a:spLocks/>
                  </p:cNvSpPr>
                  <p:nvPr/>
                </p:nvSpPr>
                <p:spPr bwMode="auto">
                  <a:xfrm>
                    <a:off x="2776" y="1123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8" name="Freeform 290"/>
                  <p:cNvSpPr>
                    <a:spLocks/>
                  </p:cNvSpPr>
                  <p:nvPr/>
                </p:nvSpPr>
                <p:spPr bwMode="auto">
                  <a:xfrm>
                    <a:off x="2776" y="112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1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69" name="Freeform 291"/>
                  <p:cNvSpPr>
                    <a:spLocks/>
                  </p:cNvSpPr>
                  <p:nvPr/>
                </p:nvSpPr>
                <p:spPr bwMode="auto">
                  <a:xfrm>
                    <a:off x="3391" y="12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0" name="Freeform 292"/>
                  <p:cNvSpPr>
                    <a:spLocks/>
                  </p:cNvSpPr>
                  <p:nvPr/>
                </p:nvSpPr>
                <p:spPr bwMode="auto">
                  <a:xfrm>
                    <a:off x="3513" y="1354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1" name="Freeform 293"/>
                  <p:cNvSpPr>
                    <a:spLocks/>
                  </p:cNvSpPr>
                  <p:nvPr/>
                </p:nvSpPr>
                <p:spPr bwMode="auto">
                  <a:xfrm>
                    <a:off x="3405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2" name="Oval 294"/>
                  <p:cNvSpPr>
                    <a:spLocks noChangeArrowheads="1"/>
                  </p:cNvSpPr>
                  <p:nvPr/>
                </p:nvSpPr>
                <p:spPr bwMode="auto">
                  <a:xfrm>
                    <a:off x="3405" y="120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3" name="Freeform 295"/>
                  <p:cNvSpPr>
                    <a:spLocks/>
                  </p:cNvSpPr>
                  <p:nvPr/>
                </p:nvSpPr>
                <p:spPr bwMode="auto">
                  <a:xfrm>
                    <a:off x="3405" y="1207"/>
                    <a:ext cx="0" cy="2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0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4" name="Freeform 296"/>
                  <p:cNvSpPr>
                    <a:spLocks/>
                  </p:cNvSpPr>
                  <p:nvPr/>
                </p:nvSpPr>
                <p:spPr bwMode="auto">
                  <a:xfrm>
                    <a:off x="3424" y="127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1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5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3505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6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128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7" name="Freeform 299"/>
                  <p:cNvSpPr>
                    <a:spLocks/>
                  </p:cNvSpPr>
                  <p:nvPr/>
                </p:nvSpPr>
                <p:spPr bwMode="auto">
                  <a:xfrm>
                    <a:off x="3505" y="1285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1 w 1"/>
                      <a:gd name="T5" fmla="*/ 1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8" name="Freeform 300"/>
                  <p:cNvSpPr>
                    <a:spLocks/>
                  </p:cNvSpPr>
                  <p:nvPr/>
                </p:nvSpPr>
                <p:spPr bwMode="auto">
                  <a:xfrm>
                    <a:off x="3538" y="1357"/>
                    <a:ext cx="203" cy="464"/>
                  </a:xfrm>
                  <a:custGeom>
                    <a:avLst/>
                    <a:gdLst>
                      <a:gd name="T0" fmla="*/ 71 w 73"/>
                      <a:gd name="T1" fmla="*/ 138 h 167"/>
                      <a:gd name="T2" fmla="*/ 68 w 73"/>
                      <a:gd name="T3" fmla="*/ 118 h 167"/>
                      <a:gd name="T4" fmla="*/ 67 w 73"/>
                      <a:gd name="T5" fmla="*/ 114 h 167"/>
                      <a:gd name="T6" fmla="*/ 66 w 73"/>
                      <a:gd name="T7" fmla="*/ 109 h 167"/>
                      <a:gd name="T8" fmla="*/ 66 w 73"/>
                      <a:gd name="T9" fmla="*/ 107 h 167"/>
                      <a:gd name="T10" fmla="*/ 65 w 73"/>
                      <a:gd name="T11" fmla="*/ 103 h 167"/>
                      <a:gd name="T12" fmla="*/ 63 w 73"/>
                      <a:gd name="T13" fmla="*/ 98 h 167"/>
                      <a:gd name="T14" fmla="*/ 62 w 73"/>
                      <a:gd name="T15" fmla="*/ 94 h 167"/>
                      <a:gd name="T16" fmla="*/ 62 w 73"/>
                      <a:gd name="T17" fmla="*/ 92 h 167"/>
                      <a:gd name="T18" fmla="*/ 61 w 73"/>
                      <a:gd name="T19" fmla="*/ 89 h 167"/>
                      <a:gd name="T20" fmla="*/ 60 w 73"/>
                      <a:gd name="T21" fmla="*/ 87 h 167"/>
                      <a:gd name="T22" fmla="*/ 62 w 73"/>
                      <a:gd name="T23" fmla="*/ 92 h 167"/>
                      <a:gd name="T24" fmla="*/ 62 w 73"/>
                      <a:gd name="T25" fmla="*/ 93 h 167"/>
                      <a:gd name="T26" fmla="*/ 61 w 73"/>
                      <a:gd name="T27" fmla="*/ 89 h 167"/>
                      <a:gd name="T28" fmla="*/ 59 w 73"/>
                      <a:gd name="T29" fmla="*/ 85 h 167"/>
                      <a:gd name="T30" fmla="*/ 21 w 73"/>
                      <a:gd name="T31" fmla="*/ 13 h 167"/>
                      <a:gd name="T32" fmla="*/ 21 w 73"/>
                      <a:gd name="T33" fmla="*/ 14 h 167"/>
                      <a:gd name="T34" fmla="*/ 17 w 73"/>
                      <a:gd name="T35" fmla="*/ 12 h 167"/>
                      <a:gd name="T36" fmla="*/ 12 w 73"/>
                      <a:gd name="T37" fmla="*/ 6 h 167"/>
                      <a:gd name="T38" fmla="*/ 6 w 73"/>
                      <a:gd name="T39" fmla="*/ 0 h 167"/>
                      <a:gd name="T40" fmla="*/ 5 w 73"/>
                      <a:gd name="T41" fmla="*/ 0 h 167"/>
                      <a:gd name="T42" fmla="*/ 5 w 73"/>
                      <a:gd name="T43" fmla="*/ 0 h 167"/>
                      <a:gd name="T44" fmla="*/ 6 w 73"/>
                      <a:gd name="T45" fmla="*/ 4 h 167"/>
                      <a:gd name="T46" fmla="*/ 4 w 73"/>
                      <a:gd name="T47" fmla="*/ 11 h 167"/>
                      <a:gd name="T48" fmla="*/ 4 w 73"/>
                      <a:gd name="T49" fmla="*/ 14 h 167"/>
                      <a:gd name="T50" fmla="*/ 5 w 73"/>
                      <a:gd name="T51" fmla="*/ 18 h 167"/>
                      <a:gd name="T52" fmla="*/ 5 w 73"/>
                      <a:gd name="T53" fmla="*/ 21 h 167"/>
                      <a:gd name="T54" fmla="*/ 2 w 73"/>
                      <a:gd name="T55" fmla="*/ 23 h 167"/>
                      <a:gd name="T56" fmla="*/ 4 w 73"/>
                      <a:gd name="T57" fmla="*/ 36 h 167"/>
                      <a:gd name="T58" fmla="*/ 12 w 73"/>
                      <a:gd name="T59" fmla="*/ 57 h 167"/>
                      <a:gd name="T60" fmla="*/ 11 w 73"/>
                      <a:gd name="T61" fmla="*/ 64 h 167"/>
                      <a:gd name="T62" fmla="*/ 12 w 73"/>
                      <a:gd name="T63" fmla="*/ 72 h 167"/>
                      <a:gd name="T64" fmla="*/ 14 w 73"/>
                      <a:gd name="T65" fmla="*/ 79 h 167"/>
                      <a:gd name="T66" fmla="*/ 16 w 73"/>
                      <a:gd name="T67" fmla="*/ 92 h 167"/>
                      <a:gd name="T68" fmla="*/ 18 w 73"/>
                      <a:gd name="T69" fmla="*/ 95 h 167"/>
                      <a:gd name="T70" fmla="*/ 24 w 73"/>
                      <a:gd name="T71" fmla="*/ 107 h 167"/>
                      <a:gd name="T72" fmla="*/ 25 w 73"/>
                      <a:gd name="T73" fmla="*/ 113 h 167"/>
                      <a:gd name="T74" fmla="*/ 27 w 73"/>
                      <a:gd name="T75" fmla="*/ 118 h 167"/>
                      <a:gd name="T76" fmla="*/ 29 w 73"/>
                      <a:gd name="T77" fmla="*/ 125 h 167"/>
                      <a:gd name="T78" fmla="*/ 30 w 73"/>
                      <a:gd name="T79" fmla="*/ 128 h 167"/>
                      <a:gd name="T80" fmla="*/ 31 w 73"/>
                      <a:gd name="T81" fmla="*/ 131 h 167"/>
                      <a:gd name="T82" fmla="*/ 35 w 73"/>
                      <a:gd name="T83" fmla="*/ 131 h 167"/>
                      <a:gd name="T84" fmla="*/ 35 w 73"/>
                      <a:gd name="T85" fmla="*/ 134 h 167"/>
                      <a:gd name="T86" fmla="*/ 36 w 73"/>
                      <a:gd name="T87" fmla="*/ 136 h 167"/>
                      <a:gd name="T88" fmla="*/ 41 w 73"/>
                      <a:gd name="T89" fmla="*/ 142 h 167"/>
                      <a:gd name="T90" fmla="*/ 42 w 73"/>
                      <a:gd name="T91" fmla="*/ 144 h 167"/>
                      <a:gd name="T92" fmla="*/ 44 w 73"/>
                      <a:gd name="T93" fmla="*/ 147 h 167"/>
                      <a:gd name="T94" fmla="*/ 46 w 73"/>
                      <a:gd name="T95" fmla="*/ 149 h 167"/>
                      <a:gd name="T96" fmla="*/ 53 w 73"/>
                      <a:gd name="T97" fmla="*/ 155 h 167"/>
                      <a:gd name="T98" fmla="*/ 56 w 73"/>
                      <a:gd name="T99" fmla="*/ 155 h 167"/>
                      <a:gd name="T100" fmla="*/ 61 w 73"/>
                      <a:gd name="T101" fmla="*/ 146 h 167"/>
                      <a:gd name="T102" fmla="*/ 64 w 73"/>
                      <a:gd name="T103" fmla="*/ 136 h 167"/>
                      <a:gd name="T104" fmla="*/ 65 w 73"/>
                      <a:gd name="T105" fmla="*/ 132 h 167"/>
                      <a:gd name="T106" fmla="*/ 68 w 73"/>
                      <a:gd name="T107" fmla="*/ 132 h 167"/>
                      <a:gd name="T108" fmla="*/ 69 w 73"/>
                      <a:gd name="T109" fmla="*/ 134 h 167"/>
                      <a:gd name="T110" fmla="*/ 69 w 73"/>
                      <a:gd name="T111" fmla="*/ 131 h 167"/>
                      <a:gd name="T112" fmla="*/ 70 w 73"/>
                      <a:gd name="T113" fmla="*/ 133 h 167"/>
                      <a:gd name="T114" fmla="*/ 71 w 73"/>
                      <a:gd name="T115" fmla="*/ 141 h 167"/>
                      <a:gd name="T116" fmla="*/ 72 w 73"/>
                      <a:gd name="T117" fmla="*/ 147 h 167"/>
                      <a:gd name="T118" fmla="*/ 72 w 73"/>
                      <a:gd name="T119" fmla="*/ 149 h 167"/>
                      <a:gd name="T120" fmla="*/ 73 w 73"/>
                      <a:gd name="T121" fmla="*/ 164 h 1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73" h="167">
                        <a:moveTo>
                          <a:pt x="72" y="149"/>
                        </a:moveTo>
                        <a:cubicBezTo>
                          <a:pt x="72" y="145"/>
                          <a:pt x="72" y="145"/>
                          <a:pt x="72" y="145"/>
                        </a:cubicBezTo>
                        <a:cubicBezTo>
                          <a:pt x="72" y="145"/>
                          <a:pt x="72" y="145"/>
                          <a:pt x="72" y="145"/>
                        </a:cubicBezTo>
                        <a:cubicBezTo>
                          <a:pt x="72" y="145"/>
                          <a:pt x="72" y="145"/>
                          <a:pt x="72" y="145"/>
                        </a:cubicBezTo>
                        <a:cubicBezTo>
                          <a:pt x="72" y="142"/>
                          <a:pt x="72" y="142"/>
                          <a:pt x="72" y="142"/>
                        </a:cubicBezTo>
                        <a:cubicBezTo>
                          <a:pt x="71" y="138"/>
                          <a:pt x="71" y="138"/>
                          <a:pt x="71" y="138"/>
                        </a:cubicBezTo>
                        <a:cubicBezTo>
                          <a:pt x="71" y="138"/>
                          <a:pt x="71" y="138"/>
                          <a:pt x="71" y="138"/>
                        </a:cubicBezTo>
                        <a:cubicBezTo>
                          <a:pt x="71" y="138"/>
                          <a:pt x="71" y="138"/>
                          <a:pt x="71" y="138"/>
                        </a:cubicBezTo>
                        <a:cubicBezTo>
                          <a:pt x="71" y="137"/>
                          <a:pt x="71" y="137"/>
                          <a:pt x="71" y="137"/>
                        </a:cubicBezTo>
                        <a:cubicBezTo>
                          <a:pt x="71" y="138"/>
                          <a:pt x="71" y="138"/>
                          <a:pt x="71" y="138"/>
                        </a:cubicBezTo>
                        <a:cubicBezTo>
                          <a:pt x="71" y="137"/>
                          <a:pt x="71" y="137"/>
                          <a:pt x="71" y="137"/>
                        </a:cubicBezTo>
                        <a:cubicBezTo>
                          <a:pt x="70" y="132"/>
                          <a:pt x="69" y="126"/>
                          <a:pt x="68" y="120"/>
                        </a:cubicBezTo>
                        <a:cubicBezTo>
                          <a:pt x="68" y="120"/>
                          <a:pt x="68" y="120"/>
                          <a:pt x="68" y="120"/>
                        </a:cubicBezTo>
                        <a:cubicBezTo>
                          <a:pt x="68" y="119"/>
                          <a:pt x="68" y="119"/>
                          <a:pt x="68" y="119"/>
                        </a:cubicBezTo>
                        <a:cubicBezTo>
                          <a:pt x="68" y="119"/>
                          <a:pt x="68" y="119"/>
                          <a:pt x="68" y="119"/>
                        </a:cubicBezTo>
                        <a:cubicBezTo>
                          <a:pt x="68" y="118"/>
                          <a:pt x="68" y="118"/>
                          <a:pt x="68" y="118"/>
                        </a:cubicBezTo>
                        <a:cubicBezTo>
                          <a:pt x="68" y="117"/>
                          <a:pt x="68" y="117"/>
                          <a:pt x="68" y="117"/>
                        </a:cubicBezTo>
                        <a:cubicBezTo>
                          <a:pt x="68" y="117"/>
                          <a:pt x="68" y="117"/>
                          <a:pt x="68" y="117"/>
                        </a:cubicBezTo>
                        <a:cubicBezTo>
                          <a:pt x="68" y="117"/>
                          <a:pt x="68" y="117"/>
                          <a:pt x="68" y="117"/>
                        </a:cubicBezTo>
                        <a:cubicBezTo>
                          <a:pt x="68" y="116"/>
                          <a:pt x="68" y="116"/>
                          <a:pt x="68" y="116"/>
                        </a:cubicBezTo>
                        <a:cubicBezTo>
                          <a:pt x="67" y="115"/>
                          <a:pt x="67" y="115"/>
                          <a:pt x="67" y="115"/>
                        </a:cubicBezTo>
                        <a:cubicBezTo>
                          <a:pt x="67" y="115"/>
                          <a:pt x="67" y="115"/>
                          <a:pt x="67" y="115"/>
                        </a:cubicBezTo>
                        <a:cubicBezTo>
                          <a:pt x="67" y="114"/>
                          <a:pt x="67" y="114"/>
                          <a:pt x="67" y="114"/>
                        </a:cubicBezTo>
                        <a:cubicBezTo>
                          <a:pt x="67" y="114"/>
                          <a:pt x="67" y="114"/>
                          <a:pt x="67" y="114"/>
                        </a:cubicBezTo>
                        <a:cubicBezTo>
                          <a:pt x="67" y="114"/>
                          <a:pt x="67" y="114"/>
                          <a:pt x="67" y="114"/>
                        </a:cubicBezTo>
                        <a:cubicBezTo>
                          <a:pt x="67" y="113"/>
                          <a:pt x="67" y="113"/>
                          <a:pt x="67" y="113"/>
                        </a:cubicBezTo>
                        <a:cubicBezTo>
                          <a:pt x="67" y="112"/>
                          <a:pt x="67" y="112"/>
                          <a:pt x="67" y="112"/>
                        </a:cubicBezTo>
                        <a:cubicBezTo>
                          <a:pt x="67" y="111"/>
                          <a:pt x="67" y="111"/>
                          <a:pt x="67" y="111"/>
                        </a:cubicBezTo>
                        <a:cubicBezTo>
                          <a:pt x="66" y="110"/>
                          <a:pt x="66" y="110"/>
                          <a:pt x="66" y="110"/>
                        </a:cubicBezTo>
                        <a:cubicBezTo>
                          <a:pt x="66" y="109"/>
                          <a:pt x="66" y="109"/>
                          <a:pt x="66" y="109"/>
                        </a:cubicBezTo>
                        <a:cubicBezTo>
                          <a:pt x="66" y="109"/>
                          <a:pt x="66" y="109"/>
                          <a:pt x="66" y="109"/>
                        </a:cubicBezTo>
                        <a:cubicBezTo>
                          <a:pt x="66" y="109"/>
                          <a:pt x="66" y="109"/>
                          <a:pt x="66" y="109"/>
                        </a:cubicBezTo>
                        <a:cubicBezTo>
                          <a:pt x="66" y="109"/>
                          <a:pt x="66" y="109"/>
                          <a:pt x="66" y="109"/>
                        </a:cubicBezTo>
                        <a:cubicBezTo>
                          <a:pt x="66" y="109"/>
                          <a:pt x="66" y="109"/>
                          <a:pt x="66" y="109"/>
                        </a:cubicBezTo>
                        <a:cubicBezTo>
                          <a:pt x="66" y="109"/>
                          <a:pt x="66" y="109"/>
                          <a:pt x="66" y="109"/>
                        </a:cubicBezTo>
                        <a:cubicBezTo>
                          <a:pt x="66" y="108"/>
                          <a:pt x="66" y="108"/>
                          <a:pt x="66" y="108"/>
                        </a:cubicBezTo>
                        <a:cubicBezTo>
                          <a:pt x="66" y="108"/>
                          <a:pt x="66" y="108"/>
                          <a:pt x="66" y="108"/>
                        </a:cubicBezTo>
                        <a:cubicBezTo>
                          <a:pt x="66" y="107"/>
                          <a:pt x="66" y="107"/>
                          <a:pt x="66" y="107"/>
                        </a:cubicBezTo>
                        <a:cubicBezTo>
                          <a:pt x="66" y="107"/>
                          <a:pt x="66" y="107"/>
                          <a:pt x="66" y="107"/>
                        </a:cubicBezTo>
                        <a:cubicBezTo>
                          <a:pt x="66" y="107"/>
                          <a:pt x="66" y="107"/>
                          <a:pt x="66" y="107"/>
                        </a:cubicBezTo>
                        <a:cubicBezTo>
                          <a:pt x="65" y="106"/>
                          <a:pt x="65" y="106"/>
                          <a:pt x="65" y="106"/>
                        </a:cubicBezTo>
                        <a:cubicBezTo>
                          <a:pt x="65" y="106"/>
                          <a:pt x="65" y="106"/>
                          <a:pt x="65" y="106"/>
                        </a:cubicBezTo>
                        <a:cubicBezTo>
                          <a:pt x="65" y="105"/>
                          <a:pt x="65" y="105"/>
                          <a:pt x="65" y="105"/>
                        </a:cubicBezTo>
                        <a:cubicBezTo>
                          <a:pt x="65" y="104"/>
                          <a:pt x="65" y="104"/>
                          <a:pt x="65" y="104"/>
                        </a:cubicBezTo>
                        <a:cubicBezTo>
                          <a:pt x="65" y="104"/>
                          <a:pt x="65" y="104"/>
                          <a:pt x="65" y="104"/>
                        </a:cubicBezTo>
                        <a:cubicBezTo>
                          <a:pt x="65" y="104"/>
                          <a:pt x="65" y="104"/>
                          <a:pt x="65" y="104"/>
                        </a:cubicBezTo>
                        <a:cubicBezTo>
                          <a:pt x="65" y="103"/>
                          <a:pt x="65" y="103"/>
                          <a:pt x="65" y="103"/>
                        </a:cubicBezTo>
                        <a:cubicBezTo>
                          <a:pt x="65" y="103"/>
                          <a:pt x="65" y="103"/>
                          <a:pt x="65" y="103"/>
                        </a:cubicBezTo>
                        <a:cubicBezTo>
                          <a:pt x="65" y="102"/>
                          <a:pt x="65" y="102"/>
                          <a:pt x="65" y="102"/>
                        </a:cubicBezTo>
                        <a:cubicBezTo>
                          <a:pt x="64" y="102"/>
                          <a:pt x="64" y="102"/>
                          <a:pt x="64" y="102"/>
                        </a:cubicBezTo>
                        <a:cubicBezTo>
                          <a:pt x="64" y="101"/>
                          <a:pt x="64" y="101"/>
                          <a:pt x="64" y="101"/>
                        </a:cubicBezTo>
                        <a:cubicBezTo>
                          <a:pt x="64" y="101"/>
                          <a:pt x="64" y="101"/>
                          <a:pt x="64" y="101"/>
                        </a:cubicBezTo>
                        <a:cubicBezTo>
                          <a:pt x="64" y="100"/>
                          <a:pt x="64" y="100"/>
                          <a:pt x="64" y="100"/>
                        </a:cubicBezTo>
                        <a:cubicBezTo>
                          <a:pt x="64" y="100"/>
                          <a:pt x="64" y="100"/>
                          <a:pt x="64" y="100"/>
                        </a:cubicBezTo>
                        <a:cubicBezTo>
                          <a:pt x="63" y="98"/>
                          <a:pt x="63" y="98"/>
                          <a:pt x="63" y="98"/>
                        </a:cubicBezTo>
                        <a:cubicBezTo>
                          <a:pt x="63" y="98"/>
                          <a:pt x="63" y="98"/>
                          <a:pt x="63" y="98"/>
                        </a:cubicBezTo>
                        <a:cubicBezTo>
                          <a:pt x="63" y="96"/>
                          <a:pt x="63" y="96"/>
                          <a:pt x="63" y="96"/>
                        </a:cubicBezTo>
                        <a:cubicBezTo>
                          <a:pt x="63" y="96"/>
                          <a:pt x="63" y="96"/>
                          <a:pt x="63" y="96"/>
                        </a:cubicBezTo>
                        <a:cubicBezTo>
                          <a:pt x="63" y="96"/>
                          <a:pt x="63" y="96"/>
                          <a:pt x="63" y="96"/>
                        </a:cubicBezTo>
                        <a:cubicBezTo>
                          <a:pt x="63" y="96"/>
                          <a:pt x="63" y="96"/>
                          <a:pt x="63" y="96"/>
                        </a:cubicBezTo>
                        <a:cubicBezTo>
                          <a:pt x="62" y="95"/>
                          <a:pt x="62" y="95"/>
                          <a:pt x="62" y="95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2" y="95"/>
                          <a:pt x="62" y="95"/>
                          <a:pt x="62" y="95"/>
                        </a:cubicBezTo>
                        <a:cubicBezTo>
                          <a:pt x="62" y="95"/>
                          <a:pt x="62" y="94"/>
                          <a:pt x="62" y="94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1"/>
                          <a:pt x="62" y="91"/>
                          <a:pt x="62" y="91"/>
                        </a:cubicBezTo>
                        <a:cubicBezTo>
                          <a:pt x="61" y="91"/>
                          <a:pt x="61" y="91"/>
                          <a:pt x="61" y="91"/>
                        </a:cubicBezTo>
                        <a:cubicBezTo>
                          <a:pt x="61" y="90"/>
                          <a:pt x="61" y="90"/>
                          <a:pt x="61" y="90"/>
                        </a:cubicBezTo>
                        <a:cubicBezTo>
                          <a:pt x="61" y="90"/>
                          <a:pt x="61" y="90"/>
                          <a:pt x="61" y="90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60" y="88"/>
                          <a:pt x="60" y="87"/>
                          <a:pt x="60" y="87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90"/>
                          <a:pt x="61" y="90"/>
                          <a:pt x="61" y="90"/>
                        </a:cubicBezTo>
                        <a:cubicBezTo>
                          <a:pt x="61" y="90"/>
                          <a:pt x="61" y="91"/>
                          <a:pt x="61" y="91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2" y="94"/>
                          <a:pt x="62" y="94"/>
                          <a:pt x="62" y="94"/>
                        </a:cubicBezTo>
                        <a:cubicBezTo>
                          <a:pt x="62" y="94"/>
                          <a:pt x="62" y="93"/>
                          <a:pt x="62" y="93"/>
                        </a:cubicBezTo>
                        <a:cubicBezTo>
                          <a:pt x="62" y="93"/>
                          <a:pt x="62" y="93"/>
                          <a:pt x="62" y="93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2"/>
                          <a:pt x="62" y="92"/>
                          <a:pt x="62" y="92"/>
                        </a:cubicBezTo>
                        <a:cubicBezTo>
                          <a:pt x="62" y="91"/>
                          <a:pt x="62" y="91"/>
                          <a:pt x="62" y="91"/>
                        </a:cubicBezTo>
                        <a:cubicBezTo>
                          <a:pt x="61" y="91"/>
                          <a:pt x="61" y="91"/>
                          <a:pt x="61" y="91"/>
                        </a:cubicBezTo>
                        <a:cubicBezTo>
                          <a:pt x="61" y="90"/>
                          <a:pt x="61" y="90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1" y="89"/>
                          <a:pt x="61" y="89"/>
                          <a:pt x="61" y="89"/>
                        </a:cubicBezTo>
                        <a:cubicBezTo>
                          <a:pt x="60" y="88"/>
                          <a:pt x="60" y="88"/>
                          <a:pt x="60" y="88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7"/>
                          <a:pt x="60" y="87"/>
                          <a:pt x="60" y="87"/>
                        </a:cubicBezTo>
                        <a:cubicBezTo>
                          <a:pt x="60" y="86"/>
                          <a:pt x="60" y="86"/>
                          <a:pt x="60" y="86"/>
                        </a:cubicBezTo>
                        <a:cubicBezTo>
                          <a:pt x="60" y="86"/>
                          <a:pt x="60" y="86"/>
                          <a:pt x="60" y="86"/>
                        </a:cubicBezTo>
                        <a:cubicBezTo>
                          <a:pt x="60" y="85"/>
                          <a:pt x="60" y="85"/>
                          <a:pt x="59" y="85"/>
                        </a:cubicBezTo>
                        <a:cubicBezTo>
                          <a:pt x="59" y="85"/>
                          <a:pt x="59" y="84"/>
                          <a:pt x="59" y="84"/>
                        </a:cubicBezTo>
                        <a:cubicBezTo>
                          <a:pt x="59" y="84"/>
                          <a:pt x="59" y="84"/>
                          <a:pt x="59" y="85"/>
                        </a:cubicBezTo>
                        <a:cubicBezTo>
                          <a:pt x="59" y="84"/>
                          <a:pt x="59" y="84"/>
                          <a:pt x="59" y="84"/>
                        </a:cubicBezTo>
                        <a:cubicBezTo>
                          <a:pt x="59" y="84"/>
                          <a:pt x="59" y="84"/>
                          <a:pt x="59" y="84"/>
                        </a:cubicBezTo>
                        <a:cubicBezTo>
                          <a:pt x="53" y="67"/>
                          <a:pt x="45" y="47"/>
                          <a:pt x="32" y="27"/>
                        </a:cubicBezTo>
                        <a:cubicBezTo>
                          <a:pt x="29" y="23"/>
                          <a:pt x="26" y="18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2" y="13"/>
                          <a:pt x="22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19" y="11"/>
                          <a:pt x="19" y="11"/>
                          <a:pt x="18" y="11"/>
                        </a:cubicBezTo>
                        <a:cubicBezTo>
                          <a:pt x="18" y="11"/>
                          <a:pt x="18" y="12"/>
                          <a:pt x="18" y="12"/>
                        </a:cubicBezTo>
                        <a:cubicBezTo>
                          <a:pt x="18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6" y="12"/>
                          <a:pt x="16" y="12"/>
                          <a:pt x="16" y="12"/>
                        </a:cubicBezTo>
                        <a:cubicBezTo>
                          <a:pt x="16" y="12"/>
                          <a:pt x="16" y="11"/>
                          <a:pt x="16" y="11"/>
                        </a:cubicBezTo>
                        <a:cubicBezTo>
                          <a:pt x="16" y="11"/>
                          <a:pt x="16" y="12"/>
                          <a:pt x="16" y="12"/>
                        </a:cubicBezTo>
                        <a:cubicBezTo>
                          <a:pt x="16" y="12"/>
                          <a:pt x="16" y="11"/>
                          <a:pt x="16" y="11"/>
                        </a:cubicBezTo>
                        <a:cubicBezTo>
                          <a:pt x="16" y="11"/>
                          <a:pt x="15" y="11"/>
                          <a:pt x="15" y="12"/>
                        </a:cubicBezTo>
                        <a:cubicBezTo>
                          <a:pt x="14" y="11"/>
                          <a:pt x="14" y="11"/>
                          <a:pt x="13" y="8"/>
                        </a:cubicBezTo>
                        <a:cubicBezTo>
                          <a:pt x="13" y="8"/>
                          <a:pt x="12" y="7"/>
                          <a:pt x="12" y="6"/>
                        </a:cubicBezTo>
                        <a:cubicBezTo>
                          <a:pt x="11" y="6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0" y="5"/>
                          <a:pt x="10" y="5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3"/>
                          <a:pt x="8" y="3"/>
                          <a:pt x="8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7" y="1"/>
                        </a:cubicBezTo>
                        <a:cubicBezTo>
                          <a:pt x="6" y="1"/>
                          <a:pt x="6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6"/>
                          <a:pt x="5" y="6"/>
                          <a:pt x="6" y="7"/>
                        </a:cubicBezTo>
                        <a:cubicBezTo>
                          <a:pt x="6" y="7"/>
                          <a:pt x="6" y="7"/>
                          <a:pt x="4" y="9"/>
                        </a:cubicBezTo>
                        <a:cubicBezTo>
                          <a:pt x="4" y="9"/>
                          <a:pt x="4" y="10"/>
                          <a:pt x="4" y="10"/>
                        </a:cubicBezTo>
                        <a:cubicBezTo>
                          <a:pt x="4" y="10"/>
                          <a:pt x="4" y="10"/>
                          <a:pt x="4" y="10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1"/>
                          <a:pt x="4" y="11"/>
                          <a:pt x="4" y="11"/>
                        </a:cubicBezTo>
                        <a:cubicBezTo>
                          <a:pt x="4" y="12"/>
                          <a:pt x="4" y="12"/>
                          <a:pt x="4" y="12"/>
                        </a:cubicBezTo>
                        <a:cubicBezTo>
                          <a:pt x="4" y="12"/>
                          <a:pt x="4" y="12"/>
                          <a:pt x="4" y="12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3"/>
                          <a:pt x="4" y="13"/>
                          <a:pt x="4" y="13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cubicBezTo>
                          <a:pt x="5" y="15"/>
                          <a:pt x="5" y="15"/>
                          <a:pt x="5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17"/>
                          <a:pt x="5" y="17"/>
                          <a:pt x="5" y="17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18"/>
                          <a:pt x="5" y="18"/>
                          <a:pt x="5" y="18"/>
                        </a:cubicBezTo>
                        <a:cubicBezTo>
                          <a:pt x="5" y="20"/>
                          <a:pt x="5" y="20"/>
                          <a:pt x="6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6" y="21"/>
                          <a:pt x="6" y="21"/>
                          <a:pt x="6" y="21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5" y="22"/>
                          <a:pt x="5" y="22"/>
                          <a:pt x="5" y="22"/>
                        </a:cubicBezTo>
                        <a:cubicBezTo>
                          <a:pt x="5" y="22"/>
                          <a:pt x="4" y="21"/>
                          <a:pt x="4" y="21"/>
                        </a:cubicBezTo>
                        <a:cubicBezTo>
                          <a:pt x="4" y="22"/>
                          <a:pt x="4" y="22"/>
                          <a:pt x="4" y="22"/>
                        </a:cubicBezTo>
                        <a:cubicBezTo>
                          <a:pt x="4" y="22"/>
                          <a:pt x="3" y="23"/>
                          <a:pt x="3" y="23"/>
                        </a:cubicBezTo>
                        <a:cubicBezTo>
                          <a:pt x="3" y="23"/>
                          <a:pt x="2" y="23"/>
                          <a:pt x="2" y="23"/>
                        </a:cubicBezTo>
                        <a:cubicBezTo>
                          <a:pt x="2" y="23"/>
                          <a:pt x="2" y="23"/>
                          <a:pt x="2" y="23"/>
                        </a:cubicBezTo>
                        <a:cubicBezTo>
                          <a:pt x="1" y="23"/>
                          <a:pt x="1" y="22"/>
                          <a:pt x="0" y="22"/>
                        </a:cubicBezTo>
                        <a:cubicBezTo>
                          <a:pt x="0" y="22"/>
                          <a:pt x="0" y="23"/>
                          <a:pt x="0" y="23"/>
                        </a:cubicBezTo>
                        <a:cubicBezTo>
                          <a:pt x="0" y="24"/>
                          <a:pt x="1" y="24"/>
                          <a:pt x="1" y="25"/>
                        </a:cubicBezTo>
                        <a:cubicBezTo>
                          <a:pt x="1" y="26"/>
                          <a:pt x="1" y="26"/>
                          <a:pt x="2" y="28"/>
                        </a:cubicBezTo>
                        <a:cubicBezTo>
                          <a:pt x="3" y="30"/>
                          <a:pt x="3" y="30"/>
                          <a:pt x="3" y="31"/>
                        </a:cubicBezTo>
                        <a:cubicBezTo>
                          <a:pt x="4" y="31"/>
                          <a:pt x="4" y="31"/>
                          <a:pt x="4" y="31"/>
                        </a:cubicBezTo>
                        <a:cubicBezTo>
                          <a:pt x="4" y="31"/>
                          <a:pt x="4" y="31"/>
                          <a:pt x="4" y="33"/>
                        </a:cubicBezTo>
                        <a:cubicBezTo>
                          <a:pt x="3" y="35"/>
                          <a:pt x="4" y="35"/>
                          <a:pt x="4" y="36"/>
                        </a:cubicBezTo>
                        <a:cubicBezTo>
                          <a:pt x="4" y="37"/>
                          <a:pt x="4" y="38"/>
                          <a:pt x="4" y="38"/>
                        </a:cubicBezTo>
                        <a:cubicBezTo>
                          <a:pt x="5" y="39"/>
                          <a:pt x="5" y="39"/>
                          <a:pt x="8" y="46"/>
                        </a:cubicBezTo>
                        <a:cubicBezTo>
                          <a:pt x="8" y="46"/>
                          <a:pt x="9" y="46"/>
                          <a:pt x="9" y="46"/>
                        </a:cubicBezTo>
                        <a:cubicBezTo>
                          <a:pt x="9" y="47"/>
                          <a:pt x="9" y="47"/>
                          <a:pt x="10" y="48"/>
                        </a:cubicBezTo>
                        <a:cubicBezTo>
                          <a:pt x="10" y="49"/>
                          <a:pt x="10" y="49"/>
                          <a:pt x="10" y="50"/>
                        </a:cubicBezTo>
                        <a:cubicBezTo>
                          <a:pt x="11" y="50"/>
                          <a:pt x="11" y="51"/>
                          <a:pt x="11" y="51"/>
                        </a:cubicBezTo>
                        <a:cubicBezTo>
                          <a:pt x="11" y="52"/>
                          <a:pt x="11" y="52"/>
                          <a:pt x="11" y="52"/>
                        </a:cubicBezTo>
                        <a:cubicBezTo>
                          <a:pt x="11" y="53"/>
                          <a:pt x="11" y="55"/>
                          <a:pt x="12" y="57"/>
                        </a:cubicBezTo>
                        <a:cubicBezTo>
                          <a:pt x="12" y="58"/>
                          <a:pt x="12" y="58"/>
                          <a:pt x="12" y="58"/>
                        </a:cubicBezTo>
                        <a:cubicBezTo>
                          <a:pt x="12" y="58"/>
                          <a:pt x="12" y="58"/>
                          <a:pt x="12" y="58"/>
                        </a:cubicBezTo>
                        <a:cubicBezTo>
                          <a:pt x="11" y="58"/>
                          <a:pt x="11" y="58"/>
                          <a:pt x="11" y="58"/>
                        </a:cubicBezTo>
                        <a:cubicBezTo>
                          <a:pt x="11" y="58"/>
                          <a:pt x="11" y="58"/>
                          <a:pt x="11" y="58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1" y="60"/>
                          <a:pt x="11" y="60"/>
                          <a:pt x="11" y="64"/>
                        </a:cubicBezTo>
                        <a:cubicBezTo>
                          <a:pt x="11" y="64"/>
                          <a:pt x="11" y="64"/>
                          <a:pt x="11" y="64"/>
                        </a:cubicBezTo>
                        <a:cubicBezTo>
                          <a:pt x="11" y="65"/>
                          <a:pt x="11" y="65"/>
                          <a:pt x="11" y="65"/>
                        </a:cubicBezTo>
                        <a:cubicBezTo>
                          <a:pt x="12" y="65"/>
                          <a:pt x="12" y="65"/>
                          <a:pt x="12" y="65"/>
                        </a:cubicBezTo>
                        <a:cubicBezTo>
                          <a:pt x="12" y="66"/>
                          <a:pt x="12" y="67"/>
                          <a:pt x="12" y="67"/>
                        </a:cubicBezTo>
                        <a:cubicBezTo>
                          <a:pt x="12" y="67"/>
                          <a:pt x="12" y="67"/>
                          <a:pt x="12" y="67"/>
                        </a:cubicBezTo>
                        <a:cubicBezTo>
                          <a:pt x="12" y="68"/>
                          <a:pt x="12" y="68"/>
                          <a:pt x="12" y="68"/>
                        </a:cubicBezTo>
                        <a:cubicBezTo>
                          <a:pt x="11" y="69"/>
                          <a:pt x="11" y="69"/>
                          <a:pt x="12" y="70"/>
                        </a:cubicBezTo>
                        <a:cubicBezTo>
                          <a:pt x="12" y="71"/>
                          <a:pt x="12" y="71"/>
                          <a:pt x="12" y="71"/>
                        </a:cubicBezTo>
                        <a:cubicBezTo>
                          <a:pt x="12" y="71"/>
                          <a:pt x="12" y="72"/>
                          <a:pt x="12" y="72"/>
                        </a:cubicBezTo>
                        <a:cubicBezTo>
                          <a:pt x="12" y="73"/>
                          <a:pt x="12" y="73"/>
                          <a:pt x="12" y="73"/>
                        </a:cubicBezTo>
                        <a:cubicBezTo>
                          <a:pt x="12" y="73"/>
                          <a:pt x="12" y="73"/>
                          <a:pt x="12" y="73"/>
                        </a:cubicBezTo>
                        <a:cubicBezTo>
                          <a:pt x="13" y="73"/>
                          <a:pt x="13" y="73"/>
                          <a:pt x="13" y="73"/>
                        </a:cubicBezTo>
                        <a:cubicBezTo>
                          <a:pt x="14" y="77"/>
                          <a:pt x="14" y="77"/>
                          <a:pt x="14" y="77"/>
                        </a:cubicBezTo>
                        <a:cubicBezTo>
                          <a:pt x="14" y="77"/>
                          <a:pt x="14" y="77"/>
                          <a:pt x="14" y="77"/>
                        </a:cubicBezTo>
                        <a:cubicBezTo>
                          <a:pt x="14" y="78"/>
                          <a:pt x="14" y="78"/>
                          <a:pt x="14" y="78"/>
                        </a:cubicBezTo>
                        <a:cubicBezTo>
                          <a:pt x="14" y="78"/>
                          <a:pt x="14" y="78"/>
                          <a:pt x="14" y="78"/>
                        </a:cubicBezTo>
                        <a:cubicBezTo>
                          <a:pt x="14" y="79"/>
                          <a:pt x="14" y="79"/>
                          <a:pt x="14" y="79"/>
                        </a:cubicBezTo>
                        <a:cubicBezTo>
                          <a:pt x="14" y="79"/>
                          <a:pt x="14" y="80"/>
                          <a:pt x="14" y="81"/>
                        </a:cubicBezTo>
                        <a:cubicBezTo>
                          <a:pt x="14" y="81"/>
                          <a:pt x="14" y="81"/>
                          <a:pt x="14" y="81"/>
                        </a:cubicBezTo>
                        <a:cubicBezTo>
                          <a:pt x="14" y="81"/>
                          <a:pt x="14" y="81"/>
                          <a:pt x="14" y="81"/>
                        </a:cubicBezTo>
                        <a:cubicBezTo>
                          <a:pt x="14" y="83"/>
                          <a:pt x="15" y="86"/>
                          <a:pt x="15" y="88"/>
                        </a:cubicBezTo>
                        <a:cubicBezTo>
                          <a:pt x="15" y="88"/>
                          <a:pt x="15" y="88"/>
                          <a:pt x="15" y="88"/>
                        </a:cubicBezTo>
                        <a:cubicBezTo>
                          <a:pt x="15" y="89"/>
                          <a:pt x="15" y="89"/>
                          <a:pt x="15" y="89"/>
                        </a:cubicBezTo>
                        <a:cubicBezTo>
                          <a:pt x="15" y="90"/>
                          <a:pt x="16" y="91"/>
                          <a:pt x="16" y="92"/>
                        </a:cubicBezTo>
                        <a:cubicBezTo>
                          <a:pt x="16" y="92"/>
                          <a:pt x="16" y="92"/>
                          <a:pt x="16" y="92"/>
                        </a:cubicBezTo>
                        <a:cubicBezTo>
                          <a:pt x="16" y="93"/>
                          <a:pt x="16" y="93"/>
                          <a:pt x="16" y="93"/>
                        </a:cubicBezTo>
                        <a:cubicBezTo>
                          <a:pt x="16" y="93"/>
                          <a:pt x="16" y="93"/>
                          <a:pt x="16" y="93"/>
                        </a:cubicBezTo>
                        <a:cubicBezTo>
                          <a:pt x="16" y="93"/>
                          <a:pt x="16" y="93"/>
                          <a:pt x="16" y="93"/>
                        </a:cubicBezTo>
                        <a:cubicBezTo>
                          <a:pt x="17" y="94"/>
                          <a:pt x="17" y="95"/>
                          <a:pt x="17" y="95"/>
                        </a:cubicBezTo>
                        <a:cubicBezTo>
                          <a:pt x="17" y="95"/>
                          <a:pt x="17" y="94"/>
                          <a:pt x="17" y="93"/>
                        </a:cubicBezTo>
                        <a:cubicBezTo>
                          <a:pt x="17" y="93"/>
                          <a:pt x="17" y="94"/>
                          <a:pt x="17" y="94"/>
                        </a:cubicBezTo>
                        <a:cubicBezTo>
                          <a:pt x="18" y="94"/>
                          <a:pt x="18" y="94"/>
                          <a:pt x="18" y="95"/>
                        </a:cubicBezTo>
                        <a:cubicBezTo>
                          <a:pt x="18" y="95"/>
                          <a:pt x="18" y="95"/>
                          <a:pt x="18" y="95"/>
                        </a:cubicBezTo>
                        <a:cubicBezTo>
                          <a:pt x="18" y="95"/>
                          <a:pt x="18" y="95"/>
                          <a:pt x="18" y="95"/>
                        </a:cubicBezTo>
                        <a:cubicBezTo>
                          <a:pt x="18" y="95"/>
                          <a:pt x="19" y="95"/>
                          <a:pt x="19" y="95"/>
                        </a:cubicBezTo>
                        <a:cubicBezTo>
                          <a:pt x="19" y="95"/>
                          <a:pt x="19" y="96"/>
                          <a:pt x="19" y="96"/>
                        </a:cubicBezTo>
                        <a:cubicBezTo>
                          <a:pt x="21" y="97"/>
                          <a:pt x="20" y="100"/>
                          <a:pt x="22" y="101"/>
                        </a:cubicBezTo>
                        <a:cubicBezTo>
                          <a:pt x="22" y="102"/>
                          <a:pt x="22" y="102"/>
                          <a:pt x="22" y="102"/>
                        </a:cubicBezTo>
                        <a:cubicBezTo>
                          <a:pt x="23" y="103"/>
                          <a:pt x="23" y="103"/>
                          <a:pt x="23" y="103"/>
                        </a:cubicBezTo>
                        <a:cubicBezTo>
                          <a:pt x="23" y="103"/>
                          <a:pt x="23" y="103"/>
                          <a:pt x="23" y="103"/>
                        </a:cubicBezTo>
                        <a:cubicBezTo>
                          <a:pt x="24" y="107"/>
                          <a:pt x="24" y="107"/>
                          <a:pt x="24" y="107"/>
                        </a:cubicBezTo>
                        <a:cubicBezTo>
                          <a:pt x="25" y="107"/>
                          <a:pt x="25" y="108"/>
                          <a:pt x="25" y="108"/>
                        </a:cubicBezTo>
                        <a:cubicBezTo>
                          <a:pt x="25" y="109"/>
                          <a:pt x="25" y="109"/>
                          <a:pt x="25" y="109"/>
                        </a:cubicBezTo>
                        <a:cubicBezTo>
                          <a:pt x="25" y="109"/>
                          <a:pt x="25" y="109"/>
                          <a:pt x="25" y="109"/>
                        </a:cubicBezTo>
                        <a:cubicBezTo>
                          <a:pt x="25" y="109"/>
                          <a:pt x="25" y="109"/>
                          <a:pt x="25" y="109"/>
                        </a:cubicBezTo>
                        <a:cubicBezTo>
                          <a:pt x="25" y="110"/>
                          <a:pt x="25" y="110"/>
                          <a:pt x="25" y="110"/>
                        </a:cubicBezTo>
                        <a:cubicBezTo>
                          <a:pt x="25" y="110"/>
                          <a:pt x="25" y="111"/>
                          <a:pt x="25" y="111"/>
                        </a:cubicBezTo>
                        <a:cubicBezTo>
                          <a:pt x="25" y="112"/>
                          <a:pt x="25" y="112"/>
                          <a:pt x="25" y="112"/>
                        </a:cubicBezTo>
                        <a:cubicBezTo>
                          <a:pt x="25" y="113"/>
                          <a:pt x="25" y="113"/>
                          <a:pt x="25" y="113"/>
                        </a:cubicBezTo>
                        <a:cubicBezTo>
                          <a:pt x="26" y="113"/>
                          <a:pt x="26" y="114"/>
                          <a:pt x="26" y="114"/>
                        </a:cubicBezTo>
                        <a:cubicBezTo>
                          <a:pt x="26" y="114"/>
                          <a:pt x="26" y="114"/>
                          <a:pt x="26" y="114"/>
                        </a:cubicBezTo>
                        <a:cubicBezTo>
                          <a:pt x="26" y="114"/>
                          <a:pt x="26" y="114"/>
                          <a:pt x="26" y="114"/>
                        </a:cubicBezTo>
                        <a:cubicBezTo>
                          <a:pt x="26" y="114"/>
                          <a:pt x="26" y="114"/>
                          <a:pt x="26" y="114"/>
                        </a:cubicBezTo>
                        <a:cubicBezTo>
                          <a:pt x="26" y="114"/>
                          <a:pt x="26" y="114"/>
                          <a:pt x="26" y="114"/>
                        </a:cubicBezTo>
                        <a:cubicBezTo>
                          <a:pt x="26" y="115"/>
                          <a:pt x="26" y="115"/>
                          <a:pt x="26" y="116"/>
                        </a:cubicBezTo>
                        <a:cubicBezTo>
                          <a:pt x="26" y="116"/>
                          <a:pt x="27" y="117"/>
                          <a:pt x="26" y="117"/>
                        </a:cubicBezTo>
                        <a:cubicBezTo>
                          <a:pt x="27" y="118"/>
                          <a:pt x="27" y="118"/>
                          <a:pt x="27" y="118"/>
                        </a:cubicBezTo>
                        <a:cubicBezTo>
                          <a:pt x="27" y="120"/>
                          <a:pt x="27" y="120"/>
                          <a:pt x="26" y="121"/>
                        </a:cubicBezTo>
                        <a:cubicBezTo>
                          <a:pt x="26" y="121"/>
                          <a:pt x="26" y="121"/>
                          <a:pt x="26" y="121"/>
                        </a:cubicBezTo>
                        <a:cubicBezTo>
                          <a:pt x="27" y="122"/>
                          <a:pt x="27" y="123"/>
                          <a:pt x="28" y="123"/>
                        </a:cubicBezTo>
                        <a:cubicBezTo>
                          <a:pt x="28" y="123"/>
                          <a:pt x="28" y="123"/>
                          <a:pt x="28" y="123"/>
                        </a:cubicBezTo>
                        <a:cubicBezTo>
                          <a:pt x="29" y="124"/>
                          <a:pt x="29" y="124"/>
                          <a:pt x="29" y="124"/>
                        </a:cubicBezTo>
                        <a:cubicBezTo>
                          <a:pt x="29" y="124"/>
                          <a:pt x="29" y="124"/>
                          <a:pt x="29" y="124"/>
                        </a:cubicBezTo>
                        <a:cubicBezTo>
                          <a:pt x="29" y="125"/>
                          <a:pt x="29" y="125"/>
                          <a:pt x="29" y="125"/>
                        </a:cubicBezTo>
                        <a:cubicBezTo>
                          <a:pt x="29" y="125"/>
                          <a:pt x="29" y="125"/>
                          <a:pt x="29" y="125"/>
                        </a:cubicBezTo>
                        <a:cubicBezTo>
                          <a:pt x="29" y="125"/>
                          <a:pt x="29" y="125"/>
                          <a:pt x="29" y="125"/>
                        </a:cubicBezTo>
                        <a:cubicBezTo>
                          <a:pt x="29" y="125"/>
                          <a:pt x="29" y="125"/>
                          <a:pt x="29" y="125"/>
                        </a:cubicBezTo>
                        <a:cubicBezTo>
                          <a:pt x="30" y="126"/>
                          <a:pt x="30" y="126"/>
                          <a:pt x="30" y="126"/>
                        </a:cubicBezTo>
                        <a:cubicBezTo>
                          <a:pt x="30" y="126"/>
                          <a:pt x="30" y="126"/>
                          <a:pt x="30" y="126"/>
                        </a:cubicBezTo>
                        <a:cubicBezTo>
                          <a:pt x="30" y="126"/>
                          <a:pt x="30" y="126"/>
                          <a:pt x="30" y="126"/>
                        </a:cubicBezTo>
                        <a:cubicBezTo>
                          <a:pt x="30" y="126"/>
                          <a:pt x="29" y="127"/>
                          <a:pt x="29" y="127"/>
                        </a:cubicBezTo>
                        <a:cubicBezTo>
                          <a:pt x="29" y="127"/>
                          <a:pt x="29" y="127"/>
                          <a:pt x="30" y="127"/>
                        </a:cubicBezTo>
                        <a:cubicBezTo>
                          <a:pt x="30" y="128"/>
                          <a:pt x="30" y="128"/>
                          <a:pt x="30" y="128"/>
                        </a:cubicBezTo>
                        <a:cubicBezTo>
                          <a:pt x="30" y="128"/>
                          <a:pt x="30" y="128"/>
                          <a:pt x="30" y="128"/>
                        </a:cubicBezTo>
                        <a:cubicBezTo>
                          <a:pt x="30" y="128"/>
                          <a:pt x="30" y="128"/>
                          <a:pt x="30" y="128"/>
                        </a:cubicBezTo>
                        <a:cubicBezTo>
                          <a:pt x="30" y="128"/>
                          <a:pt x="30" y="129"/>
                          <a:pt x="30" y="130"/>
                        </a:cubicBezTo>
                        <a:cubicBezTo>
                          <a:pt x="30" y="130"/>
                          <a:pt x="30" y="130"/>
                          <a:pt x="30" y="130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31" y="131"/>
                          <a:pt x="31" y="131"/>
                          <a:pt x="31" y="131"/>
                        </a:cubicBezTo>
                        <a:cubicBezTo>
                          <a:pt x="32" y="131"/>
                          <a:pt x="32" y="131"/>
                          <a:pt x="32" y="131"/>
                        </a:cubicBezTo>
                        <a:cubicBezTo>
                          <a:pt x="32" y="132"/>
                          <a:pt x="32" y="132"/>
                          <a:pt x="33" y="133"/>
                        </a:cubicBezTo>
                        <a:cubicBezTo>
                          <a:pt x="33" y="133"/>
                          <a:pt x="33" y="133"/>
                          <a:pt x="33" y="133"/>
                        </a:cubicBezTo>
                        <a:cubicBezTo>
                          <a:pt x="33" y="133"/>
                          <a:pt x="33" y="132"/>
                          <a:pt x="33" y="132"/>
                        </a:cubicBezTo>
                        <a:cubicBezTo>
                          <a:pt x="33" y="132"/>
                          <a:pt x="33" y="133"/>
                          <a:pt x="33" y="133"/>
                        </a:cubicBezTo>
                        <a:cubicBezTo>
                          <a:pt x="34" y="132"/>
                          <a:pt x="34" y="131"/>
                          <a:pt x="35" y="131"/>
                        </a:cubicBezTo>
                        <a:cubicBezTo>
                          <a:pt x="34" y="131"/>
                          <a:pt x="34" y="131"/>
                          <a:pt x="34" y="132"/>
                        </a:cubicBezTo>
                        <a:cubicBezTo>
                          <a:pt x="34" y="132"/>
                          <a:pt x="34" y="133"/>
                          <a:pt x="34" y="133"/>
                        </a:cubicBezTo>
                        <a:cubicBezTo>
                          <a:pt x="34" y="134"/>
                          <a:pt x="34" y="134"/>
                          <a:pt x="34" y="134"/>
                        </a:cubicBezTo>
                        <a:cubicBezTo>
                          <a:pt x="35" y="133"/>
                          <a:pt x="35" y="133"/>
                          <a:pt x="35" y="133"/>
                        </a:cubicBezTo>
                        <a:cubicBezTo>
                          <a:pt x="35" y="133"/>
                          <a:pt x="35" y="132"/>
                          <a:pt x="35" y="132"/>
                        </a:cubicBezTo>
                        <a:cubicBezTo>
                          <a:pt x="35" y="132"/>
                          <a:pt x="35" y="133"/>
                          <a:pt x="35" y="133"/>
                        </a:cubicBezTo>
                        <a:cubicBezTo>
                          <a:pt x="35" y="134"/>
                          <a:pt x="35" y="134"/>
                          <a:pt x="35" y="134"/>
                        </a:cubicBezTo>
                        <a:cubicBezTo>
                          <a:pt x="35" y="134"/>
                          <a:pt x="35" y="134"/>
                          <a:pt x="35" y="134"/>
                        </a:cubicBezTo>
                        <a:cubicBezTo>
                          <a:pt x="35" y="134"/>
                          <a:pt x="35" y="134"/>
                          <a:pt x="35" y="135"/>
                        </a:cubicBezTo>
                        <a:cubicBezTo>
                          <a:pt x="35" y="135"/>
                          <a:pt x="35" y="135"/>
                          <a:pt x="35" y="135"/>
                        </a:cubicBezTo>
                        <a:cubicBezTo>
                          <a:pt x="35" y="135"/>
                          <a:pt x="35" y="135"/>
                          <a:pt x="35" y="135"/>
                        </a:cubicBezTo>
                        <a:cubicBezTo>
                          <a:pt x="36" y="135"/>
                          <a:pt x="36" y="135"/>
                          <a:pt x="36" y="134"/>
                        </a:cubicBezTo>
                        <a:cubicBezTo>
                          <a:pt x="36" y="135"/>
                          <a:pt x="36" y="135"/>
                          <a:pt x="36" y="135"/>
                        </a:cubicBezTo>
                        <a:cubicBezTo>
                          <a:pt x="36" y="136"/>
                          <a:pt x="36" y="136"/>
                          <a:pt x="36" y="136"/>
                        </a:cubicBezTo>
                        <a:cubicBezTo>
                          <a:pt x="36" y="136"/>
                          <a:pt x="36" y="136"/>
                          <a:pt x="36" y="136"/>
                        </a:cubicBezTo>
                        <a:cubicBezTo>
                          <a:pt x="36" y="136"/>
                          <a:pt x="36" y="136"/>
                          <a:pt x="36" y="136"/>
                        </a:cubicBezTo>
                        <a:cubicBezTo>
                          <a:pt x="36" y="136"/>
                          <a:pt x="36" y="136"/>
                          <a:pt x="36" y="136"/>
                        </a:cubicBezTo>
                        <a:cubicBezTo>
                          <a:pt x="36" y="136"/>
                          <a:pt x="36" y="136"/>
                          <a:pt x="36" y="136"/>
                        </a:cubicBezTo>
                        <a:cubicBezTo>
                          <a:pt x="36" y="136"/>
                          <a:pt x="36" y="136"/>
                          <a:pt x="36" y="136"/>
                        </a:cubicBezTo>
                        <a:cubicBezTo>
                          <a:pt x="36" y="136"/>
                          <a:pt x="36" y="135"/>
                          <a:pt x="37" y="134"/>
                        </a:cubicBezTo>
                        <a:cubicBezTo>
                          <a:pt x="37" y="136"/>
                          <a:pt x="37" y="136"/>
                          <a:pt x="38" y="138"/>
                        </a:cubicBezTo>
                        <a:cubicBezTo>
                          <a:pt x="39" y="139"/>
                          <a:pt x="39" y="139"/>
                          <a:pt x="40" y="139"/>
                        </a:cubicBezTo>
                        <a:cubicBezTo>
                          <a:pt x="40" y="139"/>
                          <a:pt x="40" y="139"/>
                          <a:pt x="40" y="139"/>
                        </a:cubicBezTo>
                        <a:cubicBezTo>
                          <a:pt x="40" y="140"/>
                          <a:pt x="41" y="141"/>
                          <a:pt x="41" y="142"/>
                        </a:cubicBezTo>
                        <a:cubicBezTo>
                          <a:pt x="41" y="142"/>
                          <a:pt x="41" y="142"/>
                          <a:pt x="41" y="142"/>
                        </a:cubicBezTo>
                        <a:cubicBezTo>
                          <a:pt x="41" y="142"/>
                          <a:pt x="41" y="142"/>
                          <a:pt x="41" y="142"/>
                        </a:cubicBezTo>
                        <a:cubicBezTo>
                          <a:pt x="42" y="142"/>
                          <a:pt x="42" y="142"/>
                          <a:pt x="42" y="142"/>
                        </a:cubicBezTo>
                        <a:cubicBezTo>
                          <a:pt x="42" y="142"/>
                          <a:pt x="42" y="142"/>
                          <a:pt x="42" y="142"/>
                        </a:cubicBezTo>
                        <a:cubicBezTo>
                          <a:pt x="42" y="142"/>
                          <a:pt x="42" y="142"/>
                          <a:pt x="42" y="142"/>
                        </a:cubicBezTo>
                        <a:cubicBezTo>
                          <a:pt x="42" y="143"/>
                          <a:pt x="42" y="143"/>
                          <a:pt x="42" y="143"/>
                        </a:cubicBezTo>
                        <a:cubicBezTo>
                          <a:pt x="42" y="143"/>
                          <a:pt x="42" y="143"/>
                          <a:pt x="42" y="144"/>
                        </a:cubicBezTo>
                        <a:cubicBezTo>
                          <a:pt x="42" y="144"/>
                          <a:pt x="42" y="144"/>
                          <a:pt x="42" y="144"/>
                        </a:cubicBezTo>
                        <a:cubicBezTo>
                          <a:pt x="42" y="144"/>
                          <a:pt x="42" y="145"/>
                          <a:pt x="42" y="145"/>
                        </a:cubicBezTo>
                        <a:cubicBezTo>
                          <a:pt x="43" y="145"/>
                          <a:pt x="43" y="145"/>
                          <a:pt x="43" y="145"/>
                        </a:cubicBezTo>
                        <a:cubicBezTo>
                          <a:pt x="43" y="146"/>
                          <a:pt x="43" y="146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7"/>
                          <a:pt x="44" y="147"/>
                        </a:cubicBezTo>
                        <a:cubicBezTo>
                          <a:pt x="44" y="147"/>
                          <a:pt x="44" y="148"/>
                          <a:pt x="44" y="148"/>
                        </a:cubicBezTo>
                        <a:cubicBezTo>
                          <a:pt x="44" y="148"/>
                          <a:pt x="45" y="148"/>
                          <a:pt x="45" y="148"/>
                        </a:cubicBezTo>
                        <a:cubicBezTo>
                          <a:pt x="45" y="148"/>
                          <a:pt x="45" y="148"/>
                          <a:pt x="45" y="148"/>
                        </a:cubicBezTo>
                        <a:cubicBezTo>
                          <a:pt x="45" y="148"/>
                          <a:pt x="46" y="149"/>
                          <a:pt x="46" y="149"/>
                        </a:cubicBezTo>
                        <a:cubicBezTo>
                          <a:pt x="47" y="149"/>
                          <a:pt x="47" y="149"/>
                          <a:pt x="47" y="149"/>
                        </a:cubicBezTo>
                        <a:cubicBezTo>
                          <a:pt x="47" y="149"/>
                          <a:pt x="47" y="149"/>
                          <a:pt x="47" y="149"/>
                        </a:cubicBezTo>
                        <a:cubicBezTo>
                          <a:pt x="47" y="149"/>
                          <a:pt x="47" y="149"/>
                          <a:pt x="47" y="149"/>
                        </a:cubicBezTo>
                        <a:cubicBezTo>
                          <a:pt x="47" y="149"/>
                          <a:pt x="47" y="149"/>
                          <a:pt x="47" y="149"/>
                        </a:cubicBezTo>
                        <a:cubicBezTo>
                          <a:pt x="47" y="150"/>
                          <a:pt x="47" y="150"/>
                          <a:pt x="47" y="150"/>
                        </a:cubicBezTo>
                        <a:cubicBezTo>
                          <a:pt x="49" y="151"/>
                          <a:pt x="50" y="152"/>
                          <a:pt x="52" y="153"/>
                        </a:cubicBezTo>
                        <a:cubicBezTo>
                          <a:pt x="52" y="154"/>
                          <a:pt x="52" y="154"/>
                          <a:pt x="53" y="155"/>
                        </a:cubicBezTo>
                        <a:cubicBezTo>
                          <a:pt x="53" y="155"/>
                          <a:pt x="53" y="155"/>
                          <a:pt x="53" y="155"/>
                        </a:cubicBezTo>
                        <a:cubicBezTo>
                          <a:pt x="54" y="155"/>
                          <a:pt x="54" y="155"/>
                          <a:pt x="54" y="155"/>
                        </a:cubicBezTo>
                        <a:cubicBezTo>
                          <a:pt x="54" y="155"/>
                          <a:pt x="54" y="155"/>
                          <a:pt x="54" y="155"/>
                        </a:cubicBezTo>
                        <a:cubicBezTo>
                          <a:pt x="55" y="155"/>
                          <a:pt x="55" y="155"/>
                          <a:pt x="56" y="155"/>
                        </a:cubicBezTo>
                        <a:cubicBezTo>
                          <a:pt x="56" y="156"/>
                          <a:pt x="56" y="156"/>
                          <a:pt x="56" y="156"/>
                        </a:cubicBezTo>
                        <a:cubicBezTo>
                          <a:pt x="56" y="156"/>
                          <a:pt x="56" y="156"/>
                          <a:pt x="56" y="156"/>
                        </a:cubicBezTo>
                        <a:cubicBezTo>
                          <a:pt x="56" y="156"/>
                          <a:pt x="56" y="156"/>
                          <a:pt x="56" y="156"/>
                        </a:cubicBezTo>
                        <a:cubicBezTo>
                          <a:pt x="56" y="155"/>
                          <a:pt x="56" y="155"/>
                          <a:pt x="56" y="155"/>
                        </a:cubicBezTo>
                        <a:cubicBezTo>
                          <a:pt x="56" y="155"/>
                          <a:pt x="56" y="155"/>
                          <a:pt x="56" y="155"/>
                        </a:cubicBezTo>
                        <a:cubicBezTo>
                          <a:pt x="56" y="154"/>
                          <a:pt x="57" y="151"/>
                          <a:pt x="57" y="151"/>
                        </a:cubicBezTo>
                        <a:cubicBezTo>
                          <a:pt x="57" y="150"/>
                          <a:pt x="57" y="150"/>
                          <a:pt x="57" y="150"/>
                        </a:cubicBezTo>
                        <a:cubicBezTo>
                          <a:pt x="58" y="150"/>
                          <a:pt x="58" y="150"/>
                          <a:pt x="58" y="150"/>
                        </a:cubicBezTo>
                        <a:cubicBezTo>
                          <a:pt x="58" y="150"/>
                          <a:pt x="58" y="150"/>
                          <a:pt x="58" y="150"/>
                        </a:cubicBezTo>
                        <a:cubicBezTo>
                          <a:pt x="58" y="149"/>
                          <a:pt x="59" y="149"/>
                          <a:pt x="59" y="148"/>
                        </a:cubicBezTo>
                        <a:cubicBezTo>
                          <a:pt x="59" y="148"/>
                          <a:pt x="59" y="147"/>
                          <a:pt x="59" y="147"/>
                        </a:cubicBezTo>
                        <a:cubicBezTo>
                          <a:pt x="60" y="147"/>
                          <a:pt x="60" y="147"/>
                          <a:pt x="60" y="147"/>
                        </a:cubicBezTo>
                        <a:cubicBezTo>
                          <a:pt x="60" y="147"/>
                          <a:pt x="60" y="146"/>
                          <a:pt x="61" y="146"/>
                        </a:cubicBezTo>
                        <a:cubicBezTo>
                          <a:pt x="61" y="146"/>
                          <a:pt x="61" y="146"/>
                          <a:pt x="61" y="146"/>
                        </a:cubicBezTo>
                        <a:cubicBezTo>
                          <a:pt x="61" y="146"/>
                          <a:pt x="61" y="146"/>
                          <a:pt x="61" y="146"/>
                        </a:cubicBezTo>
                        <a:cubicBezTo>
                          <a:pt x="61" y="146"/>
                          <a:pt x="61" y="146"/>
                          <a:pt x="61" y="146"/>
                        </a:cubicBezTo>
                        <a:cubicBezTo>
                          <a:pt x="61" y="146"/>
                          <a:pt x="61" y="146"/>
                          <a:pt x="61" y="146"/>
                        </a:cubicBezTo>
                        <a:cubicBezTo>
                          <a:pt x="61" y="146"/>
                          <a:pt x="62" y="146"/>
                          <a:pt x="62" y="146"/>
                        </a:cubicBezTo>
                        <a:cubicBezTo>
                          <a:pt x="63" y="144"/>
                          <a:pt x="63" y="144"/>
                          <a:pt x="64" y="136"/>
                        </a:cubicBezTo>
                        <a:cubicBezTo>
                          <a:pt x="64" y="136"/>
                          <a:pt x="64" y="136"/>
                          <a:pt x="64" y="136"/>
                        </a:cubicBezTo>
                        <a:cubicBezTo>
                          <a:pt x="64" y="136"/>
                          <a:pt x="64" y="136"/>
                          <a:pt x="64" y="136"/>
                        </a:cubicBezTo>
                        <a:cubicBezTo>
                          <a:pt x="64" y="135"/>
                          <a:pt x="64" y="135"/>
                          <a:pt x="64" y="135"/>
                        </a:cubicBezTo>
                        <a:cubicBezTo>
                          <a:pt x="64" y="135"/>
                          <a:pt x="64" y="135"/>
                          <a:pt x="64" y="135"/>
                        </a:cubicBezTo>
                        <a:cubicBezTo>
                          <a:pt x="65" y="135"/>
                          <a:pt x="65" y="134"/>
                          <a:pt x="65" y="134"/>
                        </a:cubicBezTo>
                        <a:cubicBezTo>
                          <a:pt x="65" y="134"/>
                          <a:pt x="65" y="134"/>
                          <a:pt x="65" y="134"/>
                        </a:cubicBezTo>
                        <a:cubicBezTo>
                          <a:pt x="65" y="134"/>
                          <a:pt x="65" y="134"/>
                          <a:pt x="65" y="134"/>
                        </a:cubicBezTo>
                        <a:cubicBezTo>
                          <a:pt x="65" y="134"/>
                          <a:pt x="65" y="134"/>
                          <a:pt x="65" y="134"/>
                        </a:cubicBezTo>
                        <a:cubicBezTo>
                          <a:pt x="65" y="133"/>
                          <a:pt x="65" y="133"/>
                          <a:pt x="65" y="132"/>
                        </a:cubicBezTo>
                        <a:cubicBezTo>
                          <a:pt x="65" y="132"/>
                          <a:pt x="65" y="132"/>
                          <a:pt x="65" y="132"/>
                        </a:cubicBezTo>
                        <a:cubicBezTo>
                          <a:pt x="65" y="132"/>
                          <a:pt x="65" y="132"/>
                          <a:pt x="65" y="132"/>
                        </a:cubicBezTo>
                        <a:cubicBezTo>
                          <a:pt x="65" y="132"/>
                          <a:pt x="65" y="132"/>
                          <a:pt x="65" y="132"/>
                        </a:cubicBezTo>
                        <a:cubicBezTo>
                          <a:pt x="66" y="131"/>
                          <a:pt x="66" y="131"/>
                          <a:pt x="66" y="130"/>
                        </a:cubicBezTo>
                        <a:cubicBezTo>
                          <a:pt x="66" y="130"/>
                          <a:pt x="66" y="130"/>
                          <a:pt x="66" y="131"/>
                        </a:cubicBezTo>
                        <a:cubicBezTo>
                          <a:pt x="66" y="130"/>
                          <a:pt x="66" y="130"/>
                          <a:pt x="67" y="130"/>
                        </a:cubicBezTo>
                        <a:cubicBezTo>
                          <a:pt x="67" y="130"/>
                          <a:pt x="67" y="131"/>
                          <a:pt x="67" y="131"/>
                        </a:cubicBezTo>
                        <a:cubicBezTo>
                          <a:pt x="67" y="131"/>
                          <a:pt x="67" y="131"/>
                          <a:pt x="67" y="131"/>
                        </a:cubicBezTo>
                        <a:cubicBezTo>
                          <a:pt x="67" y="132"/>
                          <a:pt x="67" y="132"/>
                          <a:pt x="68" y="132"/>
                        </a:cubicBezTo>
                        <a:cubicBezTo>
                          <a:pt x="68" y="133"/>
                          <a:pt x="68" y="133"/>
                          <a:pt x="68" y="133"/>
                        </a:cubicBezTo>
                        <a:cubicBezTo>
                          <a:pt x="68" y="134"/>
                          <a:pt x="68" y="134"/>
                          <a:pt x="68" y="134"/>
                        </a:cubicBezTo>
                        <a:cubicBezTo>
                          <a:pt x="68" y="134"/>
                          <a:pt x="68" y="134"/>
                          <a:pt x="68" y="134"/>
                        </a:cubicBezTo>
                        <a:cubicBezTo>
                          <a:pt x="69" y="136"/>
                          <a:pt x="69" y="136"/>
                          <a:pt x="69" y="137"/>
                        </a:cubicBezTo>
                        <a:cubicBezTo>
                          <a:pt x="69" y="137"/>
                          <a:pt x="69" y="136"/>
                          <a:pt x="69" y="136"/>
                        </a:cubicBezTo>
                        <a:cubicBezTo>
                          <a:pt x="69" y="135"/>
                          <a:pt x="69" y="135"/>
                          <a:pt x="69" y="135"/>
                        </a:cubicBezTo>
                        <a:cubicBezTo>
                          <a:pt x="69" y="134"/>
                          <a:pt x="69" y="134"/>
                          <a:pt x="69" y="134"/>
                        </a:cubicBezTo>
                        <a:cubicBezTo>
                          <a:pt x="69" y="134"/>
                          <a:pt x="69" y="134"/>
                          <a:pt x="69" y="134"/>
                        </a:cubicBezTo>
                        <a:cubicBezTo>
                          <a:pt x="69" y="134"/>
                          <a:pt x="69" y="134"/>
                          <a:pt x="69" y="134"/>
                        </a:cubicBezTo>
                        <a:cubicBezTo>
                          <a:pt x="69" y="134"/>
                          <a:pt x="69" y="134"/>
                          <a:pt x="69" y="134"/>
                        </a:cubicBezTo>
                        <a:cubicBezTo>
                          <a:pt x="69" y="134"/>
                          <a:pt x="69" y="134"/>
                          <a:pt x="69" y="134"/>
                        </a:cubicBezTo>
                        <a:cubicBezTo>
                          <a:pt x="69" y="134"/>
                          <a:pt x="69" y="134"/>
                          <a:pt x="69" y="134"/>
                        </a:cubicBezTo>
                        <a:cubicBezTo>
                          <a:pt x="69" y="133"/>
                          <a:pt x="69" y="133"/>
                          <a:pt x="69" y="133"/>
                        </a:cubicBezTo>
                        <a:cubicBezTo>
                          <a:pt x="70" y="133"/>
                          <a:pt x="70" y="133"/>
                          <a:pt x="70" y="133"/>
                        </a:cubicBezTo>
                        <a:cubicBezTo>
                          <a:pt x="69" y="132"/>
                          <a:pt x="69" y="132"/>
                          <a:pt x="69" y="132"/>
                        </a:cubicBezTo>
                        <a:cubicBezTo>
                          <a:pt x="69" y="132"/>
                          <a:pt x="69" y="131"/>
                          <a:pt x="69" y="131"/>
                        </a:cubicBezTo>
                        <a:cubicBezTo>
                          <a:pt x="69" y="131"/>
                          <a:pt x="69" y="132"/>
                          <a:pt x="69" y="132"/>
                        </a:cubicBezTo>
                        <a:cubicBezTo>
                          <a:pt x="69" y="132"/>
                          <a:pt x="69" y="132"/>
                          <a:pt x="69" y="132"/>
                        </a:cubicBezTo>
                        <a:cubicBezTo>
                          <a:pt x="69" y="132"/>
                          <a:pt x="69" y="132"/>
                          <a:pt x="69" y="132"/>
                        </a:cubicBezTo>
                        <a:cubicBezTo>
                          <a:pt x="69" y="132"/>
                          <a:pt x="69" y="132"/>
                          <a:pt x="69" y="132"/>
                        </a:cubicBezTo>
                        <a:cubicBezTo>
                          <a:pt x="70" y="132"/>
                          <a:pt x="70" y="132"/>
                          <a:pt x="70" y="134"/>
                        </a:cubicBezTo>
                        <a:cubicBezTo>
                          <a:pt x="70" y="134"/>
                          <a:pt x="70" y="134"/>
                          <a:pt x="70" y="134"/>
                        </a:cubicBezTo>
                        <a:cubicBezTo>
                          <a:pt x="70" y="134"/>
                          <a:pt x="70" y="134"/>
                          <a:pt x="70" y="134"/>
                        </a:cubicBezTo>
                        <a:cubicBezTo>
                          <a:pt x="70" y="134"/>
                          <a:pt x="70" y="134"/>
                          <a:pt x="70" y="133"/>
                        </a:cubicBezTo>
                        <a:cubicBezTo>
                          <a:pt x="70" y="134"/>
                          <a:pt x="70" y="135"/>
                          <a:pt x="71" y="136"/>
                        </a:cubicBezTo>
                        <a:cubicBezTo>
                          <a:pt x="71" y="136"/>
                          <a:pt x="71" y="136"/>
                          <a:pt x="71" y="136"/>
                        </a:cubicBezTo>
                        <a:cubicBezTo>
                          <a:pt x="71" y="137"/>
                          <a:pt x="71" y="138"/>
                          <a:pt x="71" y="138"/>
                        </a:cubicBezTo>
                        <a:cubicBezTo>
                          <a:pt x="71" y="139"/>
                          <a:pt x="71" y="139"/>
                          <a:pt x="71" y="140"/>
                        </a:cubicBezTo>
                        <a:cubicBezTo>
                          <a:pt x="71" y="140"/>
                          <a:pt x="71" y="140"/>
                          <a:pt x="71" y="140"/>
                        </a:cubicBezTo>
                        <a:cubicBezTo>
                          <a:pt x="71" y="140"/>
                          <a:pt x="71" y="140"/>
                          <a:pt x="71" y="140"/>
                        </a:cubicBezTo>
                        <a:cubicBezTo>
                          <a:pt x="71" y="140"/>
                          <a:pt x="71" y="140"/>
                          <a:pt x="71" y="140"/>
                        </a:cubicBezTo>
                        <a:cubicBezTo>
                          <a:pt x="71" y="140"/>
                          <a:pt x="71" y="140"/>
                          <a:pt x="71" y="141"/>
                        </a:cubicBezTo>
                        <a:cubicBezTo>
                          <a:pt x="71" y="141"/>
                          <a:pt x="71" y="141"/>
                          <a:pt x="71" y="141"/>
                        </a:cubicBezTo>
                        <a:cubicBezTo>
                          <a:pt x="71" y="141"/>
                          <a:pt x="71" y="141"/>
                          <a:pt x="71" y="141"/>
                        </a:cubicBezTo>
                        <a:cubicBezTo>
                          <a:pt x="71" y="141"/>
                          <a:pt x="71" y="141"/>
                          <a:pt x="71" y="141"/>
                        </a:cubicBezTo>
                        <a:cubicBezTo>
                          <a:pt x="72" y="143"/>
                          <a:pt x="72" y="143"/>
                          <a:pt x="72" y="144"/>
                        </a:cubicBezTo>
                        <a:cubicBezTo>
                          <a:pt x="72" y="144"/>
                          <a:pt x="72" y="144"/>
                          <a:pt x="72" y="145"/>
                        </a:cubicBezTo>
                        <a:cubicBezTo>
                          <a:pt x="72" y="145"/>
                          <a:pt x="72" y="145"/>
                          <a:pt x="72" y="145"/>
                        </a:cubicBezTo>
                        <a:cubicBezTo>
                          <a:pt x="72" y="145"/>
                          <a:pt x="72" y="147"/>
                          <a:pt x="72" y="147"/>
                        </a:cubicBezTo>
                        <a:cubicBezTo>
                          <a:pt x="72" y="147"/>
                          <a:pt x="72" y="147"/>
                          <a:pt x="72" y="147"/>
                        </a:cubicBezTo>
                        <a:cubicBezTo>
                          <a:pt x="72" y="147"/>
                          <a:pt x="72" y="147"/>
                          <a:pt x="72" y="147"/>
                        </a:cubicBezTo>
                        <a:cubicBezTo>
                          <a:pt x="72" y="147"/>
                          <a:pt x="72" y="147"/>
                          <a:pt x="72" y="147"/>
                        </a:cubicBezTo>
                        <a:cubicBezTo>
                          <a:pt x="72" y="147"/>
                          <a:pt x="72" y="147"/>
                          <a:pt x="72" y="147"/>
                        </a:cubicBezTo>
                        <a:cubicBezTo>
                          <a:pt x="72" y="147"/>
                          <a:pt x="72" y="147"/>
                          <a:pt x="72" y="147"/>
                        </a:cubicBezTo>
                        <a:cubicBezTo>
                          <a:pt x="72" y="147"/>
                          <a:pt x="72" y="147"/>
                          <a:pt x="72" y="147"/>
                        </a:cubicBezTo>
                        <a:cubicBezTo>
                          <a:pt x="72" y="148"/>
                          <a:pt x="72" y="148"/>
                          <a:pt x="72" y="149"/>
                        </a:cubicBezTo>
                        <a:cubicBezTo>
                          <a:pt x="72" y="149"/>
                          <a:pt x="72" y="149"/>
                          <a:pt x="72" y="149"/>
                        </a:cubicBezTo>
                        <a:cubicBezTo>
                          <a:pt x="72" y="149"/>
                          <a:pt x="72" y="149"/>
                          <a:pt x="72" y="149"/>
                        </a:cubicBezTo>
                        <a:cubicBezTo>
                          <a:pt x="72" y="149"/>
                          <a:pt x="72" y="149"/>
                          <a:pt x="72" y="149"/>
                        </a:cubicBezTo>
                        <a:cubicBezTo>
                          <a:pt x="72" y="154"/>
                          <a:pt x="73" y="156"/>
                          <a:pt x="73" y="156"/>
                        </a:cubicBezTo>
                        <a:cubicBezTo>
                          <a:pt x="73" y="156"/>
                          <a:pt x="73" y="156"/>
                          <a:pt x="73" y="156"/>
                        </a:cubicBezTo>
                        <a:cubicBezTo>
                          <a:pt x="73" y="156"/>
                          <a:pt x="73" y="156"/>
                          <a:pt x="73" y="156"/>
                        </a:cubicBezTo>
                        <a:cubicBezTo>
                          <a:pt x="72" y="156"/>
                          <a:pt x="72" y="156"/>
                          <a:pt x="72" y="156"/>
                        </a:cubicBezTo>
                        <a:cubicBezTo>
                          <a:pt x="72" y="157"/>
                          <a:pt x="72" y="157"/>
                          <a:pt x="73" y="157"/>
                        </a:cubicBezTo>
                        <a:cubicBezTo>
                          <a:pt x="73" y="157"/>
                          <a:pt x="73" y="157"/>
                          <a:pt x="73" y="158"/>
                        </a:cubicBezTo>
                        <a:cubicBezTo>
                          <a:pt x="73" y="160"/>
                          <a:pt x="73" y="162"/>
                          <a:pt x="73" y="164"/>
                        </a:cubicBezTo>
                        <a:cubicBezTo>
                          <a:pt x="73" y="165"/>
                          <a:pt x="73" y="165"/>
                          <a:pt x="73" y="165"/>
                        </a:cubicBezTo>
                        <a:cubicBezTo>
                          <a:pt x="73" y="166"/>
                          <a:pt x="73" y="166"/>
                          <a:pt x="73" y="167"/>
                        </a:cubicBezTo>
                        <a:cubicBezTo>
                          <a:pt x="73" y="161"/>
                          <a:pt x="73" y="161"/>
                          <a:pt x="73" y="161"/>
                        </a:cubicBezTo>
                        <a:cubicBezTo>
                          <a:pt x="73" y="157"/>
                          <a:pt x="73" y="153"/>
                          <a:pt x="72" y="14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79" name="Freeform 301"/>
                  <p:cNvSpPr>
                    <a:spLocks/>
                  </p:cNvSpPr>
                  <p:nvPr/>
                </p:nvSpPr>
                <p:spPr bwMode="auto">
                  <a:xfrm>
                    <a:off x="3741" y="1821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0" name="Freeform 302"/>
                  <p:cNvSpPr>
                    <a:spLocks/>
                  </p:cNvSpPr>
                  <p:nvPr/>
                </p:nvSpPr>
                <p:spPr bwMode="auto">
                  <a:xfrm>
                    <a:off x="3574" y="13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1" name="Freeform 303"/>
                  <p:cNvSpPr>
                    <a:spLocks/>
                  </p:cNvSpPr>
                  <p:nvPr/>
                </p:nvSpPr>
                <p:spPr bwMode="auto">
                  <a:xfrm>
                    <a:off x="3574" y="13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2" name="Freeform 304"/>
                  <p:cNvSpPr>
                    <a:spLocks/>
                  </p:cNvSpPr>
                  <p:nvPr/>
                </p:nvSpPr>
                <p:spPr bwMode="auto">
                  <a:xfrm>
                    <a:off x="3611" y="169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3" name="Oval 305"/>
                  <p:cNvSpPr>
                    <a:spLocks noChangeArrowheads="1"/>
                  </p:cNvSpPr>
                  <p:nvPr/>
                </p:nvSpPr>
                <p:spPr bwMode="auto">
                  <a:xfrm>
                    <a:off x="3574" y="1360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4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3574" y="136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5" name="Rectangle 307"/>
                  <p:cNvSpPr>
                    <a:spLocks noChangeArrowheads="1"/>
                  </p:cNvSpPr>
                  <p:nvPr/>
                </p:nvSpPr>
                <p:spPr bwMode="auto">
                  <a:xfrm>
                    <a:off x="3574" y="136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6" name="Freeform 308"/>
                  <p:cNvSpPr>
                    <a:spLocks/>
                  </p:cNvSpPr>
                  <p:nvPr/>
                </p:nvSpPr>
                <p:spPr bwMode="auto">
                  <a:xfrm>
                    <a:off x="3519" y="12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7" name="Freeform 309"/>
                  <p:cNvSpPr>
                    <a:spLocks/>
                  </p:cNvSpPr>
                  <p:nvPr/>
                </p:nvSpPr>
                <p:spPr bwMode="auto">
                  <a:xfrm>
                    <a:off x="3591" y="1382"/>
                    <a:ext cx="8" cy="11"/>
                  </a:xfrm>
                  <a:custGeom>
                    <a:avLst/>
                    <a:gdLst>
                      <a:gd name="T0" fmla="*/ 3 w 3"/>
                      <a:gd name="T1" fmla="*/ 4 h 4"/>
                      <a:gd name="T2" fmla="*/ 3 w 3"/>
                      <a:gd name="T3" fmla="*/ 3 h 4"/>
                      <a:gd name="T4" fmla="*/ 2 w 3"/>
                      <a:gd name="T5" fmla="*/ 3 h 4"/>
                      <a:gd name="T6" fmla="*/ 1 w 3"/>
                      <a:gd name="T7" fmla="*/ 1 h 4"/>
                      <a:gd name="T8" fmla="*/ 0 w 3"/>
                      <a:gd name="T9" fmla="*/ 0 h 4"/>
                      <a:gd name="T10" fmla="*/ 3 w 3"/>
                      <a:gd name="T11" fmla="*/ 4 h 4"/>
                      <a:gd name="T12" fmla="*/ 3 w 3"/>
                      <a:gd name="T13" fmla="*/ 4 h 4"/>
                      <a:gd name="T14" fmla="*/ 3 w 3"/>
                      <a:gd name="T15" fmla="*/ 4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2" y="3"/>
                        </a:cubicBezTo>
                        <a:cubicBezTo>
                          <a:pt x="2" y="2"/>
                          <a:pt x="2" y="2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ubicBezTo>
                          <a:pt x="1" y="1"/>
                          <a:pt x="2" y="3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8" name="Freeform 310"/>
                  <p:cNvSpPr>
                    <a:spLocks/>
                  </p:cNvSpPr>
                  <p:nvPr/>
                </p:nvSpPr>
                <p:spPr bwMode="auto">
                  <a:xfrm>
                    <a:off x="3574" y="1360"/>
                    <a:ext cx="17" cy="22"/>
                  </a:xfrm>
                  <a:custGeom>
                    <a:avLst/>
                    <a:gdLst>
                      <a:gd name="T0" fmla="*/ 1 w 6"/>
                      <a:gd name="T1" fmla="*/ 1 h 8"/>
                      <a:gd name="T2" fmla="*/ 1 w 6"/>
                      <a:gd name="T3" fmla="*/ 1 h 8"/>
                      <a:gd name="T4" fmla="*/ 1 w 6"/>
                      <a:gd name="T5" fmla="*/ 1 h 8"/>
                      <a:gd name="T6" fmla="*/ 0 w 6"/>
                      <a:gd name="T7" fmla="*/ 0 h 8"/>
                      <a:gd name="T8" fmla="*/ 0 w 6"/>
                      <a:gd name="T9" fmla="*/ 0 h 8"/>
                      <a:gd name="T10" fmla="*/ 0 w 6"/>
                      <a:gd name="T11" fmla="*/ 0 h 8"/>
                      <a:gd name="T12" fmla="*/ 2 w 6"/>
                      <a:gd name="T13" fmla="*/ 2 h 8"/>
                      <a:gd name="T14" fmla="*/ 6 w 6"/>
                      <a:gd name="T15" fmla="*/ 8 h 8"/>
                      <a:gd name="T16" fmla="*/ 1 w 6"/>
                      <a:gd name="T17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" h="8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2"/>
                          <a:pt x="2" y="2"/>
                        </a:cubicBezTo>
                        <a:cubicBezTo>
                          <a:pt x="3" y="4"/>
                          <a:pt x="5" y="6"/>
                          <a:pt x="6" y="8"/>
                        </a:cubicBezTo>
                        <a:cubicBezTo>
                          <a:pt x="4" y="6"/>
                          <a:pt x="3" y="3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89" name="Freeform 311"/>
                  <p:cNvSpPr>
                    <a:spLocks/>
                  </p:cNvSpPr>
                  <p:nvPr/>
                </p:nvSpPr>
                <p:spPr bwMode="auto">
                  <a:xfrm>
                    <a:off x="2907" y="119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0" name="Freeform 312"/>
                  <p:cNvSpPr>
                    <a:spLocks/>
                  </p:cNvSpPr>
                  <p:nvPr/>
                </p:nvSpPr>
                <p:spPr bwMode="auto">
                  <a:xfrm>
                    <a:off x="2924" y="1190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1" name="Freeform 313"/>
                  <p:cNvSpPr>
                    <a:spLocks/>
                  </p:cNvSpPr>
                  <p:nvPr/>
                </p:nvSpPr>
                <p:spPr bwMode="auto">
                  <a:xfrm>
                    <a:off x="2907" y="1190"/>
                    <a:ext cx="6" cy="3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1 h 1"/>
                      <a:gd name="T4" fmla="*/ 0 w 2"/>
                      <a:gd name="T5" fmla="*/ 1 h 1"/>
                      <a:gd name="T6" fmla="*/ 0 w 2"/>
                      <a:gd name="T7" fmla="*/ 1 h 1"/>
                      <a:gd name="T8" fmla="*/ 0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1 h 1"/>
                      <a:gd name="T22" fmla="*/ 1 w 2"/>
                      <a:gd name="T23" fmla="*/ 1 h 1"/>
                      <a:gd name="T24" fmla="*/ 1 w 2"/>
                      <a:gd name="T25" fmla="*/ 1 h 1"/>
                      <a:gd name="T26" fmla="*/ 1 w 2"/>
                      <a:gd name="T27" fmla="*/ 1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1 w 2"/>
                      <a:gd name="T33" fmla="*/ 1 h 1"/>
                      <a:gd name="T34" fmla="*/ 1 w 2"/>
                      <a:gd name="T35" fmla="*/ 1 h 1"/>
                      <a:gd name="T36" fmla="*/ 2 w 2"/>
                      <a:gd name="T37" fmla="*/ 1 h 1"/>
                      <a:gd name="T38" fmla="*/ 2 w 2"/>
                      <a:gd name="T39" fmla="*/ 1 h 1"/>
                      <a:gd name="T40" fmla="*/ 2 w 2"/>
                      <a:gd name="T41" fmla="*/ 1 h 1"/>
                      <a:gd name="T42" fmla="*/ 2 w 2"/>
                      <a:gd name="T43" fmla="*/ 1 h 1"/>
                      <a:gd name="T44" fmla="*/ 2 w 2"/>
                      <a:gd name="T45" fmla="*/ 0 h 1"/>
                      <a:gd name="T46" fmla="*/ 2 w 2"/>
                      <a:gd name="T47" fmla="*/ 0 h 1"/>
                      <a:gd name="T48" fmla="*/ 2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1 w 2"/>
                      <a:gd name="T55" fmla="*/ 0 h 1"/>
                      <a:gd name="T56" fmla="*/ 1 w 2"/>
                      <a:gd name="T57" fmla="*/ 0 h 1"/>
                      <a:gd name="T58" fmla="*/ 1 w 2"/>
                      <a:gd name="T59" fmla="*/ 0 h 1"/>
                      <a:gd name="T60" fmla="*/ 1 w 2"/>
                      <a:gd name="T61" fmla="*/ 0 h 1"/>
                      <a:gd name="T62" fmla="*/ 1 w 2"/>
                      <a:gd name="T63" fmla="*/ 0 h 1"/>
                      <a:gd name="T64" fmla="*/ 1 w 2"/>
                      <a:gd name="T65" fmla="*/ 0 h 1"/>
                      <a:gd name="T66" fmla="*/ 1 w 2"/>
                      <a:gd name="T67" fmla="*/ 0 h 1"/>
                      <a:gd name="T68" fmla="*/ 1 w 2"/>
                      <a:gd name="T69" fmla="*/ 0 h 1"/>
                      <a:gd name="T70" fmla="*/ 0 w 2"/>
                      <a:gd name="T71" fmla="*/ 0 h 1"/>
                      <a:gd name="T72" fmla="*/ 0 w 2"/>
                      <a:gd name="T73" fmla="*/ 0 h 1"/>
                      <a:gd name="T74" fmla="*/ 0 w 2"/>
                      <a:gd name="T75" fmla="*/ 0 h 1"/>
                      <a:gd name="T76" fmla="*/ 0 w 2"/>
                      <a:gd name="T77" fmla="*/ 0 h 1"/>
                      <a:gd name="T78" fmla="*/ 0 w 2"/>
                      <a:gd name="T79" fmla="*/ 0 h 1"/>
                      <a:gd name="T80" fmla="*/ 0 w 2"/>
                      <a:gd name="T81" fmla="*/ 1 h 1"/>
                      <a:gd name="T82" fmla="*/ 0 w 2"/>
                      <a:gd name="T8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2" name="Freeform 314"/>
                  <p:cNvSpPr>
                    <a:spLocks/>
                  </p:cNvSpPr>
                  <p:nvPr/>
                </p:nvSpPr>
                <p:spPr bwMode="auto">
                  <a:xfrm>
                    <a:off x="2838" y="1193"/>
                    <a:ext cx="5" cy="0"/>
                  </a:xfrm>
                  <a:custGeom>
                    <a:avLst/>
                    <a:gdLst>
                      <a:gd name="T0" fmla="*/ 1 w 2"/>
                      <a:gd name="T1" fmla="*/ 1 w 2"/>
                      <a:gd name="T2" fmla="*/ 1 w 2"/>
                      <a:gd name="T3" fmla="*/ 1 w 2"/>
                      <a:gd name="T4" fmla="*/ 1 w 2"/>
                      <a:gd name="T5" fmla="*/ 1 w 2"/>
                      <a:gd name="T6" fmla="*/ 1 w 2"/>
                      <a:gd name="T7" fmla="*/ 1 w 2"/>
                      <a:gd name="T8" fmla="*/ 1 w 2"/>
                      <a:gd name="T9" fmla="*/ 2 w 2"/>
                      <a:gd name="T10" fmla="*/ 2 w 2"/>
                      <a:gd name="T11" fmla="*/ 2 w 2"/>
                      <a:gd name="T12" fmla="*/ 1 w 2"/>
                      <a:gd name="T13" fmla="*/ 1 w 2"/>
                      <a:gd name="T14" fmla="*/ 1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3" name="Freeform 315"/>
                  <p:cNvSpPr>
                    <a:spLocks/>
                  </p:cNvSpPr>
                  <p:nvPr/>
                </p:nvSpPr>
                <p:spPr bwMode="auto">
                  <a:xfrm>
                    <a:off x="2821" y="1193"/>
                    <a:ext cx="39" cy="16"/>
                  </a:xfrm>
                  <a:custGeom>
                    <a:avLst/>
                    <a:gdLst>
                      <a:gd name="T0" fmla="*/ 8 w 14"/>
                      <a:gd name="T1" fmla="*/ 3 h 6"/>
                      <a:gd name="T2" fmla="*/ 8 w 14"/>
                      <a:gd name="T3" fmla="*/ 3 h 6"/>
                      <a:gd name="T4" fmla="*/ 7 w 14"/>
                      <a:gd name="T5" fmla="*/ 3 h 6"/>
                      <a:gd name="T6" fmla="*/ 7 w 14"/>
                      <a:gd name="T7" fmla="*/ 3 h 6"/>
                      <a:gd name="T8" fmla="*/ 7 w 14"/>
                      <a:gd name="T9" fmla="*/ 2 h 6"/>
                      <a:gd name="T10" fmla="*/ 7 w 14"/>
                      <a:gd name="T11" fmla="*/ 2 h 6"/>
                      <a:gd name="T12" fmla="*/ 7 w 14"/>
                      <a:gd name="T13" fmla="*/ 1 h 6"/>
                      <a:gd name="T14" fmla="*/ 6 w 14"/>
                      <a:gd name="T15" fmla="*/ 1 h 6"/>
                      <a:gd name="T16" fmla="*/ 6 w 14"/>
                      <a:gd name="T17" fmla="*/ 1 h 6"/>
                      <a:gd name="T18" fmla="*/ 6 w 14"/>
                      <a:gd name="T19" fmla="*/ 0 h 6"/>
                      <a:gd name="T20" fmla="*/ 4 w 14"/>
                      <a:gd name="T21" fmla="*/ 1 h 6"/>
                      <a:gd name="T22" fmla="*/ 4 w 14"/>
                      <a:gd name="T23" fmla="*/ 1 h 6"/>
                      <a:gd name="T24" fmla="*/ 2 w 14"/>
                      <a:gd name="T25" fmla="*/ 2 h 6"/>
                      <a:gd name="T26" fmla="*/ 4 w 14"/>
                      <a:gd name="T27" fmla="*/ 2 h 6"/>
                      <a:gd name="T28" fmla="*/ 1 w 14"/>
                      <a:gd name="T29" fmla="*/ 2 h 6"/>
                      <a:gd name="T30" fmla="*/ 3 w 14"/>
                      <a:gd name="T31" fmla="*/ 2 h 6"/>
                      <a:gd name="T32" fmla="*/ 0 w 14"/>
                      <a:gd name="T33" fmla="*/ 3 h 6"/>
                      <a:gd name="T34" fmla="*/ 0 w 14"/>
                      <a:gd name="T35" fmla="*/ 4 h 6"/>
                      <a:gd name="T36" fmla="*/ 0 w 14"/>
                      <a:gd name="T37" fmla="*/ 4 h 6"/>
                      <a:gd name="T38" fmla="*/ 1 w 14"/>
                      <a:gd name="T39" fmla="*/ 4 h 6"/>
                      <a:gd name="T40" fmla="*/ 1 w 14"/>
                      <a:gd name="T41" fmla="*/ 4 h 6"/>
                      <a:gd name="T42" fmla="*/ 3 w 14"/>
                      <a:gd name="T43" fmla="*/ 4 h 6"/>
                      <a:gd name="T44" fmla="*/ 3 w 14"/>
                      <a:gd name="T45" fmla="*/ 4 h 6"/>
                      <a:gd name="T46" fmla="*/ 3 w 14"/>
                      <a:gd name="T47" fmla="*/ 3 h 6"/>
                      <a:gd name="T48" fmla="*/ 4 w 14"/>
                      <a:gd name="T49" fmla="*/ 3 h 6"/>
                      <a:gd name="T50" fmla="*/ 3 w 14"/>
                      <a:gd name="T51" fmla="*/ 4 h 6"/>
                      <a:gd name="T52" fmla="*/ 4 w 14"/>
                      <a:gd name="T53" fmla="*/ 4 h 6"/>
                      <a:gd name="T54" fmla="*/ 6 w 14"/>
                      <a:gd name="T55" fmla="*/ 4 h 6"/>
                      <a:gd name="T56" fmla="*/ 5 w 14"/>
                      <a:gd name="T57" fmla="*/ 5 h 6"/>
                      <a:gd name="T58" fmla="*/ 2 w 14"/>
                      <a:gd name="T59" fmla="*/ 5 h 6"/>
                      <a:gd name="T60" fmla="*/ 4 w 14"/>
                      <a:gd name="T61" fmla="*/ 6 h 6"/>
                      <a:gd name="T62" fmla="*/ 6 w 14"/>
                      <a:gd name="T63" fmla="*/ 5 h 6"/>
                      <a:gd name="T64" fmla="*/ 7 w 14"/>
                      <a:gd name="T65" fmla="*/ 5 h 6"/>
                      <a:gd name="T66" fmla="*/ 8 w 14"/>
                      <a:gd name="T67" fmla="*/ 5 h 6"/>
                      <a:gd name="T68" fmla="*/ 9 w 14"/>
                      <a:gd name="T69" fmla="*/ 5 h 6"/>
                      <a:gd name="T70" fmla="*/ 9 w 14"/>
                      <a:gd name="T71" fmla="*/ 5 h 6"/>
                      <a:gd name="T72" fmla="*/ 11 w 14"/>
                      <a:gd name="T73" fmla="*/ 5 h 6"/>
                      <a:gd name="T74" fmla="*/ 12 w 14"/>
                      <a:gd name="T75" fmla="*/ 5 h 6"/>
                      <a:gd name="T76" fmla="*/ 13 w 14"/>
                      <a:gd name="T77" fmla="*/ 4 h 6"/>
                      <a:gd name="T78" fmla="*/ 13 w 14"/>
                      <a:gd name="T79" fmla="*/ 2 h 6"/>
                      <a:gd name="T80" fmla="*/ 12 w 14"/>
                      <a:gd name="T81" fmla="*/ 3 h 6"/>
                      <a:gd name="T82" fmla="*/ 12 w 14"/>
                      <a:gd name="T83" fmla="*/ 3 h 6"/>
                      <a:gd name="T84" fmla="*/ 11 w 14"/>
                      <a:gd name="T85" fmla="*/ 3 h 6"/>
                      <a:gd name="T86" fmla="*/ 11 w 14"/>
                      <a:gd name="T87" fmla="*/ 3 h 6"/>
                      <a:gd name="T88" fmla="*/ 12 w 14"/>
                      <a:gd name="T89" fmla="*/ 2 h 6"/>
                      <a:gd name="T90" fmla="*/ 12 w 14"/>
                      <a:gd name="T91" fmla="*/ 2 h 6"/>
                      <a:gd name="T92" fmla="*/ 12 w 14"/>
                      <a:gd name="T93" fmla="*/ 1 h 6"/>
                      <a:gd name="T94" fmla="*/ 12 w 14"/>
                      <a:gd name="T95" fmla="*/ 1 h 6"/>
                      <a:gd name="T96" fmla="*/ 12 w 14"/>
                      <a:gd name="T97" fmla="*/ 0 h 6"/>
                      <a:gd name="T98" fmla="*/ 12 w 14"/>
                      <a:gd name="T99" fmla="*/ 0 h 6"/>
                      <a:gd name="T100" fmla="*/ 11 w 14"/>
                      <a:gd name="T101" fmla="*/ 0 h 6"/>
                      <a:gd name="T102" fmla="*/ 10 w 14"/>
                      <a:gd name="T103" fmla="*/ 1 h 6"/>
                      <a:gd name="T104" fmla="*/ 10 w 14"/>
                      <a:gd name="T105" fmla="*/ 2 h 6"/>
                      <a:gd name="T106" fmla="*/ 10 w 14"/>
                      <a:gd name="T107" fmla="*/ 2 h 6"/>
                      <a:gd name="T108" fmla="*/ 10 w 14"/>
                      <a:gd name="T109" fmla="*/ 2 h 6"/>
                      <a:gd name="T110" fmla="*/ 10 w 14"/>
                      <a:gd name="T111" fmla="*/ 2 h 6"/>
                      <a:gd name="T112" fmla="*/ 10 w 14"/>
                      <a:gd name="T113" fmla="*/ 2 h 6"/>
                      <a:gd name="T114" fmla="*/ 9 w 14"/>
                      <a:gd name="T115" fmla="*/ 3 h 6"/>
                      <a:gd name="T116" fmla="*/ 9 w 14"/>
                      <a:gd name="T117" fmla="*/ 3 h 6"/>
                      <a:gd name="T118" fmla="*/ 9 w 14"/>
                      <a:gd name="T119" fmla="*/ 4 h 6"/>
                      <a:gd name="T120" fmla="*/ 8 w 14"/>
                      <a:gd name="T121" fmla="*/ 3 h 6"/>
                      <a:gd name="T122" fmla="*/ 8 w 14"/>
                      <a:gd name="T123" fmla="*/ 3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14" h="6">
                        <a:moveTo>
                          <a:pt x="8" y="3"/>
                        </a:move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5" y="0"/>
                          <a:pt x="5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3" y="2"/>
                        </a:cubicBezTo>
                        <a:cubicBezTo>
                          <a:pt x="2" y="3"/>
                          <a:pt x="1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ubicBezTo>
                          <a:pt x="1" y="4"/>
                          <a:pt x="1" y="4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3" y="5"/>
                          <a:pt x="4" y="4"/>
                          <a:pt x="5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5" y="4"/>
                          <a:pt x="5" y="4"/>
                        </a:cubicBezTo>
                        <a:cubicBezTo>
                          <a:pt x="5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4" y="6"/>
                        </a:cubicBezTo>
                        <a:cubicBezTo>
                          <a:pt x="4" y="6"/>
                          <a:pt x="5" y="5"/>
                          <a:pt x="5" y="6"/>
                        </a:cubicBezTo>
                        <a:cubicBezTo>
                          <a:pt x="5" y="6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0" y="6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2" y="5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2" y="4"/>
                          <a:pt x="12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4" y="3"/>
                          <a:pt x="13" y="2"/>
                          <a:pt x="13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11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1"/>
                          <a:pt x="12" y="1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2" y="0"/>
                        </a:cubicBezTo>
                        <a:cubicBezTo>
                          <a:pt x="12" y="0"/>
                          <a:pt x="12" y="0"/>
                          <a:pt x="11" y="0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9" y="1"/>
                          <a:pt x="10" y="1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9" y="2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3"/>
                          <a:pt x="9" y="3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4" name="Freeform 316"/>
                  <p:cNvSpPr>
                    <a:spLocks/>
                  </p:cNvSpPr>
                  <p:nvPr/>
                </p:nvSpPr>
                <p:spPr bwMode="auto">
                  <a:xfrm>
                    <a:off x="2843" y="1190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5" name="Freeform 317"/>
                  <p:cNvSpPr>
                    <a:spLocks/>
                  </p:cNvSpPr>
                  <p:nvPr/>
                </p:nvSpPr>
                <p:spPr bwMode="auto">
                  <a:xfrm>
                    <a:off x="2868" y="119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6" name="Freeform 318"/>
                  <p:cNvSpPr>
                    <a:spLocks/>
                  </p:cNvSpPr>
                  <p:nvPr/>
                </p:nvSpPr>
                <p:spPr bwMode="auto">
                  <a:xfrm>
                    <a:off x="2863" y="1196"/>
                    <a:ext cx="22" cy="13"/>
                  </a:xfrm>
                  <a:custGeom>
                    <a:avLst/>
                    <a:gdLst>
                      <a:gd name="T0" fmla="*/ 3 w 8"/>
                      <a:gd name="T1" fmla="*/ 2 h 5"/>
                      <a:gd name="T2" fmla="*/ 2 w 8"/>
                      <a:gd name="T3" fmla="*/ 2 h 5"/>
                      <a:gd name="T4" fmla="*/ 2 w 8"/>
                      <a:gd name="T5" fmla="*/ 2 h 5"/>
                      <a:gd name="T6" fmla="*/ 2 w 8"/>
                      <a:gd name="T7" fmla="*/ 1 h 5"/>
                      <a:gd name="T8" fmla="*/ 1 w 8"/>
                      <a:gd name="T9" fmla="*/ 2 h 5"/>
                      <a:gd name="T10" fmla="*/ 0 w 8"/>
                      <a:gd name="T11" fmla="*/ 2 h 5"/>
                      <a:gd name="T12" fmla="*/ 1 w 8"/>
                      <a:gd name="T13" fmla="*/ 2 h 5"/>
                      <a:gd name="T14" fmla="*/ 1 w 8"/>
                      <a:gd name="T15" fmla="*/ 2 h 5"/>
                      <a:gd name="T16" fmla="*/ 2 w 8"/>
                      <a:gd name="T17" fmla="*/ 2 h 5"/>
                      <a:gd name="T18" fmla="*/ 2 w 8"/>
                      <a:gd name="T19" fmla="*/ 2 h 5"/>
                      <a:gd name="T20" fmla="*/ 1 w 8"/>
                      <a:gd name="T21" fmla="*/ 3 h 5"/>
                      <a:gd name="T22" fmla="*/ 2 w 8"/>
                      <a:gd name="T23" fmla="*/ 3 h 5"/>
                      <a:gd name="T24" fmla="*/ 4 w 8"/>
                      <a:gd name="T25" fmla="*/ 3 h 5"/>
                      <a:gd name="T26" fmla="*/ 4 w 8"/>
                      <a:gd name="T27" fmla="*/ 3 h 5"/>
                      <a:gd name="T28" fmla="*/ 4 w 8"/>
                      <a:gd name="T29" fmla="*/ 3 h 5"/>
                      <a:gd name="T30" fmla="*/ 3 w 8"/>
                      <a:gd name="T31" fmla="*/ 3 h 5"/>
                      <a:gd name="T32" fmla="*/ 3 w 8"/>
                      <a:gd name="T33" fmla="*/ 3 h 5"/>
                      <a:gd name="T34" fmla="*/ 3 w 8"/>
                      <a:gd name="T35" fmla="*/ 3 h 5"/>
                      <a:gd name="T36" fmla="*/ 3 w 8"/>
                      <a:gd name="T37" fmla="*/ 4 h 5"/>
                      <a:gd name="T38" fmla="*/ 3 w 8"/>
                      <a:gd name="T39" fmla="*/ 4 h 5"/>
                      <a:gd name="T40" fmla="*/ 3 w 8"/>
                      <a:gd name="T41" fmla="*/ 4 h 5"/>
                      <a:gd name="T42" fmla="*/ 3 w 8"/>
                      <a:gd name="T43" fmla="*/ 5 h 5"/>
                      <a:gd name="T44" fmla="*/ 4 w 8"/>
                      <a:gd name="T45" fmla="*/ 5 h 5"/>
                      <a:gd name="T46" fmla="*/ 5 w 8"/>
                      <a:gd name="T47" fmla="*/ 5 h 5"/>
                      <a:gd name="T48" fmla="*/ 6 w 8"/>
                      <a:gd name="T49" fmla="*/ 4 h 5"/>
                      <a:gd name="T50" fmla="*/ 6 w 8"/>
                      <a:gd name="T51" fmla="*/ 4 h 5"/>
                      <a:gd name="T52" fmla="*/ 6 w 8"/>
                      <a:gd name="T53" fmla="*/ 4 h 5"/>
                      <a:gd name="T54" fmla="*/ 6 w 8"/>
                      <a:gd name="T55" fmla="*/ 3 h 5"/>
                      <a:gd name="T56" fmla="*/ 7 w 8"/>
                      <a:gd name="T57" fmla="*/ 4 h 5"/>
                      <a:gd name="T58" fmla="*/ 7 w 8"/>
                      <a:gd name="T59" fmla="*/ 3 h 5"/>
                      <a:gd name="T60" fmla="*/ 8 w 8"/>
                      <a:gd name="T61" fmla="*/ 1 h 5"/>
                      <a:gd name="T62" fmla="*/ 8 w 8"/>
                      <a:gd name="T63" fmla="*/ 1 h 5"/>
                      <a:gd name="T64" fmla="*/ 8 w 8"/>
                      <a:gd name="T65" fmla="*/ 1 h 5"/>
                      <a:gd name="T66" fmla="*/ 8 w 8"/>
                      <a:gd name="T67" fmla="*/ 0 h 5"/>
                      <a:gd name="T68" fmla="*/ 7 w 8"/>
                      <a:gd name="T69" fmla="*/ 0 h 5"/>
                      <a:gd name="T70" fmla="*/ 7 w 8"/>
                      <a:gd name="T71" fmla="*/ 1 h 5"/>
                      <a:gd name="T72" fmla="*/ 6 w 8"/>
                      <a:gd name="T73" fmla="*/ 1 h 5"/>
                      <a:gd name="T74" fmla="*/ 6 w 8"/>
                      <a:gd name="T75" fmla="*/ 0 h 5"/>
                      <a:gd name="T76" fmla="*/ 5 w 8"/>
                      <a:gd name="T77" fmla="*/ 1 h 5"/>
                      <a:gd name="T78" fmla="*/ 5 w 8"/>
                      <a:gd name="T79" fmla="*/ 1 h 5"/>
                      <a:gd name="T80" fmla="*/ 5 w 8"/>
                      <a:gd name="T81" fmla="*/ 1 h 5"/>
                      <a:gd name="T82" fmla="*/ 5 w 8"/>
                      <a:gd name="T83" fmla="*/ 2 h 5"/>
                      <a:gd name="T84" fmla="*/ 5 w 8"/>
                      <a:gd name="T85" fmla="*/ 2 h 5"/>
                      <a:gd name="T86" fmla="*/ 4 w 8"/>
                      <a:gd name="T87" fmla="*/ 2 h 5"/>
                      <a:gd name="T88" fmla="*/ 4 w 8"/>
                      <a:gd name="T89" fmla="*/ 1 h 5"/>
                      <a:gd name="T90" fmla="*/ 3 w 8"/>
                      <a:gd name="T91" fmla="*/ 1 h 5"/>
                      <a:gd name="T92" fmla="*/ 3 w 8"/>
                      <a:gd name="T93" fmla="*/ 2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8" h="5">
                        <a:moveTo>
                          <a:pt x="3" y="2"/>
                        </a:move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5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5"/>
                          <a:pt x="3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6" y="5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7" y="3"/>
                          <a:pt x="7" y="3"/>
                        </a:cubicBezTo>
                        <a:cubicBezTo>
                          <a:pt x="7" y="3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8" y="2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4" y="1"/>
                          <a:pt x="4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2"/>
                          <a:pt x="5" y="1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7" name="Freeform 319"/>
                  <p:cNvSpPr>
                    <a:spLocks/>
                  </p:cNvSpPr>
                  <p:nvPr/>
                </p:nvSpPr>
                <p:spPr bwMode="auto">
                  <a:xfrm>
                    <a:off x="2865" y="1196"/>
                    <a:ext cx="3" cy="2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1 w 1"/>
                      <a:gd name="T33" fmla="*/ 0 h 1"/>
                      <a:gd name="T34" fmla="*/ 1 w 1"/>
                      <a:gd name="T35" fmla="*/ 0 h 1"/>
                      <a:gd name="T36" fmla="*/ 1 w 1"/>
                      <a:gd name="T37" fmla="*/ 0 h 1"/>
                      <a:gd name="T38" fmla="*/ 1 w 1"/>
                      <a:gd name="T39" fmla="*/ 0 h 1"/>
                      <a:gd name="T40" fmla="*/ 1 w 1"/>
                      <a:gd name="T41" fmla="*/ 0 h 1"/>
                      <a:gd name="T42" fmla="*/ 1 w 1"/>
                      <a:gd name="T43" fmla="*/ 0 h 1"/>
                      <a:gd name="T44" fmla="*/ 1 w 1"/>
                      <a:gd name="T45" fmla="*/ 0 h 1"/>
                      <a:gd name="T46" fmla="*/ 1 w 1"/>
                      <a:gd name="T47" fmla="*/ 0 h 1"/>
                      <a:gd name="T48" fmla="*/ 0 w 1"/>
                      <a:gd name="T49" fmla="*/ 0 h 1"/>
                      <a:gd name="T50" fmla="*/ 0 w 1"/>
                      <a:gd name="T51" fmla="*/ 0 h 1"/>
                      <a:gd name="T52" fmla="*/ 0 w 1"/>
                      <a:gd name="T53" fmla="*/ 1 h 1"/>
                      <a:gd name="T54" fmla="*/ 0 w 1"/>
                      <a:gd name="T55" fmla="*/ 1 h 1"/>
                      <a:gd name="T56" fmla="*/ 0 w 1"/>
                      <a:gd name="T57" fmla="*/ 1 h 1"/>
                      <a:gd name="T58" fmla="*/ 0 w 1"/>
                      <a:gd name="T59" fmla="*/ 1 h 1"/>
                      <a:gd name="T60" fmla="*/ 0 w 1"/>
                      <a:gd name="T6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8" name="Oval 320"/>
                  <p:cNvSpPr>
                    <a:spLocks noChangeArrowheads="1"/>
                  </p:cNvSpPr>
                  <p:nvPr/>
                </p:nvSpPr>
                <p:spPr bwMode="auto">
                  <a:xfrm>
                    <a:off x="3116" y="111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99" name="Freeform 321"/>
                  <p:cNvSpPr>
                    <a:spLocks/>
                  </p:cNvSpPr>
                  <p:nvPr/>
                </p:nvSpPr>
                <p:spPr bwMode="auto">
                  <a:xfrm>
                    <a:off x="2888" y="1193"/>
                    <a:ext cx="55" cy="19"/>
                  </a:xfrm>
                  <a:custGeom>
                    <a:avLst/>
                    <a:gdLst>
                      <a:gd name="T0" fmla="*/ 1 w 20"/>
                      <a:gd name="T1" fmla="*/ 1 h 7"/>
                      <a:gd name="T2" fmla="*/ 1 w 20"/>
                      <a:gd name="T3" fmla="*/ 1 h 7"/>
                      <a:gd name="T4" fmla="*/ 1 w 20"/>
                      <a:gd name="T5" fmla="*/ 1 h 7"/>
                      <a:gd name="T6" fmla="*/ 1 w 20"/>
                      <a:gd name="T7" fmla="*/ 2 h 7"/>
                      <a:gd name="T8" fmla="*/ 1 w 20"/>
                      <a:gd name="T9" fmla="*/ 2 h 7"/>
                      <a:gd name="T10" fmla="*/ 1 w 20"/>
                      <a:gd name="T11" fmla="*/ 2 h 7"/>
                      <a:gd name="T12" fmla="*/ 2 w 20"/>
                      <a:gd name="T13" fmla="*/ 2 h 7"/>
                      <a:gd name="T14" fmla="*/ 2 w 20"/>
                      <a:gd name="T15" fmla="*/ 2 h 7"/>
                      <a:gd name="T16" fmla="*/ 4 w 20"/>
                      <a:gd name="T17" fmla="*/ 3 h 7"/>
                      <a:gd name="T18" fmla="*/ 4 w 20"/>
                      <a:gd name="T19" fmla="*/ 4 h 7"/>
                      <a:gd name="T20" fmla="*/ 3 w 20"/>
                      <a:gd name="T21" fmla="*/ 5 h 7"/>
                      <a:gd name="T22" fmla="*/ 4 w 20"/>
                      <a:gd name="T23" fmla="*/ 5 h 7"/>
                      <a:gd name="T24" fmla="*/ 4 w 20"/>
                      <a:gd name="T25" fmla="*/ 6 h 7"/>
                      <a:gd name="T26" fmla="*/ 4 w 20"/>
                      <a:gd name="T27" fmla="*/ 6 h 7"/>
                      <a:gd name="T28" fmla="*/ 4 w 20"/>
                      <a:gd name="T29" fmla="*/ 7 h 7"/>
                      <a:gd name="T30" fmla="*/ 5 w 20"/>
                      <a:gd name="T31" fmla="*/ 6 h 7"/>
                      <a:gd name="T32" fmla="*/ 6 w 20"/>
                      <a:gd name="T33" fmla="*/ 7 h 7"/>
                      <a:gd name="T34" fmla="*/ 7 w 20"/>
                      <a:gd name="T35" fmla="*/ 6 h 7"/>
                      <a:gd name="T36" fmla="*/ 8 w 20"/>
                      <a:gd name="T37" fmla="*/ 6 h 7"/>
                      <a:gd name="T38" fmla="*/ 8 w 20"/>
                      <a:gd name="T39" fmla="*/ 6 h 7"/>
                      <a:gd name="T40" fmla="*/ 10 w 20"/>
                      <a:gd name="T41" fmla="*/ 7 h 7"/>
                      <a:gd name="T42" fmla="*/ 10 w 20"/>
                      <a:gd name="T43" fmla="*/ 7 h 7"/>
                      <a:gd name="T44" fmla="*/ 11 w 20"/>
                      <a:gd name="T45" fmla="*/ 7 h 7"/>
                      <a:gd name="T46" fmla="*/ 11 w 20"/>
                      <a:gd name="T47" fmla="*/ 7 h 7"/>
                      <a:gd name="T48" fmla="*/ 13 w 20"/>
                      <a:gd name="T49" fmla="*/ 6 h 7"/>
                      <a:gd name="T50" fmla="*/ 15 w 20"/>
                      <a:gd name="T51" fmla="*/ 6 h 7"/>
                      <a:gd name="T52" fmla="*/ 16 w 20"/>
                      <a:gd name="T53" fmla="*/ 7 h 7"/>
                      <a:gd name="T54" fmla="*/ 18 w 20"/>
                      <a:gd name="T55" fmla="*/ 6 h 7"/>
                      <a:gd name="T56" fmla="*/ 19 w 20"/>
                      <a:gd name="T57" fmla="*/ 6 h 7"/>
                      <a:gd name="T58" fmla="*/ 20 w 20"/>
                      <a:gd name="T59" fmla="*/ 5 h 7"/>
                      <a:gd name="T60" fmla="*/ 20 w 20"/>
                      <a:gd name="T61" fmla="*/ 4 h 7"/>
                      <a:gd name="T62" fmla="*/ 20 w 20"/>
                      <a:gd name="T63" fmla="*/ 4 h 7"/>
                      <a:gd name="T64" fmla="*/ 19 w 20"/>
                      <a:gd name="T65" fmla="*/ 4 h 7"/>
                      <a:gd name="T66" fmla="*/ 17 w 20"/>
                      <a:gd name="T67" fmla="*/ 3 h 7"/>
                      <a:gd name="T68" fmla="*/ 14 w 20"/>
                      <a:gd name="T69" fmla="*/ 4 h 7"/>
                      <a:gd name="T70" fmla="*/ 13 w 20"/>
                      <a:gd name="T71" fmla="*/ 4 h 7"/>
                      <a:gd name="T72" fmla="*/ 12 w 20"/>
                      <a:gd name="T73" fmla="*/ 5 h 7"/>
                      <a:gd name="T74" fmla="*/ 10 w 20"/>
                      <a:gd name="T75" fmla="*/ 4 h 7"/>
                      <a:gd name="T76" fmla="*/ 9 w 20"/>
                      <a:gd name="T77" fmla="*/ 4 h 7"/>
                      <a:gd name="T78" fmla="*/ 9 w 20"/>
                      <a:gd name="T79" fmla="*/ 4 h 7"/>
                      <a:gd name="T80" fmla="*/ 8 w 20"/>
                      <a:gd name="T81" fmla="*/ 5 h 7"/>
                      <a:gd name="T82" fmla="*/ 7 w 20"/>
                      <a:gd name="T83" fmla="*/ 4 h 7"/>
                      <a:gd name="T84" fmla="*/ 8 w 20"/>
                      <a:gd name="T85" fmla="*/ 4 h 7"/>
                      <a:gd name="T86" fmla="*/ 8 w 20"/>
                      <a:gd name="T87" fmla="*/ 3 h 7"/>
                      <a:gd name="T88" fmla="*/ 7 w 20"/>
                      <a:gd name="T89" fmla="*/ 3 h 7"/>
                      <a:gd name="T90" fmla="*/ 7 w 20"/>
                      <a:gd name="T91" fmla="*/ 3 h 7"/>
                      <a:gd name="T92" fmla="*/ 6 w 20"/>
                      <a:gd name="T93" fmla="*/ 3 h 7"/>
                      <a:gd name="T94" fmla="*/ 6 w 20"/>
                      <a:gd name="T95" fmla="*/ 3 h 7"/>
                      <a:gd name="T96" fmla="*/ 6 w 20"/>
                      <a:gd name="T97" fmla="*/ 3 h 7"/>
                      <a:gd name="T98" fmla="*/ 7 w 20"/>
                      <a:gd name="T99" fmla="*/ 3 h 7"/>
                      <a:gd name="T100" fmla="*/ 7 w 20"/>
                      <a:gd name="T101" fmla="*/ 3 h 7"/>
                      <a:gd name="T102" fmla="*/ 8 w 20"/>
                      <a:gd name="T103" fmla="*/ 2 h 7"/>
                      <a:gd name="T104" fmla="*/ 7 w 20"/>
                      <a:gd name="T105" fmla="*/ 2 h 7"/>
                      <a:gd name="T106" fmla="*/ 7 w 20"/>
                      <a:gd name="T107" fmla="*/ 2 h 7"/>
                      <a:gd name="T108" fmla="*/ 7 w 20"/>
                      <a:gd name="T109" fmla="*/ 1 h 7"/>
                      <a:gd name="T110" fmla="*/ 4 w 20"/>
                      <a:gd name="T111" fmla="*/ 1 h 7"/>
                      <a:gd name="T112" fmla="*/ 4 w 20"/>
                      <a:gd name="T113" fmla="*/ 2 h 7"/>
                      <a:gd name="T114" fmla="*/ 4 w 20"/>
                      <a:gd name="T115" fmla="*/ 1 h 7"/>
                      <a:gd name="T116" fmla="*/ 3 w 20"/>
                      <a:gd name="T117" fmla="*/ 1 h 7"/>
                      <a:gd name="T118" fmla="*/ 3 w 20"/>
                      <a:gd name="T119" fmla="*/ 1 h 7"/>
                      <a:gd name="T120" fmla="*/ 2 w 20"/>
                      <a:gd name="T121" fmla="*/ 0 h 7"/>
                      <a:gd name="T122" fmla="*/ 1 w 20"/>
                      <a:gd name="T123" fmla="*/ 0 h 7"/>
                      <a:gd name="T124" fmla="*/ 1 w 20"/>
                      <a:gd name="T125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0" h="7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3" y="5"/>
                        </a:cubicBezTo>
                        <a:cubicBezTo>
                          <a:pt x="3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4" y="7"/>
                          <a:pt x="4" y="7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7"/>
                        </a:cubicBezTo>
                        <a:cubicBezTo>
                          <a:pt x="4" y="7"/>
                          <a:pt x="4" y="7"/>
                          <a:pt x="5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4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2" y="7"/>
                          <a:pt x="12" y="6"/>
                          <a:pt x="12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2" y="6"/>
                          <a:pt x="12" y="7"/>
                          <a:pt x="12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3" y="7"/>
                          <a:pt x="13" y="7"/>
                          <a:pt x="13" y="6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4" y="7"/>
                        </a:cubicBezTo>
                        <a:cubicBezTo>
                          <a:pt x="14" y="7"/>
                          <a:pt x="14" y="7"/>
                          <a:pt x="14" y="7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7"/>
                          <a:pt x="16" y="7"/>
                          <a:pt x="16" y="7"/>
                        </a:cubicBezTo>
                        <a:cubicBezTo>
                          <a:pt x="16" y="7"/>
                          <a:pt x="16" y="7"/>
                          <a:pt x="16" y="7"/>
                        </a:cubicBezTo>
                        <a:cubicBezTo>
                          <a:pt x="16" y="7"/>
                          <a:pt x="16" y="7"/>
                          <a:pt x="16" y="7"/>
                        </a:cubicBezTo>
                        <a:cubicBezTo>
                          <a:pt x="16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8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19" y="6"/>
                          <a:pt x="19" y="5"/>
                        </a:cubicBezTo>
                        <a:cubicBezTo>
                          <a:pt x="19" y="5"/>
                          <a:pt x="19" y="5"/>
                          <a:pt x="19" y="5"/>
                        </a:cubicBezTo>
                        <a:cubicBezTo>
                          <a:pt x="19" y="5"/>
                          <a:pt x="19" y="5"/>
                          <a:pt x="19" y="5"/>
                        </a:cubicBezTo>
                        <a:cubicBezTo>
                          <a:pt x="19" y="5"/>
                          <a:pt x="19" y="5"/>
                          <a:pt x="19" y="5"/>
                        </a:cubicBezTo>
                        <a:cubicBezTo>
                          <a:pt x="19" y="6"/>
                          <a:pt x="19" y="6"/>
                          <a:pt x="19" y="6"/>
                        </a:cubicBezTo>
                        <a:cubicBezTo>
                          <a:pt x="19" y="6"/>
                          <a:pt x="20" y="6"/>
                          <a:pt x="20" y="6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19" y="5"/>
                        </a:cubicBezTo>
                        <a:cubicBezTo>
                          <a:pt x="19" y="5"/>
                          <a:pt x="19" y="5"/>
                          <a:pt x="19" y="5"/>
                        </a:cubicBezTo>
                        <a:cubicBezTo>
                          <a:pt x="19" y="5"/>
                          <a:pt x="19" y="5"/>
                          <a:pt x="19" y="5"/>
                        </a:cubicBezTo>
                        <a:cubicBezTo>
                          <a:pt x="19" y="5"/>
                          <a:pt x="20" y="5"/>
                          <a:pt x="20" y="5"/>
                        </a:cubicBezTo>
                        <a:cubicBezTo>
                          <a:pt x="20" y="5"/>
                          <a:pt x="20" y="5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19" y="4"/>
                          <a:pt x="19" y="4"/>
                        </a:cubicBez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19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19" y="4"/>
                        </a:cubicBez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19" y="4"/>
                          <a:pt x="19" y="4"/>
                          <a:pt x="19" y="4"/>
                        </a:cubicBezTo>
                        <a:cubicBezTo>
                          <a:pt x="19" y="4"/>
                          <a:pt x="18" y="4"/>
                          <a:pt x="18" y="4"/>
                        </a:cubicBezTo>
                        <a:cubicBezTo>
                          <a:pt x="18" y="4"/>
                          <a:pt x="18" y="4"/>
                          <a:pt x="18" y="4"/>
                        </a:cubicBezTo>
                        <a:cubicBezTo>
                          <a:pt x="18" y="4"/>
                          <a:pt x="18" y="4"/>
                          <a:pt x="18" y="4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7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3" y="4"/>
                          <a:pt x="13" y="4"/>
                        </a:cubicBezTo>
                        <a:cubicBezTo>
                          <a:pt x="13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5"/>
                          <a:pt x="12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4"/>
                          <a:pt x="11" y="4"/>
                        </a:cubicBezTo>
                        <a:cubicBezTo>
                          <a:pt x="11" y="4"/>
                          <a:pt x="11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3"/>
                          <a:pt x="7" y="3"/>
                          <a:pt x="8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3"/>
                          <a:pt x="6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7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0" name="Freeform 322"/>
                  <p:cNvSpPr>
                    <a:spLocks/>
                  </p:cNvSpPr>
                  <p:nvPr/>
                </p:nvSpPr>
                <p:spPr bwMode="auto">
                  <a:xfrm>
                    <a:off x="2888" y="119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  <a:gd name="T8" fmla="*/ 1 h 1"/>
                      <a:gd name="T9" fmla="*/ 0 h 1"/>
                      <a:gd name="T10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1" name="Freeform 323"/>
                  <p:cNvSpPr>
                    <a:spLocks/>
                  </p:cNvSpPr>
                  <p:nvPr/>
                </p:nvSpPr>
                <p:spPr bwMode="auto">
                  <a:xfrm>
                    <a:off x="2813" y="1187"/>
                    <a:ext cx="27" cy="9"/>
                  </a:xfrm>
                  <a:custGeom>
                    <a:avLst/>
                    <a:gdLst>
                      <a:gd name="T0" fmla="*/ 1 w 10"/>
                      <a:gd name="T1" fmla="*/ 3 h 3"/>
                      <a:gd name="T2" fmla="*/ 1 w 10"/>
                      <a:gd name="T3" fmla="*/ 3 h 3"/>
                      <a:gd name="T4" fmla="*/ 2 w 10"/>
                      <a:gd name="T5" fmla="*/ 3 h 3"/>
                      <a:gd name="T6" fmla="*/ 1 w 10"/>
                      <a:gd name="T7" fmla="*/ 3 h 3"/>
                      <a:gd name="T8" fmla="*/ 2 w 10"/>
                      <a:gd name="T9" fmla="*/ 3 h 3"/>
                      <a:gd name="T10" fmla="*/ 2 w 10"/>
                      <a:gd name="T11" fmla="*/ 2 h 3"/>
                      <a:gd name="T12" fmla="*/ 2 w 10"/>
                      <a:gd name="T13" fmla="*/ 3 h 3"/>
                      <a:gd name="T14" fmla="*/ 2 w 10"/>
                      <a:gd name="T15" fmla="*/ 3 h 3"/>
                      <a:gd name="T16" fmla="*/ 2 w 10"/>
                      <a:gd name="T17" fmla="*/ 3 h 3"/>
                      <a:gd name="T18" fmla="*/ 2 w 10"/>
                      <a:gd name="T19" fmla="*/ 3 h 3"/>
                      <a:gd name="T20" fmla="*/ 3 w 10"/>
                      <a:gd name="T21" fmla="*/ 3 h 3"/>
                      <a:gd name="T22" fmla="*/ 3 w 10"/>
                      <a:gd name="T23" fmla="*/ 3 h 3"/>
                      <a:gd name="T24" fmla="*/ 3 w 10"/>
                      <a:gd name="T25" fmla="*/ 3 h 3"/>
                      <a:gd name="T26" fmla="*/ 4 w 10"/>
                      <a:gd name="T27" fmla="*/ 3 h 3"/>
                      <a:gd name="T28" fmla="*/ 4 w 10"/>
                      <a:gd name="T29" fmla="*/ 3 h 3"/>
                      <a:gd name="T30" fmla="*/ 5 w 10"/>
                      <a:gd name="T31" fmla="*/ 2 h 3"/>
                      <a:gd name="T32" fmla="*/ 5 w 10"/>
                      <a:gd name="T33" fmla="*/ 2 h 3"/>
                      <a:gd name="T34" fmla="*/ 6 w 10"/>
                      <a:gd name="T35" fmla="*/ 2 h 3"/>
                      <a:gd name="T36" fmla="*/ 6 w 10"/>
                      <a:gd name="T37" fmla="*/ 1 h 3"/>
                      <a:gd name="T38" fmla="*/ 7 w 10"/>
                      <a:gd name="T39" fmla="*/ 1 h 3"/>
                      <a:gd name="T40" fmla="*/ 6 w 10"/>
                      <a:gd name="T41" fmla="*/ 3 h 3"/>
                      <a:gd name="T42" fmla="*/ 7 w 10"/>
                      <a:gd name="T43" fmla="*/ 2 h 3"/>
                      <a:gd name="T44" fmla="*/ 9 w 10"/>
                      <a:gd name="T45" fmla="*/ 1 h 3"/>
                      <a:gd name="T46" fmla="*/ 9 w 10"/>
                      <a:gd name="T47" fmla="*/ 1 h 3"/>
                      <a:gd name="T48" fmla="*/ 9 w 10"/>
                      <a:gd name="T49" fmla="*/ 1 h 3"/>
                      <a:gd name="T50" fmla="*/ 10 w 10"/>
                      <a:gd name="T51" fmla="*/ 0 h 3"/>
                      <a:gd name="T52" fmla="*/ 10 w 10"/>
                      <a:gd name="T53" fmla="*/ 0 h 3"/>
                      <a:gd name="T54" fmla="*/ 10 w 10"/>
                      <a:gd name="T55" fmla="*/ 0 h 3"/>
                      <a:gd name="T56" fmla="*/ 9 w 10"/>
                      <a:gd name="T57" fmla="*/ 0 h 3"/>
                      <a:gd name="T58" fmla="*/ 9 w 10"/>
                      <a:gd name="T59" fmla="*/ 0 h 3"/>
                      <a:gd name="T60" fmla="*/ 9 w 10"/>
                      <a:gd name="T61" fmla="*/ 0 h 3"/>
                      <a:gd name="T62" fmla="*/ 9 w 10"/>
                      <a:gd name="T63" fmla="*/ 0 h 3"/>
                      <a:gd name="T64" fmla="*/ 8 w 10"/>
                      <a:gd name="T65" fmla="*/ 0 h 3"/>
                      <a:gd name="T66" fmla="*/ 8 w 10"/>
                      <a:gd name="T67" fmla="*/ 0 h 3"/>
                      <a:gd name="T68" fmla="*/ 8 w 10"/>
                      <a:gd name="T69" fmla="*/ 0 h 3"/>
                      <a:gd name="T70" fmla="*/ 8 w 10"/>
                      <a:gd name="T71" fmla="*/ 0 h 3"/>
                      <a:gd name="T72" fmla="*/ 8 w 10"/>
                      <a:gd name="T73" fmla="*/ 0 h 3"/>
                      <a:gd name="T74" fmla="*/ 5 w 10"/>
                      <a:gd name="T75" fmla="*/ 1 h 3"/>
                      <a:gd name="T76" fmla="*/ 4 w 10"/>
                      <a:gd name="T77" fmla="*/ 1 h 3"/>
                      <a:gd name="T78" fmla="*/ 4 w 10"/>
                      <a:gd name="T79" fmla="*/ 1 h 3"/>
                      <a:gd name="T80" fmla="*/ 3 w 10"/>
                      <a:gd name="T81" fmla="*/ 1 h 3"/>
                      <a:gd name="T82" fmla="*/ 1 w 10"/>
                      <a:gd name="T83" fmla="*/ 2 h 3"/>
                      <a:gd name="T84" fmla="*/ 1 w 10"/>
                      <a:gd name="T85" fmla="*/ 2 h 3"/>
                      <a:gd name="T86" fmla="*/ 1 w 10"/>
                      <a:gd name="T87" fmla="*/ 2 h 3"/>
                      <a:gd name="T88" fmla="*/ 1 w 10"/>
                      <a:gd name="T89" fmla="*/ 2 h 3"/>
                      <a:gd name="T90" fmla="*/ 0 w 10"/>
                      <a:gd name="T91" fmla="*/ 2 h 3"/>
                      <a:gd name="T92" fmla="*/ 0 w 10"/>
                      <a:gd name="T93" fmla="*/ 2 h 3"/>
                      <a:gd name="T94" fmla="*/ 0 w 10"/>
                      <a:gd name="T95" fmla="*/ 2 h 3"/>
                      <a:gd name="T96" fmla="*/ 0 w 10"/>
                      <a:gd name="T97" fmla="*/ 3 h 3"/>
                      <a:gd name="T98" fmla="*/ 0 w 10"/>
                      <a:gd name="T9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10" h="3">
                        <a:moveTo>
                          <a:pt x="0" y="3"/>
                        </a:move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9" y="2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10" y="1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0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3" y="1"/>
                          <a:pt x="2" y="2"/>
                        </a:cubicBezTo>
                        <a:cubicBezTo>
                          <a:pt x="2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2" name="Freeform 324"/>
                  <p:cNvSpPr>
                    <a:spLocks/>
                  </p:cNvSpPr>
                  <p:nvPr/>
                </p:nvSpPr>
                <p:spPr bwMode="auto">
                  <a:xfrm>
                    <a:off x="2929" y="11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3" name="Freeform 325"/>
                  <p:cNvSpPr>
                    <a:spLocks/>
                  </p:cNvSpPr>
                  <p:nvPr/>
                </p:nvSpPr>
                <p:spPr bwMode="auto">
                  <a:xfrm>
                    <a:off x="2888" y="11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4" name="Freeform 326"/>
                  <p:cNvSpPr>
                    <a:spLocks/>
                  </p:cNvSpPr>
                  <p:nvPr/>
                </p:nvSpPr>
                <p:spPr bwMode="auto">
                  <a:xfrm>
                    <a:off x="2874" y="1196"/>
                    <a:ext cx="5" cy="0"/>
                  </a:xfrm>
                  <a:custGeom>
                    <a:avLst/>
                    <a:gdLst>
                      <a:gd name="T0" fmla="*/ 0 w 2"/>
                      <a:gd name="T1" fmla="*/ 0 w 2"/>
                      <a:gd name="T2" fmla="*/ 1 w 2"/>
                      <a:gd name="T3" fmla="*/ 1 w 2"/>
                      <a:gd name="T4" fmla="*/ 1 w 2"/>
                      <a:gd name="T5" fmla="*/ 2 w 2"/>
                      <a:gd name="T6" fmla="*/ 2 w 2"/>
                      <a:gd name="T7" fmla="*/ 1 w 2"/>
                      <a:gd name="T8" fmla="*/ 1 w 2"/>
                      <a:gd name="T9" fmla="*/ 0 w 2"/>
                      <a:gd name="T10" fmla="*/ 0 w 2"/>
                      <a:gd name="T11" fmla="*/ 0 w 2"/>
                      <a:gd name="T12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5" name="Freeform 327"/>
                  <p:cNvSpPr>
                    <a:spLocks/>
                  </p:cNvSpPr>
                  <p:nvPr/>
                </p:nvSpPr>
                <p:spPr bwMode="auto">
                  <a:xfrm>
                    <a:off x="2913" y="1198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6" name="Freeform 328"/>
                  <p:cNvSpPr>
                    <a:spLocks/>
                  </p:cNvSpPr>
                  <p:nvPr/>
                </p:nvSpPr>
                <p:spPr bwMode="auto">
                  <a:xfrm>
                    <a:off x="2907" y="1196"/>
                    <a:ext cx="3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1 h 1"/>
                      <a:gd name="T28" fmla="*/ 1 w 1"/>
                      <a:gd name="T29" fmla="*/ 1 h 1"/>
                      <a:gd name="T30" fmla="*/ 1 w 1"/>
                      <a:gd name="T31" fmla="*/ 1 h 1"/>
                      <a:gd name="T32" fmla="*/ 1 w 1"/>
                      <a:gd name="T33" fmla="*/ 1 h 1"/>
                      <a:gd name="T34" fmla="*/ 1 w 1"/>
                      <a:gd name="T35" fmla="*/ 1 h 1"/>
                      <a:gd name="T36" fmla="*/ 1 w 1"/>
                      <a:gd name="T37" fmla="*/ 1 h 1"/>
                      <a:gd name="T38" fmla="*/ 1 w 1"/>
                      <a:gd name="T39" fmla="*/ 1 h 1"/>
                      <a:gd name="T40" fmla="*/ 1 w 1"/>
                      <a:gd name="T41" fmla="*/ 0 h 1"/>
                      <a:gd name="T42" fmla="*/ 1 w 1"/>
                      <a:gd name="T4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7" name="Freeform 329"/>
                  <p:cNvSpPr>
                    <a:spLocks/>
                  </p:cNvSpPr>
                  <p:nvPr/>
                </p:nvSpPr>
                <p:spPr bwMode="auto">
                  <a:xfrm>
                    <a:off x="2879" y="119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8" name="Freeform 330"/>
                  <p:cNvSpPr>
                    <a:spLocks/>
                  </p:cNvSpPr>
                  <p:nvPr/>
                </p:nvSpPr>
                <p:spPr bwMode="auto">
                  <a:xfrm>
                    <a:off x="2893" y="1193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09" name="Freeform 331"/>
                  <p:cNvSpPr>
                    <a:spLocks/>
                  </p:cNvSpPr>
                  <p:nvPr/>
                </p:nvSpPr>
                <p:spPr bwMode="auto">
                  <a:xfrm>
                    <a:off x="2966" y="119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0" name="Rectangle 332"/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119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1" name="Freeform 333"/>
                  <p:cNvSpPr>
                    <a:spLocks/>
                  </p:cNvSpPr>
                  <p:nvPr/>
                </p:nvSpPr>
                <p:spPr bwMode="auto">
                  <a:xfrm>
                    <a:off x="2966" y="11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2" name="Freeform 334"/>
                  <p:cNvSpPr>
                    <a:spLocks/>
                  </p:cNvSpPr>
                  <p:nvPr/>
                </p:nvSpPr>
                <p:spPr bwMode="auto">
                  <a:xfrm>
                    <a:off x="2966" y="1187"/>
                    <a:ext cx="2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1 w 1"/>
                      <a:gd name="T4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3" name="Rectangle 335"/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119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4" name="Freeform 336"/>
                  <p:cNvSpPr>
                    <a:spLocks/>
                  </p:cNvSpPr>
                  <p:nvPr/>
                </p:nvSpPr>
                <p:spPr bwMode="auto">
                  <a:xfrm>
                    <a:off x="2974" y="1193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5" name="Rectangle 337"/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119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6" name="Oval 338"/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119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7" name="Oval 339"/>
                  <p:cNvSpPr>
                    <a:spLocks noChangeArrowheads="1"/>
                  </p:cNvSpPr>
                  <p:nvPr/>
                </p:nvSpPr>
                <p:spPr bwMode="auto">
                  <a:xfrm>
                    <a:off x="2985" y="118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8" name="Freeform 340"/>
                  <p:cNvSpPr>
                    <a:spLocks/>
                  </p:cNvSpPr>
                  <p:nvPr/>
                </p:nvSpPr>
                <p:spPr bwMode="auto">
                  <a:xfrm>
                    <a:off x="2982" y="118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19" name="Freeform 341"/>
                  <p:cNvSpPr>
                    <a:spLocks/>
                  </p:cNvSpPr>
                  <p:nvPr/>
                </p:nvSpPr>
                <p:spPr bwMode="auto">
                  <a:xfrm>
                    <a:off x="2982" y="118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0" name="Oval 342"/>
                  <p:cNvSpPr>
                    <a:spLocks noChangeArrowheads="1"/>
                  </p:cNvSpPr>
                  <p:nvPr/>
                </p:nvSpPr>
                <p:spPr bwMode="auto">
                  <a:xfrm>
                    <a:off x="2977" y="119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1" name="Freeform 343"/>
                  <p:cNvSpPr>
                    <a:spLocks/>
                  </p:cNvSpPr>
                  <p:nvPr/>
                </p:nvSpPr>
                <p:spPr bwMode="auto">
                  <a:xfrm>
                    <a:off x="2968" y="1187"/>
                    <a:ext cx="6" cy="0"/>
                  </a:xfrm>
                  <a:custGeom>
                    <a:avLst/>
                    <a:gdLst>
                      <a:gd name="T0" fmla="*/ 1 w 2"/>
                      <a:gd name="T1" fmla="*/ 1 w 2"/>
                      <a:gd name="T2" fmla="*/ 1 w 2"/>
                      <a:gd name="T3" fmla="*/ 1 w 2"/>
                      <a:gd name="T4" fmla="*/ 2 w 2"/>
                      <a:gd name="T5" fmla="*/ 2 w 2"/>
                      <a:gd name="T6" fmla="*/ 2 w 2"/>
                      <a:gd name="T7" fmla="*/ 1 w 2"/>
                      <a:gd name="T8" fmla="*/ 1 w 2"/>
                      <a:gd name="T9" fmla="*/ 1 w 2"/>
                      <a:gd name="T10" fmla="*/ 1 w 2"/>
                      <a:gd name="T11" fmla="*/ 0 w 2"/>
                      <a:gd name="T12" fmla="*/ 1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2" name="Freeform 344"/>
                  <p:cNvSpPr>
                    <a:spLocks/>
                  </p:cNvSpPr>
                  <p:nvPr/>
                </p:nvSpPr>
                <p:spPr bwMode="auto">
                  <a:xfrm>
                    <a:off x="2982" y="118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3" name="Freeform 345"/>
                  <p:cNvSpPr>
                    <a:spLocks/>
                  </p:cNvSpPr>
                  <p:nvPr/>
                </p:nvSpPr>
                <p:spPr bwMode="auto">
                  <a:xfrm>
                    <a:off x="2985" y="118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4" name="Freeform 346"/>
                  <p:cNvSpPr>
                    <a:spLocks/>
                  </p:cNvSpPr>
                  <p:nvPr/>
                </p:nvSpPr>
                <p:spPr bwMode="auto">
                  <a:xfrm>
                    <a:off x="2974" y="1193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5" name="Freeform 347"/>
                  <p:cNvSpPr>
                    <a:spLocks/>
                  </p:cNvSpPr>
                  <p:nvPr/>
                </p:nvSpPr>
                <p:spPr bwMode="auto">
                  <a:xfrm>
                    <a:off x="3099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6" name="Freeform 348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7" name="Freeform 349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3" cy="0"/>
                  </a:xfrm>
                  <a:custGeom>
                    <a:avLst/>
                    <a:gdLst>
                      <a:gd name="T0" fmla="*/ 3 w 3"/>
                      <a:gd name="T1" fmla="*/ 3 w 3"/>
                      <a:gd name="T2" fmla="*/ 3 w 3"/>
                      <a:gd name="T3" fmla="*/ 3 w 3"/>
                      <a:gd name="T4" fmla="*/ 3 w 3"/>
                      <a:gd name="T5" fmla="*/ 3 w 3"/>
                      <a:gd name="T6" fmla="*/ 3 w 3"/>
                      <a:gd name="T7" fmla="*/ 0 w 3"/>
                      <a:gd name="T8" fmla="*/ 3 w 3"/>
                      <a:gd name="T9" fmla="*/ 0 w 3"/>
                      <a:gd name="T10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8" name="Freeform 350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29" name="Freeform 351"/>
                  <p:cNvSpPr>
                    <a:spLocks/>
                  </p:cNvSpPr>
                  <p:nvPr/>
                </p:nvSpPr>
                <p:spPr bwMode="auto">
                  <a:xfrm>
                    <a:off x="3124" y="1118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0" name="Freeform 352"/>
                  <p:cNvSpPr>
                    <a:spLocks/>
                  </p:cNvSpPr>
                  <p:nvPr/>
                </p:nvSpPr>
                <p:spPr bwMode="auto">
                  <a:xfrm>
                    <a:off x="3121" y="1115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1" name="Freeform 353"/>
                  <p:cNvSpPr>
                    <a:spLocks/>
                  </p:cNvSpPr>
                  <p:nvPr/>
                </p:nvSpPr>
                <p:spPr bwMode="auto">
                  <a:xfrm>
                    <a:off x="3099" y="11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2" name="Freeform 354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3" name="Rectangle 355"/>
                  <p:cNvSpPr>
                    <a:spLocks noChangeArrowheads="1"/>
                  </p:cNvSpPr>
                  <p:nvPr/>
                </p:nvSpPr>
                <p:spPr bwMode="auto">
                  <a:xfrm>
                    <a:off x="3096" y="115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4" name="Freeform 356"/>
                  <p:cNvSpPr>
                    <a:spLocks/>
                  </p:cNvSpPr>
                  <p:nvPr/>
                </p:nvSpPr>
                <p:spPr bwMode="auto">
                  <a:xfrm>
                    <a:off x="3096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5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3102" y="1159"/>
                    <a:ext cx="3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6" name="Freeform 358"/>
                  <p:cNvSpPr>
                    <a:spLocks/>
                  </p:cNvSpPr>
                  <p:nvPr/>
                </p:nvSpPr>
                <p:spPr bwMode="auto">
                  <a:xfrm>
                    <a:off x="3102" y="1157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0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7" name="Rectangle 359"/>
                  <p:cNvSpPr>
                    <a:spLocks noChangeArrowheads="1"/>
                  </p:cNvSpPr>
                  <p:nvPr/>
                </p:nvSpPr>
                <p:spPr bwMode="auto">
                  <a:xfrm>
                    <a:off x="3093" y="11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8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3096" y="115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39" name="Freeform 361"/>
                  <p:cNvSpPr>
                    <a:spLocks/>
                  </p:cNvSpPr>
                  <p:nvPr/>
                </p:nvSpPr>
                <p:spPr bwMode="auto">
                  <a:xfrm>
                    <a:off x="3102" y="1157"/>
                    <a:ext cx="11" cy="2"/>
                  </a:xfrm>
                  <a:custGeom>
                    <a:avLst/>
                    <a:gdLst>
                      <a:gd name="T0" fmla="*/ 4 w 4"/>
                      <a:gd name="T1" fmla="*/ 1 h 1"/>
                      <a:gd name="T2" fmla="*/ 4 w 4"/>
                      <a:gd name="T3" fmla="*/ 1 h 1"/>
                      <a:gd name="T4" fmla="*/ 4 w 4"/>
                      <a:gd name="T5" fmla="*/ 1 h 1"/>
                      <a:gd name="T6" fmla="*/ 3 w 4"/>
                      <a:gd name="T7" fmla="*/ 1 h 1"/>
                      <a:gd name="T8" fmla="*/ 3 w 4"/>
                      <a:gd name="T9" fmla="*/ 1 h 1"/>
                      <a:gd name="T10" fmla="*/ 3 w 4"/>
                      <a:gd name="T11" fmla="*/ 1 h 1"/>
                      <a:gd name="T12" fmla="*/ 3 w 4"/>
                      <a:gd name="T13" fmla="*/ 1 h 1"/>
                      <a:gd name="T14" fmla="*/ 3 w 4"/>
                      <a:gd name="T15" fmla="*/ 1 h 1"/>
                      <a:gd name="T16" fmla="*/ 3 w 4"/>
                      <a:gd name="T17" fmla="*/ 1 h 1"/>
                      <a:gd name="T18" fmla="*/ 2 w 4"/>
                      <a:gd name="T19" fmla="*/ 1 h 1"/>
                      <a:gd name="T20" fmla="*/ 2 w 4"/>
                      <a:gd name="T21" fmla="*/ 1 h 1"/>
                      <a:gd name="T22" fmla="*/ 2 w 4"/>
                      <a:gd name="T23" fmla="*/ 1 h 1"/>
                      <a:gd name="T24" fmla="*/ 2 w 4"/>
                      <a:gd name="T25" fmla="*/ 1 h 1"/>
                      <a:gd name="T26" fmla="*/ 2 w 4"/>
                      <a:gd name="T27" fmla="*/ 0 h 1"/>
                      <a:gd name="T28" fmla="*/ 1 w 4"/>
                      <a:gd name="T29" fmla="*/ 0 h 1"/>
                      <a:gd name="T30" fmla="*/ 1 w 4"/>
                      <a:gd name="T31" fmla="*/ 0 h 1"/>
                      <a:gd name="T32" fmla="*/ 0 w 4"/>
                      <a:gd name="T33" fmla="*/ 0 h 1"/>
                      <a:gd name="T34" fmla="*/ 0 w 4"/>
                      <a:gd name="T35" fmla="*/ 0 h 1"/>
                      <a:gd name="T36" fmla="*/ 0 w 4"/>
                      <a:gd name="T37" fmla="*/ 0 h 1"/>
                      <a:gd name="T38" fmla="*/ 0 w 4"/>
                      <a:gd name="T39" fmla="*/ 0 h 1"/>
                      <a:gd name="T40" fmla="*/ 1 w 4"/>
                      <a:gd name="T41" fmla="*/ 0 h 1"/>
                      <a:gd name="T42" fmla="*/ 1 w 4"/>
                      <a:gd name="T43" fmla="*/ 0 h 1"/>
                      <a:gd name="T44" fmla="*/ 1 w 4"/>
                      <a:gd name="T45" fmla="*/ 0 h 1"/>
                      <a:gd name="T46" fmla="*/ 1 w 4"/>
                      <a:gd name="T47" fmla="*/ 0 h 1"/>
                      <a:gd name="T48" fmla="*/ 1 w 4"/>
                      <a:gd name="T49" fmla="*/ 0 h 1"/>
                      <a:gd name="T50" fmla="*/ 1 w 4"/>
                      <a:gd name="T51" fmla="*/ 0 h 1"/>
                      <a:gd name="T52" fmla="*/ 1 w 4"/>
                      <a:gd name="T53" fmla="*/ 0 h 1"/>
                      <a:gd name="T54" fmla="*/ 1 w 4"/>
                      <a:gd name="T55" fmla="*/ 0 h 1"/>
                      <a:gd name="T56" fmla="*/ 1 w 4"/>
                      <a:gd name="T57" fmla="*/ 0 h 1"/>
                      <a:gd name="T58" fmla="*/ 1 w 4"/>
                      <a:gd name="T59" fmla="*/ 0 h 1"/>
                      <a:gd name="T60" fmla="*/ 1 w 4"/>
                      <a:gd name="T61" fmla="*/ 0 h 1"/>
                      <a:gd name="T62" fmla="*/ 1 w 4"/>
                      <a:gd name="T63" fmla="*/ 1 h 1"/>
                      <a:gd name="T64" fmla="*/ 2 w 4"/>
                      <a:gd name="T65" fmla="*/ 1 h 1"/>
                      <a:gd name="T66" fmla="*/ 2 w 4"/>
                      <a:gd name="T67" fmla="*/ 1 h 1"/>
                      <a:gd name="T68" fmla="*/ 2 w 4"/>
                      <a:gd name="T69" fmla="*/ 1 h 1"/>
                      <a:gd name="T70" fmla="*/ 2 w 4"/>
                      <a:gd name="T71" fmla="*/ 1 h 1"/>
                      <a:gd name="T72" fmla="*/ 2 w 4"/>
                      <a:gd name="T73" fmla="*/ 1 h 1"/>
                      <a:gd name="T74" fmla="*/ 2 w 4"/>
                      <a:gd name="T75" fmla="*/ 1 h 1"/>
                      <a:gd name="T76" fmla="*/ 2 w 4"/>
                      <a:gd name="T77" fmla="*/ 1 h 1"/>
                      <a:gd name="T78" fmla="*/ 2 w 4"/>
                      <a:gd name="T79" fmla="*/ 1 h 1"/>
                      <a:gd name="T80" fmla="*/ 3 w 4"/>
                      <a:gd name="T81" fmla="*/ 1 h 1"/>
                      <a:gd name="T82" fmla="*/ 3 w 4"/>
                      <a:gd name="T83" fmla="*/ 1 h 1"/>
                      <a:gd name="T84" fmla="*/ 3 w 4"/>
                      <a:gd name="T85" fmla="*/ 1 h 1"/>
                      <a:gd name="T86" fmla="*/ 3 w 4"/>
                      <a:gd name="T87" fmla="*/ 1 h 1"/>
                      <a:gd name="T88" fmla="*/ 3 w 4"/>
                      <a:gd name="T89" fmla="*/ 1 h 1"/>
                      <a:gd name="T90" fmla="*/ 3 w 4"/>
                      <a:gd name="T91" fmla="*/ 1 h 1"/>
                      <a:gd name="T92" fmla="*/ 3 w 4"/>
                      <a:gd name="T93" fmla="*/ 1 h 1"/>
                      <a:gd name="T94" fmla="*/ 4 w 4"/>
                      <a:gd name="T95" fmla="*/ 1 h 1"/>
                      <a:gd name="T96" fmla="*/ 4 w 4"/>
                      <a:gd name="T97" fmla="*/ 1 h 1"/>
                      <a:gd name="T98" fmla="*/ 4 w 4"/>
                      <a:gd name="T99" fmla="*/ 1 h 1"/>
                      <a:gd name="T100" fmla="*/ 4 w 4"/>
                      <a:gd name="T10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4" h="1">
                        <a:moveTo>
                          <a:pt x="4" y="1"/>
                        </a:move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0" name="Freeform 362"/>
                  <p:cNvSpPr>
                    <a:spLocks/>
                  </p:cNvSpPr>
                  <p:nvPr/>
                </p:nvSpPr>
                <p:spPr bwMode="auto">
                  <a:xfrm>
                    <a:off x="3093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1" name="Freeform 363"/>
                  <p:cNvSpPr>
                    <a:spLocks/>
                  </p:cNvSpPr>
                  <p:nvPr/>
                </p:nvSpPr>
                <p:spPr bwMode="auto">
                  <a:xfrm>
                    <a:off x="3091" y="1154"/>
                    <a:ext cx="2" cy="0"/>
                  </a:xfrm>
                  <a:custGeom>
                    <a:avLst/>
                    <a:gdLst>
                      <a:gd name="T0" fmla="*/ 0 w 2"/>
                      <a:gd name="T1" fmla="*/ 0 w 2"/>
                      <a:gd name="T2" fmla="*/ 0 w 2"/>
                      <a:gd name="T3" fmla="*/ 0 w 2"/>
                      <a:gd name="T4" fmla="*/ 0 w 2"/>
                      <a:gd name="T5" fmla="*/ 0 w 2"/>
                      <a:gd name="T6" fmla="*/ 0 w 2"/>
                      <a:gd name="T7" fmla="*/ 0 w 2"/>
                      <a:gd name="T8" fmla="*/ 0 w 2"/>
                      <a:gd name="T9" fmla="*/ 0 w 2"/>
                      <a:gd name="T10" fmla="*/ 0 w 2"/>
                      <a:gd name="T11" fmla="*/ 2 w 2"/>
                      <a:gd name="T12" fmla="*/ 2 w 2"/>
                      <a:gd name="T13" fmla="*/ 2 w 2"/>
                      <a:gd name="T14" fmla="*/ 0 w 2"/>
                      <a:gd name="T15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2" name="Freeform 364"/>
                  <p:cNvSpPr>
                    <a:spLocks/>
                  </p:cNvSpPr>
                  <p:nvPr/>
                </p:nvSpPr>
                <p:spPr bwMode="auto">
                  <a:xfrm>
                    <a:off x="3091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3" name="Freeform 365"/>
                  <p:cNvSpPr>
                    <a:spLocks/>
                  </p:cNvSpPr>
                  <p:nvPr/>
                </p:nvSpPr>
                <p:spPr bwMode="auto">
                  <a:xfrm>
                    <a:off x="3105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4" name="Freeform 366"/>
                  <p:cNvSpPr>
                    <a:spLocks/>
                  </p:cNvSpPr>
                  <p:nvPr/>
                </p:nvSpPr>
                <p:spPr bwMode="auto">
                  <a:xfrm>
                    <a:off x="3105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5" name="Freeform 367"/>
                  <p:cNvSpPr>
                    <a:spLocks/>
                  </p:cNvSpPr>
                  <p:nvPr/>
                </p:nvSpPr>
                <p:spPr bwMode="auto">
                  <a:xfrm>
                    <a:off x="3093" y="11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6" name="Rectangle 368"/>
                  <p:cNvSpPr>
                    <a:spLocks noChangeArrowheads="1"/>
                  </p:cNvSpPr>
                  <p:nvPr/>
                </p:nvSpPr>
                <p:spPr bwMode="auto">
                  <a:xfrm>
                    <a:off x="3093" y="115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7" name="Freeform 369"/>
                  <p:cNvSpPr>
                    <a:spLocks/>
                  </p:cNvSpPr>
                  <p:nvPr/>
                </p:nvSpPr>
                <p:spPr bwMode="auto">
                  <a:xfrm>
                    <a:off x="3099" y="1157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0 w 3"/>
                      <a:gd name="T3" fmla="*/ 3 w 3"/>
                      <a:gd name="T4" fmla="*/ 3 w 3"/>
                      <a:gd name="T5" fmla="*/ 3 w 3"/>
                      <a:gd name="T6" fmla="*/ 3 w 3"/>
                      <a:gd name="T7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8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11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49" name="Freeform 371"/>
                  <p:cNvSpPr>
                    <a:spLocks/>
                  </p:cNvSpPr>
                  <p:nvPr/>
                </p:nvSpPr>
                <p:spPr bwMode="auto">
                  <a:xfrm>
                    <a:off x="3099" y="1157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0 w 3"/>
                      <a:gd name="T3" fmla="*/ 3 w 3"/>
                      <a:gd name="T4" fmla="*/ 3 w 3"/>
                      <a:gd name="T5" fmla="*/ 3 w 3"/>
                      <a:gd name="T6" fmla="*/ 3 w 3"/>
                      <a:gd name="T7" fmla="*/ 3 w 3"/>
                      <a:gd name="T8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0" name="Freeform 372"/>
                  <p:cNvSpPr>
                    <a:spLocks/>
                  </p:cNvSpPr>
                  <p:nvPr/>
                </p:nvSpPr>
                <p:spPr bwMode="auto">
                  <a:xfrm>
                    <a:off x="3099" y="11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1" name="Freeform 373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2" name="Oval 374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115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3" name="Freeform 375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4" name="Freeform 376"/>
                  <p:cNvSpPr>
                    <a:spLocks/>
                  </p:cNvSpPr>
                  <p:nvPr/>
                </p:nvSpPr>
                <p:spPr bwMode="auto">
                  <a:xfrm>
                    <a:off x="3102" y="11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5" name="Freeform 377"/>
                  <p:cNvSpPr>
                    <a:spLocks/>
                  </p:cNvSpPr>
                  <p:nvPr/>
                </p:nvSpPr>
                <p:spPr bwMode="auto">
                  <a:xfrm>
                    <a:off x="3099" y="1159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6" name="Rectangle 378"/>
                  <p:cNvSpPr>
                    <a:spLocks noChangeArrowheads="1"/>
                  </p:cNvSpPr>
                  <p:nvPr/>
                </p:nvSpPr>
                <p:spPr bwMode="auto">
                  <a:xfrm>
                    <a:off x="3102" y="11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7" name="Freeform 379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8" name="Freeform 380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59" name="Freeform 381"/>
                  <p:cNvSpPr>
                    <a:spLocks/>
                  </p:cNvSpPr>
                  <p:nvPr/>
                </p:nvSpPr>
                <p:spPr bwMode="auto">
                  <a:xfrm>
                    <a:off x="3099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0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115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1" name="Freeform 383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1 w 1"/>
                      <a:gd name="T17" fmla="*/ 1 w 1"/>
                      <a:gd name="T1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2" name="Freeform 384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3" name="Rectangle 385"/>
                  <p:cNvSpPr>
                    <a:spLocks noChangeArrowheads="1"/>
                  </p:cNvSpPr>
                  <p:nvPr/>
                </p:nvSpPr>
                <p:spPr bwMode="auto">
                  <a:xfrm>
                    <a:off x="3102" y="115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4" name="Freeform 386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5" name="Freeform 387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6" name="Rectangle 388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115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7" name="Freeform 389"/>
                  <p:cNvSpPr>
                    <a:spLocks/>
                  </p:cNvSpPr>
                  <p:nvPr/>
                </p:nvSpPr>
                <p:spPr bwMode="auto">
                  <a:xfrm>
                    <a:off x="3105" y="1159"/>
                    <a:ext cx="2" cy="0"/>
                  </a:xfrm>
                  <a:custGeom>
                    <a:avLst/>
                    <a:gdLst>
                      <a:gd name="T0" fmla="*/ 0 w 2"/>
                      <a:gd name="T1" fmla="*/ 2 w 2"/>
                      <a:gd name="T2" fmla="*/ 0 w 2"/>
                      <a:gd name="T3" fmla="*/ 0 w 2"/>
                      <a:gd name="T4" fmla="*/ 0 w 2"/>
                      <a:gd name="T5" fmla="*/ 0 w 2"/>
                      <a:gd name="T6" fmla="*/ 0 w 2"/>
                      <a:gd name="T7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8" name="Freeform 390"/>
                  <p:cNvSpPr>
                    <a:spLocks/>
                  </p:cNvSpPr>
                  <p:nvPr/>
                </p:nvSpPr>
                <p:spPr bwMode="auto">
                  <a:xfrm>
                    <a:off x="3105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69" name="Freeform 391"/>
                  <p:cNvSpPr>
                    <a:spLocks/>
                  </p:cNvSpPr>
                  <p:nvPr/>
                </p:nvSpPr>
                <p:spPr bwMode="auto">
                  <a:xfrm>
                    <a:off x="2979" y="1196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3 w 3"/>
                      <a:gd name="T3" fmla="*/ 3 w 3"/>
                      <a:gd name="T4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0" name="Freeform 392"/>
                  <p:cNvSpPr>
                    <a:spLocks/>
                  </p:cNvSpPr>
                  <p:nvPr/>
                </p:nvSpPr>
                <p:spPr bwMode="auto">
                  <a:xfrm>
                    <a:off x="3024" y="1198"/>
                    <a:ext cx="5" cy="3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1 w 2"/>
                      <a:gd name="T3" fmla="*/ 1 h 1"/>
                      <a:gd name="T4" fmla="*/ 1 w 2"/>
                      <a:gd name="T5" fmla="*/ 1 h 1"/>
                      <a:gd name="T6" fmla="*/ 1 w 2"/>
                      <a:gd name="T7" fmla="*/ 1 h 1"/>
                      <a:gd name="T8" fmla="*/ 1 w 2"/>
                      <a:gd name="T9" fmla="*/ 0 h 1"/>
                      <a:gd name="T10" fmla="*/ 1 w 2"/>
                      <a:gd name="T11" fmla="*/ 1 h 1"/>
                      <a:gd name="T12" fmla="*/ 1 w 2"/>
                      <a:gd name="T13" fmla="*/ 0 h 1"/>
                      <a:gd name="T14" fmla="*/ 2 w 2"/>
                      <a:gd name="T15" fmla="*/ 0 h 1"/>
                      <a:gd name="T16" fmla="*/ 2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1 h 1"/>
                      <a:gd name="T32" fmla="*/ 1 w 2"/>
                      <a:gd name="T33" fmla="*/ 1 h 1"/>
                      <a:gd name="T34" fmla="*/ 1 w 2"/>
                      <a:gd name="T35" fmla="*/ 1 h 1"/>
                      <a:gd name="T36" fmla="*/ 0 w 2"/>
                      <a:gd name="T37" fmla="*/ 1 h 1"/>
                      <a:gd name="T38" fmla="*/ 0 w 2"/>
                      <a:gd name="T39" fmla="*/ 1 h 1"/>
                      <a:gd name="T40" fmla="*/ 0 w 2"/>
                      <a:gd name="T4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1" name="Rectangle 393"/>
                  <p:cNvSpPr>
                    <a:spLocks noChangeArrowheads="1"/>
                  </p:cNvSpPr>
                  <p:nvPr/>
                </p:nvSpPr>
                <p:spPr bwMode="auto">
                  <a:xfrm>
                    <a:off x="3027" y="120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2" name="Freeform 394"/>
                  <p:cNvSpPr>
                    <a:spLocks/>
                  </p:cNvSpPr>
                  <p:nvPr/>
                </p:nvSpPr>
                <p:spPr bwMode="auto">
                  <a:xfrm>
                    <a:off x="3027" y="11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3" name="Freeform 395"/>
                  <p:cNvSpPr>
                    <a:spLocks/>
                  </p:cNvSpPr>
                  <p:nvPr/>
                </p:nvSpPr>
                <p:spPr bwMode="auto">
                  <a:xfrm>
                    <a:off x="3027" y="12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4" name="Oval 396"/>
                  <p:cNvSpPr>
                    <a:spLocks noChangeArrowheads="1"/>
                  </p:cNvSpPr>
                  <p:nvPr/>
                </p:nvSpPr>
                <p:spPr bwMode="auto">
                  <a:xfrm>
                    <a:off x="3027" y="120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5" name="Rectangle 397"/>
                  <p:cNvSpPr>
                    <a:spLocks noChangeArrowheads="1"/>
                  </p:cNvSpPr>
                  <p:nvPr/>
                </p:nvSpPr>
                <p:spPr bwMode="auto">
                  <a:xfrm>
                    <a:off x="3027" y="120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6" name="Freeform 398"/>
                  <p:cNvSpPr>
                    <a:spLocks/>
                  </p:cNvSpPr>
                  <p:nvPr/>
                </p:nvSpPr>
                <p:spPr bwMode="auto">
                  <a:xfrm>
                    <a:off x="3027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7" name="Freeform 399"/>
                  <p:cNvSpPr>
                    <a:spLocks/>
                  </p:cNvSpPr>
                  <p:nvPr/>
                </p:nvSpPr>
                <p:spPr bwMode="auto">
                  <a:xfrm>
                    <a:off x="3024" y="11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8" name="Rectangle 4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19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79" name="Freeform 401"/>
                  <p:cNvSpPr>
                    <a:spLocks/>
                  </p:cNvSpPr>
                  <p:nvPr/>
                </p:nvSpPr>
                <p:spPr bwMode="auto">
                  <a:xfrm>
                    <a:off x="3024" y="11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80" name="Oval 40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20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81" name="Rectangle 40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19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82" name="Freeform 404"/>
                  <p:cNvSpPr>
                    <a:spLocks/>
                  </p:cNvSpPr>
                  <p:nvPr/>
                </p:nvSpPr>
                <p:spPr bwMode="auto">
                  <a:xfrm>
                    <a:off x="3024" y="1198"/>
                    <a:ext cx="3" cy="0"/>
                  </a:xfrm>
                  <a:custGeom>
                    <a:avLst/>
                    <a:gdLst>
                      <a:gd name="T0" fmla="*/ 3 w 3"/>
                      <a:gd name="T1" fmla="*/ 3 w 3"/>
                      <a:gd name="T2" fmla="*/ 3 w 3"/>
                      <a:gd name="T3" fmla="*/ 0 w 3"/>
                      <a:gd name="T4" fmla="*/ 0 w 3"/>
                      <a:gd name="T5" fmla="*/ 0 w 3"/>
                      <a:gd name="T6" fmla="*/ 0 w 3"/>
                      <a:gd name="T7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83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3027" y="120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14" name="Group 607"/>
                <p:cNvGrpSpPr>
                  <a:grpSpLocks/>
                </p:cNvGrpSpPr>
                <p:nvPr/>
              </p:nvGrpSpPr>
              <p:grpSpPr bwMode="auto">
                <a:xfrm>
                  <a:off x="4205923" y="3913188"/>
                  <a:ext cx="1187450" cy="2160588"/>
                  <a:chOff x="2771" y="1159"/>
                  <a:chExt cx="748" cy="1361"/>
                </a:xfrm>
                <a:grpFill/>
              </p:grpSpPr>
              <p:sp>
                <p:nvSpPr>
                  <p:cNvPr id="3084" name="Freeform 407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5" name="Oval 40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19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6" name="Freeform 409"/>
                  <p:cNvSpPr>
                    <a:spLocks/>
                  </p:cNvSpPr>
                  <p:nvPr/>
                </p:nvSpPr>
                <p:spPr bwMode="auto">
                  <a:xfrm>
                    <a:off x="3118" y="11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7" name="Oval 410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119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8" name="Freeform 411"/>
                  <p:cNvSpPr>
                    <a:spLocks/>
                  </p:cNvSpPr>
                  <p:nvPr/>
                </p:nvSpPr>
                <p:spPr bwMode="auto">
                  <a:xfrm>
                    <a:off x="3032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9" name="Freeform 412"/>
                  <p:cNvSpPr>
                    <a:spLocks/>
                  </p:cNvSpPr>
                  <p:nvPr/>
                </p:nvSpPr>
                <p:spPr bwMode="auto">
                  <a:xfrm>
                    <a:off x="3032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0" name="Freeform 413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1" name="Freeform 414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2" name="Freeform 415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3" name="Freeform 416"/>
                  <p:cNvSpPr>
                    <a:spLocks/>
                  </p:cNvSpPr>
                  <p:nvPr/>
                </p:nvSpPr>
                <p:spPr bwMode="auto">
                  <a:xfrm>
                    <a:off x="3029" y="12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4" name="Freeform 417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5" name="Freeform 418"/>
                  <p:cNvSpPr>
                    <a:spLocks/>
                  </p:cNvSpPr>
                  <p:nvPr/>
                </p:nvSpPr>
                <p:spPr bwMode="auto">
                  <a:xfrm>
                    <a:off x="3029" y="12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6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19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7" name="Freeform 420"/>
                  <p:cNvSpPr>
                    <a:spLocks/>
                  </p:cNvSpPr>
                  <p:nvPr/>
                </p:nvSpPr>
                <p:spPr bwMode="auto">
                  <a:xfrm>
                    <a:off x="3130" y="11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8" name="Rectangle 421"/>
                  <p:cNvSpPr>
                    <a:spLocks noChangeArrowheads="1"/>
                  </p:cNvSpPr>
                  <p:nvPr/>
                </p:nvSpPr>
                <p:spPr bwMode="auto">
                  <a:xfrm>
                    <a:off x="3110" y="116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99" name="Freeform 422"/>
                  <p:cNvSpPr>
                    <a:spLocks/>
                  </p:cNvSpPr>
                  <p:nvPr/>
                </p:nvSpPr>
                <p:spPr bwMode="auto">
                  <a:xfrm>
                    <a:off x="3130" y="11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0" name="Freeform 423"/>
                  <p:cNvSpPr>
                    <a:spLocks/>
                  </p:cNvSpPr>
                  <p:nvPr/>
                </p:nvSpPr>
                <p:spPr bwMode="auto">
                  <a:xfrm>
                    <a:off x="3132" y="11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1" name="Freeform 424"/>
                  <p:cNvSpPr>
                    <a:spLocks/>
                  </p:cNvSpPr>
                  <p:nvPr/>
                </p:nvSpPr>
                <p:spPr bwMode="auto">
                  <a:xfrm>
                    <a:off x="2818" y="1196"/>
                    <a:ext cx="9" cy="2"/>
                  </a:xfrm>
                  <a:custGeom>
                    <a:avLst/>
                    <a:gdLst>
                      <a:gd name="T0" fmla="*/ 0 w 3"/>
                      <a:gd name="T1" fmla="*/ 1 h 1"/>
                      <a:gd name="T2" fmla="*/ 1 w 3"/>
                      <a:gd name="T3" fmla="*/ 1 h 1"/>
                      <a:gd name="T4" fmla="*/ 3 w 3"/>
                      <a:gd name="T5" fmla="*/ 0 h 1"/>
                      <a:gd name="T6" fmla="*/ 3 w 3"/>
                      <a:gd name="T7" fmla="*/ 0 h 1"/>
                      <a:gd name="T8" fmla="*/ 3 w 3"/>
                      <a:gd name="T9" fmla="*/ 0 h 1"/>
                      <a:gd name="T10" fmla="*/ 3 w 3"/>
                      <a:gd name="T11" fmla="*/ 0 h 1"/>
                      <a:gd name="T12" fmla="*/ 2 w 3"/>
                      <a:gd name="T13" fmla="*/ 0 h 1"/>
                      <a:gd name="T14" fmla="*/ 1 w 3"/>
                      <a:gd name="T15" fmla="*/ 1 h 1"/>
                      <a:gd name="T16" fmla="*/ 1 w 3"/>
                      <a:gd name="T17" fmla="*/ 1 h 1"/>
                      <a:gd name="T18" fmla="*/ 1 w 3"/>
                      <a:gd name="T19" fmla="*/ 1 h 1"/>
                      <a:gd name="T20" fmla="*/ 0 w 3"/>
                      <a:gd name="T21" fmla="*/ 1 h 1"/>
                      <a:gd name="T22" fmla="*/ 0 w 3"/>
                      <a:gd name="T23" fmla="*/ 1 h 1"/>
                      <a:gd name="T24" fmla="*/ 0 w 3"/>
                      <a:gd name="T25" fmla="*/ 1 h 1"/>
                      <a:gd name="T26" fmla="*/ 0 w 3"/>
                      <a:gd name="T27" fmla="*/ 1 h 1"/>
                      <a:gd name="T28" fmla="*/ 0 w 3"/>
                      <a:gd name="T29" fmla="*/ 1 h 1"/>
                      <a:gd name="T30" fmla="*/ 0 w 3"/>
                      <a:gd name="T3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" h="1">
                        <a:moveTo>
                          <a:pt x="0" y="1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2" name="Rectangle 425"/>
                  <p:cNvSpPr>
                    <a:spLocks noChangeArrowheads="1"/>
                  </p:cNvSpPr>
                  <p:nvPr/>
                </p:nvSpPr>
                <p:spPr bwMode="auto">
                  <a:xfrm>
                    <a:off x="2882" y="121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3" name="Freeform 426"/>
                  <p:cNvSpPr>
                    <a:spLocks/>
                  </p:cNvSpPr>
                  <p:nvPr/>
                </p:nvSpPr>
                <p:spPr bwMode="auto">
                  <a:xfrm>
                    <a:off x="3121" y="1165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0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0 w 1"/>
                      <a:gd name="T37" fmla="*/ 1 h 1"/>
                      <a:gd name="T38" fmla="*/ 1 w 1"/>
                      <a:gd name="T39" fmla="*/ 1 h 1"/>
                      <a:gd name="T40" fmla="*/ 1 w 1"/>
                      <a:gd name="T41" fmla="*/ 1 h 1"/>
                      <a:gd name="T42" fmla="*/ 1 w 1"/>
                      <a:gd name="T43" fmla="*/ 1 h 1"/>
                      <a:gd name="T44" fmla="*/ 1 w 1"/>
                      <a:gd name="T45" fmla="*/ 1 h 1"/>
                      <a:gd name="T46" fmla="*/ 1 w 1"/>
                      <a:gd name="T47" fmla="*/ 1 h 1"/>
                      <a:gd name="T48" fmla="*/ 1 w 1"/>
                      <a:gd name="T49" fmla="*/ 1 h 1"/>
                      <a:gd name="T50" fmla="*/ 1 w 1"/>
                      <a:gd name="T5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4" name="Freeform 427"/>
                  <p:cNvSpPr>
                    <a:spLocks/>
                  </p:cNvSpPr>
                  <p:nvPr/>
                </p:nvSpPr>
                <p:spPr bwMode="auto">
                  <a:xfrm>
                    <a:off x="2885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5" name="Freeform 428"/>
                  <p:cNvSpPr>
                    <a:spLocks/>
                  </p:cNvSpPr>
                  <p:nvPr/>
                </p:nvSpPr>
                <p:spPr bwMode="auto">
                  <a:xfrm>
                    <a:off x="2882" y="1204"/>
                    <a:ext cx="11" cy="8"/>
                  </a:xfrm>
                  <a:custGeom>
                    <a:avLst/>
                    <a:gdLst>
                      <a:gd name="T0" fmla="*/ 0 w 4"/>
                      <a:gd name="T1" fmla="*/ 2 h 3"/>
                      <a:gd name="T2" fmla="*/ 0 w 4"/>
                      <a:gd name="T3" fmla="*/ 2 h 3"/>
                      <a:gd name="T4" fmla="*/ 1 w 4"/>
                      <a:gd name="T5" fmla="*/ 2 h 3"/>
                      <a:gd name="T6" fmla="*/ 1 w 4"/>
                      <a:gd name="T7" fmla="*/ 2 h 3"/>
                      <a:gd name="T8" fmla="*/ 1 w 4"/>
                      <a:gd name="T9" fmla="*/ 2 h 3"/>
                      <a:gd name="T10" fmla="*/ 1 w 4"/>
                      <a:gd name="T11" fmla="*/ 2 h 3"/>
                      <a:gd name="T12" fmla="*/ 1 w 4"/>
                      <a:gd name="T13" fmla="*/ 2 h 3"/>
                      <a:gd name="T14" fmla="*/ 1 w 4"/>
                      <a:gd name="T15" fmla="*/ 2 h 3"/>
                      <a:gd name="T16" fmla="*/ 1 w 4"/>
                      <a:gd name="T17" fmla="*/ 2 h 3"/>
                      <a:gd name="T18" fmla="*/ 1 w 4"/>
                      <a:gd name="T19" fmla="*/ 2 h 3"/>
                      <a:gd name="T20" fmla="*/ 1 w 4"/>
                      <a:gd name="T21" fmla="*/ 2 h 3"/>
                      <a:gd name="T22" fmla="*/ 1 w 4"/>
                      <a:gd name="T23" fmla="*/ 2 h 3"/>
                      <a:gd name="T24" fmla="*/ 2 w 4"/>
                      <a:gd name="T25" fmla="*/ 2 h 3"/>
                      <a:gd name="T26" fmla="*/ 2 w 4"/>
                      <a:gd name="T27" fmla="*/ 2 h 3"/>
                      <a:gd name="T28" fmla="*/ 2 w 4"/>
                      <a:gd name="T29" fmla="*/ 3 h 3"/>
                      <a:gd name="T30" fmla="*/ 4 w 4"/>
                      <a:gd name="T31" fmla="*/ 2 h 3"/>
                      <a:gd name="T32" fmla="*/ 4 w 4"/>
                      <a:gd name="T33" fmla="*/ 2 h 3"/>
                      <a:gd name="T34" fmla="*/ 4 w 4"/>
                      <a:gd name="T35" fmla="*/ 1 h 3"/>
                      <a:gd name="T36" fmla="*/ 4 w 4"/>
                      <a:gd name="T37" fmla="*/ 1 h 3"/>
                      <a:gd name="T38" fmla="*/ 4 w 4"/>
                      <a:gd name="T39" fmla="*/ 1 h 3"/>
                      <a:gd name="T40" fmla="*/ 4 w 4"/>
                      <a:gd name="T41" fmla="*/ 1 h 3"/>
                      <a:gd name="T42" fmla="*/ 3 w 4"/>
                      <a:gd name="T43" fmla="*/ 0 h 3"/>
                      <a:gd name="T44" fmla="*/ 3 w 4"/>
                      <a:gd name="T45" fmla="*/ 0 h 3"/>
                      <a:gd name="T46" fmla="*/ 3 w 4"/>
                      <a:gd name="T47" fmla="*/ 0 h 3"/>
                      <a:gd name="T48" fmla="*/ 3 w 4"/>
                      <a:gd name="T49" fmla="*/ 0 h 3"/>
                      <a:gd name="T50" fmla="*/ 2 w 4"/>
                      <a:gd name="T51" fmla="*/ 0 h 3"/>
                      <a:gd name="T52" fmla="*/ 2 w 4"/>
                      <a:gd name="T53" fmla="*/ 0 h 3"/>
                      <a:gd name="T54" fmla="*/ 2 w 4"/>
                      <a:gd name="T55" fmla="*/ 1 h 3"/>
                      <a:gd name="T56" fmla="*/ 2 w 4"/>
                      <a:gd name="T57" fmla="*/ 1 h 3"/>
                      <a:gd name="T58" fmla="*/ 2 w 4"/>
                      <a:gd name="T59" fmla="*/ 1 h 3"/>
                      <a:gd name="T60" fmla="*/ 1 w 4"/>
                      <a:gd name="T61" fmla="*/ 1 h 3"/>
                      <a:gd name="T62" fmla="*/ 1 w 4"/>
                      <a:gd name="T63" fmla="*/ 1 h 3"/>
                      <a:gd name="T64" fmla="*/ 2 w 4"/>
                      <a:gd name="T65" fmla="*/ 1 h 3"/>
                      <a:gd name="T66" fmla="*/ 1 w 4"/>
                      <a:gd name="T67" fmla="*/ 1 h 3"/>
                      <a:gd name="T68" fmla="*/ 1 w 4"/>
                      <a:gd name="T69" fmla="*/ 1 h 3"/>
                      <a:gd name="T70" fmla="*/ 1 w 4"/>
                      <a:gd name="T71" fmla="*/ 1 h 3"/>
                      <a:gd name="T72" fmla="*/ 1 w 4"/>
                      <a:gd name="T73" fmla="*/ 1 h 3"/>
                      <a:gd name="T74" fmla="*/ 1 w 4"/>
                      <a:gd name="T75" fmla="*/ 1 h 3"/>
                      <a:gd name="T76" fmla="*/ 1 w 4"/>
                      <a:gd name="T77" fmla="*/ 1 h 3"/>
                      <a:gd name="T78" fmla="*/ 1 w 4"/>
                      <a:gd name="T79" fmla="*/ 1 h 3"/>
                      <a:gd name="T80" fmla="*/ 1 w 4"/>
                      <a:gd name="T81" fmla="*/ 1 h 3"/>
                      <a:gd name="T82" fmla="*/ 1 w 4"/>
                      <a:gd name="T83" fmla="*/ 1 h 3"/>
                      <a:gd name="T84" fmla="*/ 1 w 4"/>
                      <a:gd name="T85" fmla="*/ 1 h 3"/>
                      <a:gd name="T86" fmla="*/ 0 w 4"/>
                      <a:gd name="T87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4" h="3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4" y="3"/>
                          <a:pt x="4" y="3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6" name="Freeform 429"/>
                  <p:cNvSpPr>
                    <a:spLocks/>
                  </p:cNvSpPr>
                  <p:nvPr/>
                </p:nvSpPr>
                <p:spPr bwMode="auto">
                  <a:xfrm>
                    <a:off x="2882" y="1204"/>
                    <a:ext cx="6" cy="3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1 h 1"/>
                      <a:gd name="T4" fmla="*/ 0 w 2"/>
                      <a:gd name="T5" fmla="*/ 1 h 1"/>
                      <a:gd name="T6" fmla="*/ 0 w 2"/>
                      <a:gd name="T7" fmla="*/ 1 h 1"/>
                      <a:gd name="T8" fmla="*/ 1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1 h 1"/>
                      <a:gd name="T36" fmla="*/ 1 w 2"/>
                      <a:gd name="T37" fmla="*/ 0 h 1"/>
                      <a:gd name="T38" fmla="*/ 2 w 2"/>
                      <a:gd name="T39" fmla="*/ 0 h 1"/>
                      <a:gd name="T40" fmla="*/ 2 w 2"/>
                      <a:gd name="T41" fmla="*/ 0 h 1"/>
                      <a:gd name="T42" fmla="*/ 2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1 w 2"/>
                      <a:gd name="T55" fmla="*/ 0 h 1"/>
                      <a:gd name="T56" fmla="*/ 1 w 2"/>
                      <a:gd name="T57" fmla="*/ 0 h 1"/>
                      <a:gd name="T58" fmla="*/ 1 w 2"/>
                      <a:gd name="T59" fmla="*/ 0 h 1"/>
                      <a:gd name="T60" fmla="*/ 0 w 2"/>
                      <a:gd name="T6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7" name="Freeform 430"/>
                  <p:cNvSpPr>
                    <a:spLocks/>
                  </p:cNvSpPr>
                  <p:nvPr/>
                </p:nvSpPr>
                <p:spPr bwMode="auto">
                  <a:xfrm>
                    <a:off x="3127" y="11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8" name="Freeform 431"/>
                  <p:cNvSpPr>
                    <a:spLocks/>
                  </p:cNvSpPr>
                  <p:nvPr/>
                </p:nvSpPr>
                <p:spPr bwMode="auto">
                  <a:xfrm>
                    <a:off x="3130" y="116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09" name="Freeform 432"/>
                  <p:cNvSpPr>
                    <a:spLocks/>
                  </p:cNvSpPr>
                  <p:nvPr/>
                </p:nvSpPr>
                <p:spPr bwMode="auto">
                  <a:xfrm>
                    <a:off x="3127" y="1165"/>
                    <a:ext cx="0" cy="3"/>
                  </a:xfrm>
                  <a:custGeom>
                    <a:avLst/>
                    <a:gdLst>
                      <a:gd name="T0" fmla="*/ 0 h 3"/>
                      <a:gd name="T1" fmla="*/ 3 h 3"/>
                      <a:gd name="T2" fmla="*/ 3 h 3"/>
                      <a:gd name="T3" fmla="*/ 3 h 3"/>
                      <a:gd name="T4" fmla="*/ 3 h 3"/>
                      <a:gd name="T5" fmla="*/ 3 h 3"/>
                      <a:gd name="T6" fmla="*/ 3 h 3"/>
                      <a:gd name="T7" fmla="*/ 3 h 3"/>
                      <a:gd name="T8" fmla="*/ 3 h 3"/>
                      <a:gd name="T9" fmla="*/ 3 h 3"/>
                      <a:gd name="T10" fmla="*/ 3 h 3"/>
                      <a:gd name="T11" fmla="*/ 0 h 3"/>
                      <a:gd name="T12" fmla="*/ 0 h 3"/>
                      <a:gd name="T13" fmla="*/ 0 h 3"/>
                      <a:gd name="T14" fmla="*/ 0 h 3"/>
                      <a:gd name="T15" fmla="*/ 0 h 3"/>
                      <a:gd name="T16" fmla="*/ 0 h 3"/>
                      <a:gd name="T17" fmla="*/ 0 h 3"/>
                      <a:gd name="T18" fmla="*/ 0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0" name="Freeform 433"/>
                  <p:cNvSpPr>
                    <a:spLocks/>
                  </p:cNvSpPr>
                  <p:nvPr/>
                </p:nvSpPr>
                <p:spPr bwMode="auto">
                  <a:xfrm>
                    <a:off x="3118" y="1162"/>
                    <a:ext cx="9" cy="3"/>
                  </a:xfrm>
                  <a:custGeom>
                    <a:avLst/>
                    <a:gdLst>
                      <a:gd name="T0" fmla="*/ 2 w 3"/>
                      <a:gd name="T1" fmla="*/ 0 h 1"/>
                      <a:gd name="T2" fmla="*/ 2 w 3"/>
                      <a:gd name="T3" fmla="*/ 0 h 1"/>
                      <a:gd name="T4" fmla="*/ 2 w 3"/>
                      <a:gd name="T5" fmla="*/ 0 h 1"/>
                      <a:gd name="T6" fmla="*/ 2 w 3"/>
                      <a:gd name="T7" fmla="*/ 0 h 1"/>
                      <a:gd name="T8" fmla="*/ 3 w 3"/>
                      <a:gd name="T9" fmla="*/ 0 h 1"/>
                      <a:gd name="T10" fmla="*/ 3 w 3"/>
                      <a:gd name="T11" fmla="*/ 1 h 1"/>
                      <a:gd name="T12" fmla="*/ 3 w 3"/>
                      <a:gd name="T13" fmla="*/ 1 h 1"/>
                      <a:gd name="T14" fmla="*/ 3 w 3"/>
                      <a:gd name="T15" fmla="*/ 1 h 1"/>
                      <a:gd name="T16" fmla="*/ 3 w 3"/>
                      <a:gd name="T17" fmla="*/ 0 h 1"/>
                      <a:gd name="T18" fmla="*/ 3 w 3"/>
                      <a:gd name="T19" fmla="*/ 0 h 1"/>
                      <a:gd name="T20" fmla="*/ 3 w 3"/>
                      <a:gd name="T21" fmla="*/ 0 h 1"/>
                      <a:gd name="T22" fmla="*/ 2 w 3"/>
                      <a:gd name="T23" fmla="*/ 0 h 1"/>
                      <a:gd name="T24" fmla="*/ 3 w 3"/>
                      <a:gd name="T25" fmla="*/ 0 h 1"/>
                      <a:gd name="T26" fmla="*/ 2 w 3"/>
                      <a:gd name="T27" fmla="*/ 0 h 1"/>
                      <a:gd name="T28" fmla="*/ 2 w 3"/>
                      <a:gd name="T29" fmla="*/ 0 h 1"/>
                      <a:gd name="T30" fmla="*/ 2 w 3"/>
                      <a:gd name="T31" fmla="*/ 0 h 1"/>
                      <a:gd name="T32" fmla="*/ 2 w 3"/>
                      <a:gd name="T33" fmla="*/ 0 h 1"/>
                      <a:gd name="T34" fmla="*/ 2 w 3"/>
                      <a:gd name="T35" fmla="*/ 0 h 1"/>
                      <a:gd name="T36" fmla="*/ 2 w 3"/>
                      <a:gd name="T37" fmla="*/ 0 h 1"/>
                      <a:gd name="T38" fmla="*/ 2 w 3"/>
                      <a:gd name="T39" fmla="*/ 0 h 1"/>
                      <a:gd name="T40" fmla="*/ 2 w 3"/>
                      <a:gd name="T41" fmla="*/ 0 h 1"/>
                      <a:gd name="T42" fmla="*/ 2 w 3"/>
                      <a:gd name="T43" fmla="*/ 0 h 1"/>
                      <a:gd name="T44" fmla="*/ 2 w 3"/>
                      <a:gd name="T45" fmla="*/ 0 h 1"/>
                      <a:gd name="T46" fmla="*/ 1 w 3"/>
                      <a:gd name="T47" fmla="*/ 0 h 1"/>
                      <a:gd name="T48" fmla="*/ 1 w 3"/>
                      <a:gd name="T49" fmla="*/ 0 h 1"/>
                      <a:gd name="T50" fmla="*/ 1 w 3"/>
                      <a:gd name="T51" fmla="*/ 0 h 1"/>
                      <a:gd name="T52" fmla="*/ 1 w 3"/>
                      <a:gd name="T53" fmla="*/ 0 h 1"/>
                      <a:gd name="T54" fmla="*/ 1 w 3"/>
                      <a:gd name="T55" fmla="*/ 0 h 1"/>
                      <a:gd name="T56" fmla="*/ 1 w 3"/>
                      <a:gd name="T57" fmla="*/ 0 h 1"/>
                      <a:gd name="T58" fmla="*/ 1 w 3"/>
                      <a:gd name="T59" fmla="*/ 0 h 1"/>
                      <a:gd name="T60" fmla="*/ 1 w 3"/>
                      <a:gd name="T61" fmla="*/ 0 h 1"/>
                      <a:gd name="T62" fmla="*/ 1 w 3"/>
                      <a:gd name="T63" fmla="*/ 0 h 1"/>
                      <a:gd name="T64" fmla="*/ 1 w 3"/>
                      <a:gd name="T65" fmla="*/ 0 h 1"/>
                      <a:gd name="T66" fmla="*/ 1 w 3"/>
                      <a:gd name="T67" fmla="*/ 0 h 1"/>
                      <a:gd name="T68" fmla="*/ 0 w 3"/>
                      <a:gd name="T69" fmla="*/ 0 h 1"/>
                      <a:gd name="T70" fmla="*/ 0 w 3"/>
                      <a:gd name="T71" fmla="*/ 0 h 1"/>
                      <a:gd name="T72" fmla="*/ 1 w 3"/>
                      <a:gd name="T73" fmla="*/ 0 h 1"/>
                      <a:gd name="T74" fmla="*/ 1 w 3"/>
                      <a:gd name="T75" fmla="*/ 0 h 1"/>
                      <a:gd name="T76" fmla="*/ 1 w 3"/>
                      <a:gd name="T77" fmla="*/ 0 h 1"/>
                      <a:gd name="T78" fmla="*/ 1 w 3"/>
                      <a:gd name="T79" fmla="*/ 0 h 1"/>
                      <a:gd name="T80" fmla="*/ 1 w 3"/>
                      <a:gd name="T81" fmla="*/ 0 h 1"/>
                      <a:gd name="T82" fmla="*/ 1 w 3"/>
                      <a:gd name="T83" fmla="*/ 0 h 1"/>
                      <a:gd name="T84" fmla="*/ 0 w 3"/>
                      <a:gd name="T85" fmla="*/ 0 h 1"/>
                      <a:gd name="T86" fmla="*/ 0 w 3"/>
                      <a:gd name="T87" fmla="*/ 0 h 1"/>
                      <a:gd name="T88" fmla="*/ 0 w 3"/>
                      <a:gd name="T89" fmla="*/ 0 h 1"/>
                      <a:gd name="T90" fmla="*/ 0 w 3"/>
                      <a:gd name="T91" fmla="*/ 0 h 1"/>
                      <a:gd name="T92" fmla="*/ 0 w 3"/>
                      <a:gd name="T93" fmla="*/ 0 h 1"/>
                      <a:gd name="T94" fmla="*/ 0 w 3"/>
                      <a:gd name="T95" fmla="*/ 0 h 1"/>
                      <a:gd name="T96" fmla="*/ 0 w 3"/>
                      <a:gd name="T97" fmla="*/ 0 h 1"/>
                      <a:gd name="T98" fmla="*/ 0 w 3"/>
                      <a:gd name="T99" fmla="*/ 0 h 1"/>
                      <a:gd name="T100" fmla="*/ 2 w 3"/>
                      <a:gd name="T101" fmla="*/ 1 h 1"/>
                      <a:gd name="T102" fmla="*/ 2 w 3"/>
                      <a:gd name="T103" fmla="*/ 1 h 1"/>
                      <a:gd name="T104" fmla="*/ 2 w 3"/>
                      <a:gd name="T105" fmla="*/ 1 h 1"/>
                      <a:gd name="T106" fmla="*/ 2 w 3"/>
                      <a:gd name="T107" fmla="*/ 1 h 1"/>
                      <a:gd name="T108" fmla="*/ 2 w 3"/>
                      <a:gd name="T109" fmla="*/ 1 h 1"/>
                      <a:gd name="T110" fmla="*/ 2 w 3"/>
                      <a:gd name="T111" fmla="*/ 1 h 1"/>
                      <a:gd name="T112" fmla="*/ 2 w 3"/>
                      <a:gd name="T113" fmla="*/ 1 h 1"/>
                      <a:gd name="T114" fmla="*/ 2 w 3"/>
                      <a:gd name="T115" fmla="*/ 1 h 1"/>
                      <a:gd name="T116" fmla="*/ 2 w 3"/>
                      <a:gd name="T117" fmla="*/ 1 h 1"/>
                      <a:gd name="T118" fmla="*/ 2 w 3"/>
                      <a:gd name="T119" fmla="*/ 1 h 1"/>
                      <a:gd name="T120" fmla="*/ 2 w 3"/>
                      <a:gd name="T1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" h="1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1" name="Freeform 434"/>
                  <p:cNvSpPr>
                    <a:spLocks/>
                  </p:cNvSpPr>
                  <p:nvPr/>
                </p:nvSpPr>
                <p:spPr bwMode="auto">
                  <a:xfrm>
                    <a:off x="2771" y="1204"/>
                    <a:ext cx="44" cy="22"/>
                  </a:xfrm>
                  <a:custGeom>
                    <a:avLst/>
                    <a:gdLst>
                      <a:gd name="T0" fmla="*/ 1 w 16"/>
                      <a:gd name="T1" fmla="*/ 6 h 8"/>
                      <a:gd name="T2" fmla="*/ 1 w 16"/>
                      <a:gd name="T3" fmla="*/ 7 h 8"/>
                      <a:gd name="T4" fmla="*/ 3 w 16"/>
                      <a:gd name="T5" fmla="*/ 7 h 8"/>
                      <a:gd name="T6" fmla="*/ 3 w 16"/>
                      <a:gd name="T7" fmla="*/ 7 h 8"/>
                      <a:gd name="T8" fmla="*/ 3 w 16"/>
                      <a:gd name="T9" fmla="*/ 8 h 8"/>
                      <a:gd name="T10" fmla="*/ 7 w 16"/>
                      <a:gd name="T11" fmla="*/ 6 h 8"/>
                      <a:gd name="T12" fmla="*/ 8 w 16"/>
                      <a:gd name="T13" fmla="*/ 6 h 8"/>
                      <a:gd name="T14" fmla="*/ 11 w 16"/>
                      <a:gd name="T15" fmla="*/ 5 h 8"/>
                      <a:gd name="T16" fmla="*/ 15 w 16"/>
                      <a:gd name="T17" fmla="*/ 4 h 8"/>
                      <a:gd name="T18" fmla="*/ 16 w 16"/>
                      <a:gd name="T19" fmla="*/ 3 h 8"/>
                      <a:gd name="T20" fmla="*/ 15 w 16"/>
                      <a:gd name="T21" fmla="*/ 2 h 8"/>
                      <a:gd name="T22" fmla="*/ 13 w 16"/>
                      <a:gd name="T23" fmla="*/ 2 h 8"/>
                      <a:gd name="T24" fmla="*/ 13 w 16"/>
                      <a:gd name="T25" fmla="*/ 2 h 8"/>
                      <a:gd name="T26" fmla="*/ 13 w 16"/>
                      <a:gd name="T27" fmla="*/ 1 h 8"/>
                      <a:gd name="T28" fmla="*/ 13 w 16"/>
                      <a:gd name="T29" fmla="*/ 1 h 8"/>
                      <a:gd name="T30" fmla="*/ 12 w 16"/>
                      <a:gd name="T31" fmla="*/ 2 h 8"/>
                      <a:gd name="T32" fmla="*/ 13 w 16"/>
                      <a:gd name="T33" fmla="*/ 1 h 8"/>
                      <a:gd name="T34" fmla="*/ 12 w 16"/>
                      <a:gd name="T35" fmla="*/ 0 h 8"/>
                      <a:gd name="T36" fmla="*/ 9 w 16"/>
                      <a:gd name="T37" fmla="*/ 0 h 8"/>
                      <a:gd name="T38" fmla="*/ 8 w 16"/>
                      <a:gd name="T39" fmla="*/ 0 h 8"/>
                      <a:gd name="T40" fmla="*/ 8 w 16"/>
                      <a:gd name="T41" fmla="*/ 1 h 8"/>
                      <a:gd name="T42" fmla="*/ 8 w 16"/>
                      <a:gd name="T43" fmla="*/ 1 h 8"/>
                      <a:gd name="T44" fmla="*/ 8 w 16"/>
                      <a:gd name="T45" fmla="*/ 2 h 8"/>
                      <a:gd name="T46" fmla="*/ 7 w 16"/>
                      <a:gd name="T47" fmla="*/ 2 h 8"/>
                      <a:gd name="T48" fmla="*/ 7 w 16"/>
                      <a:gd name="T49" fmla="*/ 2 h 8"/>
                      <a:gd name="T50" fmla="*/ 7 w 16"/>
                      <a:gd name="T51" fmla="*/ 2 h 8"/>
                      <a:gd name="T52" fmla="*/ 7 w 16"/>
                      <a:gd name="T53" fmla="*/ 2 h 8"/>
                      <a:gd name="T54" fmla="*/ 7 w 16"/>
                      <a:gd name="T55" fmla="*/ 2 h 8"/>
                      <a:gd name="T56" fmla="*/ 5 w 16"/>
                      <a:gd name="T57" fmla="*/ 3 h 8"/>
                      <a:gd name="T58" fmla="*/ 5 w 16"/>
                      <a:gd name="T59" fmla="*/ 3 h 8"/>
                      <a:gd name="T60" fmla="*/ 5 w 16"/>
                      <a:gd name="T61" fmla="*/ 3 h 8"/>
                      <a:gd name="T62" fmla="*/ 3 w 16"/>
                      <a:gd name="T63" fmla="*/ 4 h 8"/>
                      <a:gd name="T64" fmla="*/ 3 w 16"/>
                      <a:gd name="T65" fmla="*/ 4 h 8"/>
                      <a:gd name="T66" fmla="*/ 1 w 16"/>
                      <a:gd name="T67" fmla="*/ 5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6" h="8">
                        <a:moveTo>
                          <a:pt x="1" y="5"/>
                        </a:move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1" y="8"/>
                          <a:pt x="2" y="8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4" y="7"/>
                          <a:pt x="4" y="8"/>
                        </a:cubicBezTo>
                        <a:cubicBezTo>
                          <a:pt x="4" y="8"/>
                          <a:pt x="3" y="8"/>
                          <a:pt x="3" y="8"/>
                        </a:cubicBezTo>
                        <a:cubicBezTo>
                          <a:pt x="4" y="8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9" y="6"/>
                          <a:pt x="9" y="5"/>
                          <a:pt x="10" y="5"/>
                        </a:cubicBezTo>
                        <a:cubicBezTo>
                          <a:pt x="10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2" y="4"/>
                        </a:cubicBezTo>
                        <a:cubicBezTo>
                          <a:pt x="13" y="4"/>
                          <a:pt x="14" y="4"/>
                          <a:pt x="15" y="4"/>
                        </a:cubicBezTo>
                        <a:cubicBezTo>
                          <a:pt x="15" y="4"/>
                          <a:pt x="16" y="4"/>
                          <a:pt x="16" y="4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5" y="3"/>
                          <a:pt x="15" y="3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1"/>
                          <a:pt x="14" y="2"/>
                          <a:pt x="13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3" y="2"/>
                          <a:pt x="13" y="2"/>
                          <a:pt x="13" y="2"/>
                        </a:cubicBezTo>
                        <a:cubicBezTo>
                          <a:pt x="13" y="2"/>
                          <a:pt x="13" y="2"/>
                          <a:pt x="13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1"/>
                          <a:pt x="13" y="1"/>
                          <a:pt x="12" y="2"/>
                        </a:cubicBezTo>
                        <a:cubicBezTo>
                          <a:pt x="12" y="2"/>
                          <a:pt x="12" y="2"/>
                          <a:pt x="12" y="2"/>
                        </a:cubicBezTo>
                        <a:cubicBezTo>
                          <a:pt x="12" y="2"/>
                          <a:pt x="12" y="2"/>
                          <a:pt x="13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1"/>
                          <a:pt x="12" y="1"/>
                          <a:pt x="12" y="1"/>
                        </a:cubicBezTo>
                        <a:cubicBezTo>
                          <a:pt x="12" y="1"/>
                          <a:pt x="12" y="0"/>
                          <a:pt x="12" y="0"/>
                        </a:cubicBezTo>
                        <a:cubicBezTo>
                          <a:pt x="11" y="0"/>
                          <a:pt x="10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6" y="2"/>
                        </a:cubicBezTo>
                        <a:cubicBezTo>
                          <a:pt x="6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6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2" name="Freeform 435"/>
                  <p:cNvSpPr>
                    <a:spLocks/>
                  </p:cNvSpPr>
                  <p:nvPr/>
                </p:nvSpPr>
                <p:spPr bwMode="auto">
                  <a:xfrm>
                    <a:off x="2852" y="1215"/>
                    <a:ext cx="25" cy="19"/>
                  </a:xfrm>
                  <a:custGeom>
                    <a:avLst/>
                    <a:gdLst>
                      <a:gd name="T0" fmla="*/ 8 w 9"/>
                      <a:gd name="T1" fmla="*/ 0 h 7"/>
                      <a:gd name="T2" fmla="*/ 6 w 9"/>
                      <a:gd name="T3" fmla="*/ 0 h 7"/>
                      <a:gd name="T4" fmla="*/ 5 w 9"/>
                      <a:gd name="T5" fmla="*/ 0 h 7"/>
                      <a:gd name="T6" fmla="*/ 4 w 9"/>
                      <a:gd name="T7" fmla="*/ 1 h 7"/>
                      <a:gd name="T8" fmla="*/ 3 w 9"/>
                      <a:gd name="T9" fmla="*/ 1 h 7"/>
                      <a:gd name="T10" fmla="*/ 3 w 9"/>
                      <a:gd name="T11" fmla="*/ 1 h 7"/>
                      <a:gd name="T12" fmla="*/ 5 w 9"/>
                      <a:gd name="T13" fmla="*/ 2 h 7"/>
                      <a:gd name="T14" fmla="*/ 4 w 9"/>
                      <a:gd name="T15" fmla="*/ 2 h 7"/>
                      <a:gd name="T16" fmla="*/ 4 w 9"/>
                      <a:gd name="T17" fmla="*/ 2 h 7"/>
                      <a:gd name="T18" fmla="*/ 4 w 9"/>
                      <a:gd name="T19" fmla="*/ 2 h 7"/>
                      <a:gd name="T20" fmla="*/ 4 w 9"/>
                      <a:gd name="T21" fmla="*/ 2 h 7"/>
                      <a:gd name="T22" fmla="*/ 4 w 9"/>
                      <a:gd name="T23" fmla="*/ 2 h 7"/>
                      <a:gd name="T24" fmla="*/ 4 w 9"/>
                      <a:gd name="T25" fmla="*/ 2 h 7"/>
                      <a:gd name="T26" fmla="*/ 3 w 9"/>
                      <a:gd name="T27" fmla="*/ 3 h 7"/>
                      <a:gd name="T28" fmla="*/ 2 w 9"/>
                      <a:gd name="T29" fmla="*/ 3 h 7"/>
                      <a:gd name="T30" fmla="*/ 2 w 9"/>
                      <a:gd name="T31" fmla="*/ 3 h 7"/>
                      <a:gd name="T32" fmla="*/ 2 w 9"/>
                      <a:gd name="T33" fmla="*/ 3 h 7"/>
                      <a:gd name="T34" fmla="*/ 2 w 9"/>
                      <a:gd name="T35" fmla="*/ 2 h 7"/>
                      <a:gd name="T36" fmla="*/ 2 w 9"/>
                      <a:gd name="T37" fmla="*/ 2 h 7"/>
                      <a:gd name="T38" fmla="*/ 2 w 9"/>
                      <a:gd name="T39" fmla="*/ 2 h 7"/>
                      <a:gd name="T40" fmla="*/ 2 w 9"/>
                      <a:gd name="T41" fmla="*/ 2 h 7"/>
                      <a:gd name="T42" fmla="*/ 2 w 9"/>
                      <a:gd name="T43" fmla="*/ 2 h 7"/>
                      <a:gd name="T44" fmla="*/ 1 w 9"/>
                      <a:gd name="T45" fmla="*/ 4 h 7"/>
                      <a:gd name="T46" fmla="*/ 1 w 9"/>
                      <a:gd name="T47" fmla="*/ 4 h 7"/>
                      <a:gd name="T48" fmla="*/ 1 w 9"/>
                      <a:gd name="T49" fmla="*/ 4 h 7"/>
                      <a:gd name="T50" fmla="*/ 2 w 9"/>
                      <a:gd name="T51" fmla="*/ 4 h 7"/>
                      <a:gd name="T52" fmla="*/ 2 w 9"/>
                      <a:gd name="T53" fmla="*/ 5 h 7"/>
                      <a:gd name="T54" fmla="*/ 3 w 9"/>
                      <a:gd name="T55" fmla="*/ 5 h 7"/>
                      <a:gd name="T56" fmla="*/ 3 w 9"/>
                      <a:gd name="T57" fmla="*/ 7 h 7"/>
                      <a:gd name="T58" fmla="*/ 5 w 9"/>
                      <a:gd name="T59" fmla="*/ 6 h 7"/>
                      <a:gd name="T60" fmla="*/ 4 w 9"/>
                      <a:gd name="T61" fmla="*/ 6 h 7"/>
                      <a:gd name="T62" fmla="*/ 6 w 9"/>
                      <a:gd name="T63" fmla="*/ 6 h 7"/>
                      <a:gd name="T64" fmla="*/ 7 w 9"/>
                      <a:gd name="T65" fmla="*/ 6 h 7"/>
                      <a:gd name="T66" fmla="*/ 8 w 9"/>
                      <a:gd name="T67" fmla="*/ 5 h 7"/>
                      <a:gd name="T68" fmla="*/ 8 w 9"/>
                      <a:gd name="T69" fmla="*/ 5 h 7"/>
                      <a:gd name="T70" fmla="*/ 8 w 9"/>
                      <a:gd name="T71" fmla="*/ 5 h 7"/>
                      <a:gd name="T72" fmla="*/ 8 w 9"/>
                      <a:gd name="T73" fmla="*/ 4 h 7"/>
                      <a:gd name="T74" fmla="*/ 9 w 9"/>
                      <a:gd name="T75" fmla="*/ 4 h 7"/>
                      <a:gd name="T76" fmla="*/ 9 w 9"/>
                      <a:gd name="T77" fmla="*/ 3 h 7"/>
                      <a:gd name="T78" fmla="*/ 8 w 9"/>
                      <a:gd name="T79" fmla="*/ 3 h 7"/>
                      <a:gd name="T80" fmla="*/ 7 w 9"/>
                      <a:gd name="T81" fmla="*/ 2 h 7"/>
                      <a:gd name="T82" fmla="*/ 7 w 9"/>
                      <a:gd name="T83" fmla="*/ 2 h 7"/>
                      <a:gd name="T84" fmla="*/ 9 w 9"/>
                      <a:gd name="T85" fmla="*/ 1 h 7"/>
                      <a:gd name="T86" fmla="*/ 8 w 9"/>
                      <a:gd name="T87" fmla="*/ 1 h 7"/>
                      <a:gd name="T88" fmla="*/ 8 w 9"/>
                      <a:gd name="T89" fmla="*/ 1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9" h="7">
                        <a:moveTo>
                          <a:pt x="9" y="1"/>
                        </a:moveTo>
                        <a:cubicBezTo>
                          <a:pt x="9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2"/>
                          <a:pt x="4" y="2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1" y="3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4" y="7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5" y="5"/>
                          <a:pt x="5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6" y="6"/>
                        </a:cubicBezTo>
                        <a:cubicBezTo>
                          <a:pt x="6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5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8" y="5"/>
                          <a:pt x="8" y="5"/>
                        </a:cubicBezTo>
                        <a:cubicBezTo>
                          <a:pt x="8" y="5"/>
                          <a:pt x="7" y="5"/>
                          <a:pt x="7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7" y="5"/>
                        </a:cubicBezTo>
                        <a:cubicBezTo>
                          <a:pt x="7" y="5"/>
                          <a:pt x="7" y="5"/>
                          <a:pt x="7" y="5"/>
                        </a:cubicBezTo>
                        <a:cubicBezTo>
                          <a:pt x="7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8" y="4"/>
                        </a:cubicBezTo>
                        <a:cubicBezTo>
                          <a:pt x="8" y="4"/>
                          <a:pt x="8" y="4"/>
                          <a:pt x="9" y="4"/>
                        </a:cubicBez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9" y="4"/>
                          <a:pt x="8" y="4"/>
                          <a:pt x="9" y="4"/>
                        </a:cubicBezTo>
                        <a:cubicBezTo>
                          <a:pt x="9" y="4"/>
                          <a:pt x="9" y="4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3"/>
                        </a:cubicBezTo>
                        <a:cubicBezTo>
                          <a:pt x="8" y="3"/>
                          <a:pt x="8" y="3"/>
                          <a:pt x="8" y="2"/>
                        </a:cubicBezTo>
                        <a:cubicBezTo>
                          <a:pt x="8" y="2"/>
                          <a:pt x="7" y="2"/>
                          <a:pt x="7" y="2"/>
                        </a:cubicBezTo>
                        <a:cubicBezTo>
                          <a:pt x="7" y="2"/>
                          <a:pt x="7" y="3"/>
                          <a:pt x="6" y="3"/>
                        </a:cubicBezTo>
                        <a:cubicBezTo>
                          <a:pt x="6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9" y="2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9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3" name="Freeform 436"/>
                  <p:cNvSpPr>
                    <a:spLocks/>
                  </p:cNvSpPr>
                  <p:nvPr/>
                </p:nvSpPr>
                <p:spPr bwMode="auto">
                  <a:xfrm>
                    <a:off x="2879" y="1215"/>
                    <a:ext cx="23" cy="14"/>
                  </a:xfrm>
                  <a:custGeom>
                    <a:avLst/>
                    <a:gdLst>
                      <a:gd name="T0" fmla="*/ 7 w 8"/>
                      <a:gd name="T1" fmla="*/ 1 h 5"/>
                      <a:gd name="T2" fmla="*/ 8 w 8"/>
                      <a:gd name="T3" fmla="*/ 1 h 5"/>
                      <a:gd name="T4" fmla="*/ 8 w 8"/>
                      <a:gd name="T5" fmla="*/ 0 h 5"/>
                      <a:gd name="T6" fmla="*/ 7 w 8"/>
                      <a:gd name="T7" fmla="*/ 0 h 5"/>
                      <a:gd name="T8" fmla="*/ 7 w 8"/>
                      <a:gd name="T9" fmla="*/ 0 h 5"/>
                      <a:gd name="T10" fmla="*/ 6 w 8"/>
                      <a:gd name="T11" fmla="*/ 0 h 5"/>
                      <a:gd name="T12" fmla="*/ 5 w 8"/>
                      <a:gd name="T13" fmla="*/ 0 h 5"/>
                      <a:gd name="T14" fmla="*/ 5 w 8"/>
                      <a:gd name="T15" fmla="*/ 0 h 5"/>
                      <a:gd name="T16" fmla="*/ 4 w 8"/>
                      <a:gd name="T17" fmla="*/ 0 h 5"/>
                      <a:gd name="T18" fmla="*/ 4 w 8"/>
                      <a:gd name="T19" fmla="*/ 0 h 5"/>
                      <a:gd name="T20" fmla="*/ 4 w 8"/>
                      <a:gd name="T21" fmla="*/ 0 h 5"/>
                      <a:gd name="T22" fmla="*/ 3 w 8"/>
                      <a:gd name="T23" fmla="*/ 0 h 5"/>
                      <a:gd name="T24" fmla="*/ 1 w 8"/>
                      <a:gd name="T25" fmla="*/ 1 h 5"/>
                      <a:gd name="T26" fmla="*/ 2 w 8"/>
                      <a:gd name="T27" fmla="*/ 1 h 5"/>
                      <a:gd name="T28" fmla="*/ 2 w 8"/>
                      <a:gd name="T29" fmla="*/ 1 h 5"/>
                      <a:gd name="T30" fmla="*/ 2 w 8"/>
                      <a:gd name="T31" fmla="*/ 1 h 5"/>
                      <a:gd name="T32" fmla="*/ 1 w 8"/>
                      <a:gd name="T33" fmla="*/ 1 h 5"/>
                      <a:gd name="T34" fmla="*/ 1 w 8"/>
                      <a:gd name="T35" fmla="*/ 1 h 5"/>
                      <a:gd name="T36" fmla="*/ 1 w 8"/>
                      <a:gd name="T37" fmla="*/ 2 h 5"/>
                      <a:gd name="T38" fmla="*/ 0 w 8"/>
                      <a:gd name="T39" fmla="*/ 2 h 5"/>
                      <a:gd name="T40" fmla="*/ 0 w 8"/>
                      <a:gd name="T41" fmla="*/ 3 h 5"/>
                      <a:gd name="T42" fmla="*/ 0 w 8"/>
                      <a:gd name="T43" fmla="*/ 3 h 5"/>
                      <a:gd name="T44" fmla="*/ 0 w 8"/>
                      <a:gd name="T45" fmla="*/ 3 h 5"/>
                      <a:gd name="T46" fmla="*/ 0 w 8"/>
                      <a:gd name="T47" fmla="*/ 4 h 5"/>
                      <a:gd name="T48" fmla="*/ 0 w 8"/>
                      <a:gd name="T49" fmla="*/ 4 h 5"/>
                      <a:gd name="T50" fmla="*/ 0 w 8"/>
                      <a:gd name="T51" fmla="*/ 5 h 5"/>
                      <a:gd name="T52" fmla="*/ 0 w 8"/>
                      <a:gd name="T53" fmla="*/ 5 h 5"/>
                      <a:gd name="T54" fmla="*/ 0 w 8"/>
                      <a:gd name="T55" fmla="*/ 5 h 5"/>
                      <a:gd name="T56" fmla="*/ 0 w 8"/>
                      <a:gd name="T57" fmla="*/ 5 h 5"/>
                      <a:gd name="T58" fmla="*/ 0 w 8"/>
                      <a:gd name="T59" fmla="*/ 5 h 5"/>
                      <a:gd name="T60" fmla="*/ 1 w 8"/>
                      <a:gd name="T61" fmla="*/ 5 h 5"/>
                      <a:gd name="T62" fmla="*/ 1 w 8"/>
                      <a:gd name="T63" fmla="*/ 5 h 5"/>
                      <a:gd name="T64" fmla="*/ 2 w 8"/>
                      <a:gd name="T65" fmla="*/ 4 h 5"/>
                      <a:gd name="T66" fmla="*/ 3 w 8"/>
                      <a:gd name="T67" fmla="*/ 4 h 5"/>
                      <a:gd name="T68" fmla="*/ 3 w 8"/>
                      <a:gd name="T69" fmla="*/ 4 h 5"/>
                      <a:gd name="T70" fmla="*/ 2 w 8"/>
                      <a:gd name="T71" fmla="*/ 4 h 5"/>
                      <a:gd name="T72" fmla="*/ 2 w 8"/>
                      <a:gd name="T73" fmla="*/ 4 h 5"/>
                      <a:gd name="T74" fmla="*/ 2 w 8"/>
                      <a:gd name="T75" fmla="*/ 4 h 5"/>
                      <a:gd name="T76" fmla="*/ 2 w 8"/>
                      <a:gd name="T77" fmla="*/ 4 h 5"/>
                      <a:gd name="T78" fmla="*/ 2 w 8"/>
                      <a:gd name="T79" fmla="*/ 3 h 5"/>
                      <a:gd name="T80" fmla="*/ 2 w 8"/>
                      <a:gd name="T81" fmla="*/ 3 h 5"/>
                      <a:gd name="T82" fmla="*/ 2 w 8"/>
                      <a:gd name="T83" fmla="*/ 3 h 5"/>
                      <a:gd name="T84" fmla="*/ 5 w 8"/>
                      <a:gd name="T85" fmla="*/ 3 h 5"/>
                      <a:gd name="T86" fmla="*/ 6 w 8"/>
                      <a:gd name="T87" fmla="*/ 2 h 5"/>
                      <a:gd name="T88" fmla="*/ 6 w 8"/>
                      <a:gd name="T89" fmla="*/ 2 h 5"/>
                      <a:gd name="T90" fmla="*/ 7 w 8"/>
                      <a:gd name="T91" fmla="*/ 1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8" h="5">
                        <a:moveTo>
                          <a:pt x="7" y="1"/>
                        </a:move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1"/>
                          <a:pt x="8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2" y="5"/>
                          <a:pt x="2" y="5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4" y="3"/>
                          <a:pt x="4" y="3"/>
                          <a:pt x="5" y="3"/>
                        </a:cubicBezTo>
                        <a:cubicBezTo>
                          <a:pt x="5" y="3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4" name="Freeform 437"/>
                  <p:cNvSpPr>
                    <a:spLocks/>
                  </p:cNvSpPr>
                  <p:nvPr/>
                </p:nvSpPr>
                <p:spPr bwMode="auto">
                  <a:xfrm>
                    <a:off x="2868" y="1215"/>
                    <a:ext cx="9" cy="3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0 h 1"/>
                      <a:gd name="T4" fmla="*/ 1 w 3"/>
                      <a:gd name="T5" fmla="*/ 0 h 1"/>
                      <a:gd name="T6" fmla="*/ 0 w 3"/>
                      <a:gd name="T7" fmla="*/ 0 h 1"/>
                      <a:gd name="T8" fmla="*/ 0 w 3"/>
                      <a:gd name="T9" fmla="*/ 1 h 1"/>
                      <a:gd name="T10" fmla="*/ 0 w 3"/>
                      <a:gd name="T11" fmla="*/ 1 h 1"/>
                      <a:gd name="T12" fmla="*/ 1 w 3"/>
                      <a:gd name="T13" fmla="*/ 1 h 1"/>
                      <a:gd name="T14" fmla="*/ 1 w 3"/>
                      <a:gd name="T15" fmla="*/ 1 h 1"/>
                      <a:gd name="T16" fmla="*/ 1 w 3"/>
                      <a:gd name="T17" fmla="*/ 1 h 1"/>
                      <a:gd name="T18" fmla="*/ 1 w 3"/>
                      <a:gd name="T19" fmla="*/ 1 h 1"/>
                      <a:gd name="T20" fmla="*/ 1 w 3"/>
                      <a:gd name="T21" fmla="*/ 1 h 1"/>
                      <a:gd name="T22" fmla="*/ 2 w 3"/>
                      <a:gd name="T23" fmla="*/ 0 h 1"/>
                      <a:gd name="T24" fmla="*/ 2 w 3"/>
                      <a:gd name="T25" fmla="*/ 0 h 1"/>
                      <a:gd name="T26" fmla="*/ 2 w 3"/>
                      <a:gd name="T27" fmla="*/ 0 h 1"/>
                      <a:gd name="T28" fmla="*/ 2 w 3"/>
                      <a:gd name="T29" fmla="*/ 0 h 1"/>
                      <a:gd name="T30" fmla="*/ 3 w 3"/>
                      <a:gd name="T31" fmla="*/ 0 h 1"/>
                      <a:gd name="T32" fmla="*/ 3 w 3"/>
                      <a:gd name="T33" fmla="*/ 0 h 1"/>
                      <a:gd name="T34" fmla="*/ 3 w 3"/>
                      <a:gd name="T35" fmla="*/ 0 h 1"/>
                      <a:gd name="T36" fmla="*/ 3 w 3"/>
                      <a:gd name="T37" fmla="*/ 0 h 1"/>
                      <a:gd name="T38" fmla="*/ 2 w 3"/>
                      <a:gd name="T39" fmla="*/ 0 h 1"/>
                      <a:gd name="T40" fmla="*/ 2 w 3"/>
                      <a:gd name="T41" fmla="*/ 0 h 1"/>
                      <a:gd name="T42" fmla="*/ 2 w 3"/>
                      <a:gd name="T43" fmla="*/ 0 h 1"/>
                      <a:gd name="T44" fmla="*/ 2 w 3"/>
                      <a:gd name="T45" fmla="*/ 0 h 1"/>
                      <a:gd name="T46" fmla="*/ 2 w 3"/>
                      <a:gd name="T47" fmla="*/ 0 h 1"/>
                      <a:gd name="T48" fmla="*/ 2 w 3"/>
                      <a:gd name="T49" fmla="*/ 0 h 1"/>
                      <a:gd name="T50" fmla="*/ 2 w 3"/>
                      <a:gd name="T51" fmla="*/ 0 h 1"/>
                      <a:gd name="T52" fmla="*/ 2 w 3"/>
                      <a:gd name="T53" fmla="*/ 0 h 1"/>
                      <a:gd name="T54" fmla="*/ 2 w 3"/>
                      <a:gd name="T55" fmla="*/ 0 h 1"/>
                      <a:gd name="T56" fmla="*/ 2 w 3"/>
                      <a:gd name="T57" fmla="*/ 0 h 1"/>
                      <a:gd name="T58" fmla="*/ 2 w 3"/>
                      <a:gd name="T59" fmla="*/ 0 h 1"/>
                      <a:gd name="T60" fmla="*/ 1 w 3"/>
                      <a:gd name="T61" fmla="*/ 0 h 1"/>
                      <a:gd name="T62" fmla="*/ 1 w 3"/>
                      <a:gd name="T6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5" name="Freeform 438"/>
                  <p:cNvSpPr>
                    <a:spLocks/>
                  </p:cNvSpPr>
                  <p:nvPr/>
                </p:nvSpPr>
                <p:spPr bwMode="auto">
                  <a:xfrm>
                    <a:off x="2902" y="1215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6" name="Rectangle 439"/>
                  <p:cNvSpPr>
                    <a:spLocks noChangeArrowheads="1"/>
                  </p:cNvSpPr>
                  <p:nvPr/>
                </p:nvSpPr>
                <p:spPr bwMode="auto">
                  <a:xfrm>
                    <a:off x="3110" y="116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7" name="Freeform 440"/>
                  <p:cNvSpPr>
                    <a:spLocks/>
                  </p:cNvSpPr>
                  <p:nvPr/>
                </p:nvSpPr>
                <p:spPr bwMode="auto">
                  <a:xfrm>
                    <a:off x="3110" y="11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8" name="Freeform 441"/>
                  <p:cNvSpPr>
                    <a:spLocks/>
                  </p:cNvSpPr>
                  <p:nvPr/>
                </p:nvSpPr>
                <p:spPr bwMode="auto">
                  <a:xfrm>
                    <a:off x="2874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19" name="Freeform 442"/>
                  <p:cNvSpPr>
                    <a:spLocks/>
                  </p:cNvSpPr>
                  <p:nvPr/>
                </p:nvSpPr>
                <p:spPr bwMode="auto">
                  <a:xfrm>
                    <a:off x="2877" y="1212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1 w 1"/>
                      <a:gd name="T1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0" name="Freeform 443"/>
                  <p:cNvSpPr>
                    <a:spLocks/>
                  </p:cNvSpPr>
                  <p:nvPr/>
                </p:nvSpPr>
                <p:spPr bwMode="auto">
                  <a:xfrm>
                    <a:off x="2871" y="120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1 w 1"/>
                      <a:gd name="T13" fmla="*/ 0 w 1"/>
                      <a:gd name="T1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1" name="Freeform 444"/>
                  <p:cNvSpPr>
                    <a:spLocks/>
                  </p:cNvSpPr>
                  <p:nvPr/>
                </p:nvSpPr>
                <p:spPr bwMode="auto">
                  <a:xfrm>
                    <a:off x="2857" y="1204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1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1 h 1"/>
                      <a:gd name="T38" fmla="*/ 0 w 1"/>
                      <a:gd name="T39" fmla="*/ 1 h 1"/>
                      <a:gd name="T40" fmla="*/ 0 w 1"/>
                      <a:gd name="T41" fmla="*/ 1 h 1"/>
                      <a:gd name="T42" fmla="*/ 0 w 1"/>
                      <a:gd name="T4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2" name="Freeform 445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6" cy="0"/>
                  </a:xfrm>
                  <a:custGeom>
                    <a:avLst/>
                    <a:gdLst>
                      <a:gd name="T0" fmla="*/ 1 w 2"/>
                      <a:gd name="T1" fmla="*/ 1 w 2"/>
                      <a:gd name="T2" fmla="*/ 1 w 2"/>
                      <a:gd name="T3" fmla="*/ 1 w 2"/>
                      <a:gd name="T4" fmla="*/ 0 w 2"/>
                      <a:gd name="T5" fmla="*/ 0 w 2"/>
                      <a:gd name="T6" fmla="*/ 0 w 2"/>
                      <a:gd name="T7" fmla="*/ 0 w 2"/>
                      <a:gd name="T8" fmla="*/ 1 w 2"/>
                      <a:gd name="T9" fmla="*/ 1 w 2"/>
                      <a:gd name="T10" fmla="*/ 1 w 2"/>
                      <a:gd name="T11" fmla="*/ 1 w 2"/>
                      <a:gd name="T12" fmla="*/ 1 w 2"/>
                      <a:gd name="T13" fmla="*/ 1 w 2"/>
                      <a:gd name="T14" fmla="*/ 1 w 2"/>
                      <a:gd name="T15" fmla="*/ 1 w 2"/>
                      <a:gd name="T16" fmla="*/ 1 w 2"/>
                      <a:gd name="T17" fmla="*/ 1 w 2"/>
                      <a:gd name="T18" fmla="*/ 1 w 2"/>
                      <a:gd name="T19" fmla="*/ 1 w 2"/>
                      <a:gd name="T20" fmla="*/ 1 w 2"/>
                      <a:gd name="T21" fmla="*/ 1 w 2"/>
                      <a:gd name="T22" fmla="*/ 1 w 2"/>
                      <a:gd name="T23" fmla="*/ 1 w 2"/>
                      <a:gd name="T24" fmla="*/ 1 w 2"/>
                      <a:gd name="T25" fmla="*/ 1 w 2"/>
                      <a:gd name="T26" fmla="*/ 1 w 2"/>
                      <a:gd name="T27" fmla="*/ 1 w 2"/>
                      <a:gd name="T28" fmla="*/ 1 w 2"/>
                      <a:gd name="T29" fmla="*/ 1 w 2"/>
                      <a:gd name="T30" fmla="*/ 1 w 2"/>
                      <a:gd name="T31" fmla="*/ 1 w 2"/>
                      <a:gd name="T32" fmla="*/ 1 w 2"/>
                      <a:gd name="T33" fmla="*/ 2 w 2"/>
                      <a:gd name="T34" fmla="*/ 2 w 2"/>
                      <a:gd name="T35" fmla="*/ 2 w 2"/>
                      <a:gd name="T36" fmla="*/ 2 w 2"/>
                      <a:gd name="T37" fmla="*/ 1 w 2"/>
                      <a:gd name="T38" fmla="*/ 2 w 2"/>
                      <a:gd name="T39" fmla="*/ 1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  <a:cxn ang="0">
                        <a:pos x="T36" y="0"/>
                      </a:cxn>
                      <a:cxn ang="0">
                        <a:pos x="T37" y="0"/>
                      </a:cxn>
                      <a:cxn ang="0">
                        <a:pos x="T38" y="0"/>
                      </a:cxn>
                      <a:cxn ang="0">
                        <a:pos x="T39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3" name="Freeform 446"/>
                  <p:cNvSpPr>
                    <a:spLocks/>
                  </p:cNvSpPr>
                  <p:nvPr/>
                </p:nvSpPr>
                <p:spPr bwMode="auto">
                  <a:xfrm>
                    <a:off x="2943" y="1198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0 w 1"/>
                      <a:gd name="T37" fmla="*/ 1 h 1"/>
                      <a:gd name="T38" fmla="*/ 0 w 1"/>
                      <a:gd name="T39" fmla="*/ 1 h 1"/>
                      <a:gd name="T40" fmla="*/ 0 w 1"/>
                      <a:gd name="T41" fmla="*/ 1 h 1"/>
                      <a:gd name="T42" fmla="*/ 0 w 1"/>
                      <a:gd name="T43" fmla="*/ 1 h 1"/>
                      <a:gd name="T44" fmla="*/ 0 w 1"/>
                      <a:gd name="T45" fmla="*/ 1 h 1"/>
                      <a:gd name="T46" fmla="*/ 0 w 1"/>
                      <a:gd name="T47" fmla="*/ 1 h 1"/>
                      <a:gd name="T48" fmla="*/ 0 w 1"/>
                      <a:gd name="T49" fmla="*/ 1 h 1"/>
                      <a:gd name="T50" fmla="*/ 0 w 1"/>
                      <a:gd name="T51" fmla="*/ 1 h 1"/>
                      <a:gd name="T52" fmla="*/ 0 w 1"/>
                      <a:gd name="T53" fmla="*/ 1 h 1"/>
                      <a:gd name="T54" fmla="*/ 0 w 1"/>
                      <a:gd name="T55" fmla="*/ 1 h 1"/>
                      <a:gd name="T56" fmla="*/ 1 w 1"/>
                      <a:gd name="T5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4" name="Freeform 447"/>
                  <p:cNvSpPr>
                    <a:spLocks/>
                  </p:cNvSpPr>
                  <p:nvPr/>
                </p:nvSpPr>
                <p:spPr bwMode="auto">
                  <a:xfrm>
                    <a:off x="3102" y="1159"/>
                    <a:ext cx="3" cy="3"/>
                  </a:xfrm>
                  <a:custGeom>
                    <a:avLst/>
                    <a:gdLst>
                      <a:gd name="T0" fmla="*/ 0 w 3"/>
                      <a:gd name="T1" fmla="*/ 0 h 3"/>
                      <a:gd name="T2" fmla="*/ 0 w 3"/>
                      <a:gd name="T3" fmla="*/ 0 h 3"/>
                      <a:gd name="T4" fmla="*/ 0 w 3"/>
                      <a:gd name="T5" fmla="*/ 3 h 3"/>
                      <a:gd name="T6" fmla="*/ 3 w 3"/>
                      <a:gd name="T7" fmla="*/ 3 h 3"/>
                      <a:gd name="T8" fmla="*/ 3 w 3"/>
                      <a:gd name="T9" fmla="*/ 0 h 3"/>
                      <a:gd name="T10" fmla="*/ 0 w 3"/>
                      <a:gd name="T11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5" name="Freeform 448"/>
                  <p:cNvSpPr>
                    <a:spLocks/>
                  </p:cNvSpPr>
                  <p:nvPr/>
                </p:nvSpPr>
                <p:spPr bwMode="auto">
                  <a:xfrm>
                    <a:off x="3105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6" name="Freeform 449"/>
                  <p:cNvSpPr>
                    <a:spLocks/>
                  </p:cNvSpPr>
                  <p:nvPr/>
                </p:nvSpPr>
                <p:spPr bwMode="auto">
                  <a:xfrm>
                    <a:off x="3107" y="115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7" name="Freeform 450"/>
                  <p:cNvSpPr>
                    <a:spLocks/>
                  </p:cNvSpPr>
                  <p:nvPr/>
                </p:nvSpPr>
                <p:spPr bwMode="auto">
                  <a:xfrm>
                    <a:off x="3105" y="11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8" name="Freeform 451"/>
                  <p:cNvSpPr>
                    <a:spLocks/>
                  </p:cNvSpPr>
                  <p:nvPr/>
                </p:nvSpPr>
                <p:spPr bwMode="auto">
                  <a:xfrm>
                    <a:off x="3105" y="1159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29" name="Freeform 452"/>
                  <p:cNvSpPr>
                    <a:spLocks/>
                  </p:cNvSpPr>
                  <p:nvPr/>
                </p:nvSpPr>
                <p:spPr bwMode="auto">
                  <a:xfrm>
                    <a:off x="3105" y="11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0" name="Freeform 453"/>
                  <p:cNvSpPr>
                    <a:spLocks/>
                  </p:cNvSpPr>
                  <p:nvPr/>
                </p:nvSpPr>
                <p:spPr bwMode="auto">
                  <a:xfrm>
                    <a:off x="3110" y="11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1" name="Freeform 454"/>
                  <p:cNvSpPr>
                    <a:spLocks/>
                  </p:cNvSpPr>
                  <p:nvPr/>
                </p:nvSpPr>
                <p:spPr bwMode="auto">
                  <a:xfrm>
                    <a:off x="2885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2" name="Freeform 455"/>
                  <p:cNvSpPr>
                    <a:spLocks/>
                  </p:cNvSpPr>
                  <p:nvPr/>
                </p:nvSpPr>
                <p:spPr bwMode="auto">
                  <a:xfrm>
                    <a:off x="2882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3" name="Freeform 456"/>
                  <p:cNvSpPr>
                    <a:spLocks/>
                  </p:cNvSpPr>
                  <p:nvPr/>
                </p:nvSpPr>
                <p:spPr bwMode="auto">
                  <a:xfrm>
                    <a:off x="2888" y="12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4" name="Freeform 457"/>
                  <p:cNvSpPr>
                    <a:spLocks/>
                  </p:cNvSpPr>
                  <p:nvPr/>
                </p:nvSpPr>
                <p:spPr bwMode="auto">
                  <a:xfrm>
                    <a:off x="2890" y="1201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5" name="Freeform 458"/>
                  <p:cNvSpPr>
                    <a:spLocks/>
                  </p:cNvSpPr>
                  <p:nvPr/>
                </p:nvSpPr>
                <p:spPr bwMode="auto">
                  <a:xfrm>
                    <a:off x="2890" y="1201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0 h 1"/>
                      <a:gd name="T22" fmla="*/ 1 w 1"/>
                      <a:gd name="T2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6" name="Freeform 459"/>
                  <p:cNvSpPr>
                    <a:spLocks/>
                  </p:cNvSpPr>
                  <p:nvPr/>
                </p:nvSpPr>
                <p:spPr bwMode="auto">
                  <a:xfrm>
                    <a:off x="2882" y="1212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7" name="Rectangle 460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120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8" name="Freeform 461"/>
                  <p:cNvSpPr>
                    <a:spLocks/>
                  </p:cNvSpPr>
                  <p:nvPr/>
                </p:nvSpPr>
                <p:spPr bwMode="auto">
                  <a:xfrm>
                    <a:off x="2840" y="1215"/>
                    <a:ext cx="12" cy="6"/>
                  </a:xfrm>
                  <a:custGeom>
                    <a:avLst/>
                    <a:gdLst>
                      <a:gd name="T0" fmla="*/ 3 w 4"/>
                      <a:gd name="T1" fmla="*/ 0 h 2"/>
                      <a:gd name="T2" fmla="*/ 3 w 4"/>
                      <a:gd name="T3" fmla="*/ 0 h 2"/>
                      <a:gd name="T4" fmla="*/ 2 w 4"/>
                      <a:gd name="T5" fmla="*/ 0 h 2"/>
                      <a:gd name="T6" fmla="*/ 2 w 4"/>
                      <a:gd name="T7" fmla="*/ 0 h 2"/>
                      <a:gd name="T8" fmla="*/ 1 w 4"/>
                      <a:gd name="T9" fmla="*/ 0 h 2"/>
                      <a:gd name="T10" fmla="*/ 1 w 4"/>
                      <a:gd name="T11" fmla="*/ 0 h 2"/>
                      <a:gd name="T12" fmla="*/ 0 w 4"/>
                      <a:gd name="T13" fmla="*/ 1 h 2"/>
                      <a:gd name="T14" fmla="*/ 0 w 4"/>
                      <a:gd name="T15" fmla="*/ 1 h 2"/>
                      <a:gd name="T16" fmla="*/ 1 w 4"/>
                      <a:gd name="T17" fmla="*/ 1 h 2"/>
                      <a:gd name="T18" fmla="*/ 1 w 4"/>
                      <a:gd name="T19" fmla="*/ 1 h 2"/>
                      <a:gd name="T20" fmla="*/ 1 w 4"/>
                      <a:gd name="T21" fmla="*/ 1 h 2"/>
                      <a:gd name="T22" fmla="*/ 1 w 4"/>
                      <a:gd name="T23" fmla="*/ 2 h 2"/>
                      <a:gd name="T24" fmla="*/ 1 w 4"/>
                      <a:gd name="T25" fmla="*/ 2 h 2"/>
                      <a:gd name="T26" fmla="*/ 1 w 4"/>
                      <a:gd name="T27" fmla="*/ 2 h 2"/>
                      <a:gd name="T28" fmla="*/ 1 w 4"/>
                      <a:gd name="T29" fmla="*/ 2 h 2"/>
                      <a:gd name="T30" fmla="*/ 1 w 4"/>
                      <a:gd name="T31" fmla="*/ 2 h 2"/>
                      <a:gd name="T32" fmla="*/ 1 w 4"/>
                      <a:gd name="T33" fmla="*/ 2 h 2"/>
                      <a:gd name="T34" fmla="*/ 1 w 4"/>
                      <a:gd name="T35" fmla="*/ 2 h 2"/>
                      <a:gd name="T36" fmla="*/ 1 w 4"/>
                      <a:gd name="T37" fmla="*/ 2 h 2"/>
                      <a:gd name="T38" fmla="*/ 1 w 4"/>
                      <a:gd name="T39" fmla="*/ 2 h 2"/>
                      <a:gd name="T40" fmla="*/ 2 w 4"/>
                      <a:gd name="T41" fmla="*/ 2 h 2"/>
                      <a:gd name="T42" fmla="*/ 2 w 4"/>
                      <a:gd name="T43" fmla="*/ 2 h 2"/>
                      <a:gd name="T44" fmla="*/ 2 w 4"/>
                      <a:gd name="T45" fmla="*/ 2 h 2"/>
                      <a:gd name="T46" fmla="*/ 2 w 4"/>
                      <a:gd name="T47" fmla="*/ 2 h 2"/>
                      <a:gd name="T48" fmla="*/ 3 w 4"/>
                      <a:gd name="T49" fmla="*/ 2 h 2"/>
                      <a:gd name="T50" fmla="*/ 3 w 4"/>
                      <a:gd name="T51" fmla="*/ 1 h 2"/>
                      <a:gd name="T52" fmla="*/ 3 w 4"/>
                      <a:gd name="T53" fmla="*/ 1 h 2"/>
                      <a:gd name="T54" fmla="*/ 4 w 4"/>
                      <a:gd name="T55" fmla="*/ 0 h 2"/>
                      <a:gd name="T56" fmla="*/ 3 w 4"/>
                      <a:gd name="T5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4" h="2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3" y="2"/>
                          <a:pt x="3" y="2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4" y="1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39" name="Freeform 462"/>
                  <p:cNvSpPr>
                    <a:spLocks/>
                  </p:cNvSpPr>
                  <p:nvPr/>
                </p:nvSpPr>
                <p:spPr bwMode="auto">
                  <a:xfrm>
                    <a:off x="2899" y="1215"/>
                    <a:ext cx="142" cy="83"/>
                  </a:xfrm>
                  <a:custGeom>
                    <a:avLst/>
                    <a:gdLst>
                      <a:gd name="T0" fmla="*/ 47 w 51"/>
                      <a:gd name="T1" fmla="*/ 14 h 30"/>
                      <a:gd name="T2" fmla="*/ 47 w 51"/>
                      <a:gd name="T3" fmla="*/ 13 h 30"/>
                      <a:gd name="T4" fmla="*/ 45 w 51"/>
                      <a:gd name="T5" fmla="*/ 12 h 30"/>
                      <a:gd name="T6" fmla="*/ 42 w 51"/>
                      <a:gd name="T7" fmla="*/ 12 h 30"/>
                      <a:gd name="T8" fmla="*/ 40 w 51"/>
                      <a:gd name="T9" fmla="*/ 12 h 30"/>
                      <a:gd name="T10" fmla="*/ 39 w 51"/>
                      <a:gd name="T11" fmla="*/ 11 h 30"/>
                      <a:gd name="T12" fmla="*/ 37 w 51"/>
                      <a:gd name="T13" fmla="*/ 11 h 30"/>
                      <a:gd name="T14" fmla="*/ 35 w 51"/>
                      <a:gd name="T15" fmla="*/ 10 h 30"/>
                      <a:gd name="T16" fmla="*/ 35 w 51"/>
                      <a:gd name="T17" fmla="*/ 10 h 30"/>
                      <a:gd name="T18" fmla="*/ 33 w 51"/>
                      <a:gd name="T19" fmla="*/ 9 h 30"/>
                      <a:gd name="T20" fmla="*/ 36 w 51"/>
                      <a:gd name="T21" fmla="*/ 8 h 30"/>
                      <a:gd name="T22" fmla="*/ 35 w 51"/>
                      <a:gd name="T23" fmla="*/ 8 h 30"/>
                      <a:gd name="T24" fmla="*/ 34 w 51"/>
                      <a:gd name="T25" fmla="*/ 7 h 30"/>
                      <a:gd name="T26" fmla="*/ 32 w 51"/>
                      <a:gd name="T27" fmla="*/ 6 h 30"/>
                      <a:gd name="T28" fmla="*/ 28 w 51"/>
                      <a:gd name="T29" fmla="*/ 6 h 30"/>
                      <a:gd name="T30" fmla="*/ 30 w 51"/>
                      <a:gd name="T31" fmla="*/ 6 h 30"/>
                      <a:gd name="T32" fmla="*/ 28 w 51"/>
                      <a:gd name="T33" fmla="*/ 4 h 30"/>
                      <a:gd name="T34" fmla="*/ 25 w 51"/>
                      <a:gd name="T35" fmla="*/ 5 h 30"/>
                      <a:gd name="T36" fmla="*/ 25 w 51"/>
                      <a:gd name="T37" fmla="*/ 4 h 30"/>
                      <a:gd name="T38" fmla="*/ 22 w 51"/>
                      <a:gd name="T39" fmla="*/ 3 h 30"/>
                      <a:gd name="T40" fmla="*/ 19 w 51"/>
                      <a:gd name="T41" fmla="*/ 5 h 30"/>
                      <a:gd name="T42" fmla="*/ 15 w 51"/>
                      <a:gd name="T43" fmla="*/ 4 h 30"/>
                      <a:gd name="T44" fmla="*/ 15 w 51"/>
                      <a:gd name="T45" fmla="*/ 3 h 30"/>
                      <a:gd name="T46" fmla="*/ 10 w 51"/>
                      <a:gd name="T47" fmla="*/ 1 h 30"/>
                      <a:gd name="T48" fmla="*/ 8 w 51"/>
                      <a:gd name="T49" fmla="*/ 2 h 30"/>
                      <a:gd name="T50" fmla="*/ 3 w 51"/>
                      <a:gd name="T51" fmla="*/ 2 h 30"/>
                      <a:gd name="T52" fmla="*/ 1 w 51"/>
                      <a:gd name="T53" fmla="*/ 3 h 30"/>
                      <a:gd name="T54" fmla="*/ 0 w 51"/>
                      <a:gd name="T55" fmla="*/ 7 h 30"/>
                      <a:gd name="T56" fmla="*/ 5 w 51"/>
                      <a:gd name="T57" fmla="*/ 9 h 30"/>
                      <a:gd name="T58" fmla="*/ 13 w 51"/>
                      <a:gd name="T59" fmla="*/ 9 h 30"/>
                      <a:gd name="T60" fmla="*/ 14 w 51"/>
                      <a:gd name="T61" fmla="*/ 8 h 30"/>
                      <a:gd name="T62" fmla="*/ 17 w 51"/>
                      <a:gd name="T63" fmla="*/ 8 h 30"/>
                      <a:gd name="T64" fmla="*/ 21 w 51"/>
                      <a:gd name="T65" fmla="*/ 10 h 30"/>
                      <a:gd name="T66" fmla="*/ 22 w 51"/>
                      <a:gd name="T67" fmla="*/ 12 h 30"/>
                      <a:gd name="T68" fmla="*/ 27 w 51"/>
                      <a:gd name="T69" fmla="*/ 12 h 30"/>
                      <a:gd name="T70" fmla="*/ 30 w 51"/>
                      <a:gd name="T71" fmla="*/ 17 h 30"/>
                      <a:gd name="T72" fmla="*/ 21 w 51"/>
                      <a:gd name="T73" fmla="*/ 22 h 30"/>
                      <a:gd name="T74" fmla="*/ 23 w 51"/>
                      <a:gd name="T75" fmla="*/ 25 h 30"/>
                      <a:gd name="T76" fmla="*/ 26 w 51"/>
                      <a:gd name="T77" fmla="*/ 23 h 30"/>
                      <a:gd name="T78" fmla="*/ 30 w 51"/>
                      <a:gd name="T79" fmla="*/ 24 h 30"/>
                      <a:gd name="T80" fmla="*/ 33 w 51"/>
                      <a:gd name="T81" fmla="*/ 25 h 30"/>
                      <a:gd name="T82" fmla="*/ 34 w 51"/>
                      <a:gd name="T83" fmla="*/ 27 h 30"/>
                      <a:gd name="T84" fmla="*/ 45 w 51"/>
                      <a:gd name="T85" fmla="*/ 29 h 30"/>
                      <a:gd name="T86" fmla="*/ 46 w 51"/>
                      <a:gd name="T87" fmla="*/ 29 h 30"/>
                      <a:gd name="T88" fmla="*/ 43 w 51"/>
                      <a:gd name="T89" fmla="*/ 27 h 30"/>
                      <a:gd name="T90" fmla="*/ 45 w 51"/>
                      <a:gd name="T91" fmla="*/ 26 h 30"/>
                      <a:gd name="T92" fmla="*/ 49 w 51"/>
                      <a:gd name="T93" fmla="*/ 27 h 30"/>
                      <a:gd name="T94" fmla="*/ 49 w 51"/>
                      <a:gd name="T95" fmla="*/ 25 h 30"/>
                      <a:gd name="T96" fmla="*/ 46 w 51"/>
                      <a:gd name="T97" fmla="*/ 22 h 30"/>
                      <a:gd name="T98" fmla="*/ 45 w 51"/>
                      <a:gd name="T99" fmla="*/ 21 h 30"/>
                      <a:gd name="T100" fmla="*/ 44 w 51"/>
                      <a:gd name="T101" fmla="*/ 21 h 30"/>
                      <a:gd name="T102" fmla="*/ 41 w 51"/>
                      <a:gd name="T103" fmla="*/ 19 h 30"/>
                      <a:gd name="T104" fmla="*/ 39 w 51"/>
                      <a:gd name="T105" fmla="*/ 18 h 30"/>
                      <a:gd name="T106" fmla="*/ 39 w 51"/>
                      <a:gd name="T107" fmla="*/ 18 h 30"/>
                      <a:gd name="T108" fmla="*/ 41 w 51"/>
                      <a:gd name="T109" fmla="*/ 17 h 30"/>
                      <a:gd name="T110" fmla="*/ 43 w 51"/>
                      <a:gd name="T111" fmla="*/ 17 h 30"/>
                      <a:gd name="T112" fmla="*/ 46 w 51"/>
                      <a:gd name="T113" fmla="*/ 19 h 30"/>
                      <a:gd name="T114" fmla="*/ 49 w 51"/>
                      <a:gd name="T115" fmla="*/ 20 h 30"/>
                      <a:gd name="T116" fmla="*/ 49 w 51"/>
                      <a:gd name="T117" fmla="*/ 18 h 30"/>
                      <a:gd name="T118" fmla="*/ 51 w 51"/>
                      <a:gd name="T119" fmla="*/ 16 h 30"/>
                      <a:gd name="T120" fmla="*/ 51 w 51"/>
                      <a:gd name="T121" fmla="*/ 14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51" h="30">
                        <a:moveTo>
                          <a:pt x="51" y="14"/>
                        </a:moveTo>
                        <a:cubicBezTo>
                          <a:pt x="51" y="14"/>
                          <a:pt x="50" y="14"/>
                          <a:pt x="50" y="14"/>
                        </a:cubicBezTo>
                        <a:cubicBezTo>
                          <a:pt x="50" y="14"/>
                          <a:pt x="50" y="14"/>
                          <a:pt x="50" y="14"/>
                        </a:cubicBezTo>
                        <a:cubicBezTo>
                          <a:pt x="50" y="14"/>
                          <a:pt x="50" y="14"/>
                          <a:pt x="50" y="13"/>
                        </a:cubicBezTo>
                        <a:cubicBezTo>
                          <a:pt x="50" y="13"/>
                          <a:pt x="50" y="13"/>
                          <a:pt x="49" y="14"/>
                        </a:cubicBezTo>
                        <a:cubicBezTo>
                          <a:pt x="49" y="13"/>
                          <a:pt x="49" y="13"/>
                          <a:pt x="49" y="13"/>
                        </a:cubicBezTo>
                        <a:cubicBezTo>
                          <a:pt x="49" y="13"/>
                          <a:pt x="49" y="13"/>
                          <a:pt x="49" y="13"/>
                        </a:cubicBezTo>
                        <a:cubicBezTo>
                          <a:pt x="49" y="13"/>
                          <a:pt x="49" y="14"/>
                          <a:pt x="49" y="14"/>
                        </a:cubicBezTo>
                        <a:cubicBezTo>
                          <a:pt x="49" y="14"/>
                          <a:pt x="49" y="14"/>
                          <a:pt x="49" y="14"/>
                        </a:cubicBezTo>
                        <a:cubicBezTo>
                          <a:pt x="49" y="14"/>
                          <a:pt x="48" y="14"/>
                          <a:pt x="48" y="14"/>
                        </a:cubicBezTo>
                        <a:cubicBezTo>
                          <a:pt x="48" y="14"/>
                          <a:pt x="48" y="14"/>
                          <a:pt x="48" y="14"/>
                        </a:cubicBezTo>
                        <a:cubicBezTo>
                          <a:pt x="48" y="14"/>
                          <a:pt x="48" y="14"/>
                          <a:pt x="47" y="14"/>
                        </a:cubicBezTo>
                        <a:cubicBezTo>
                          <a:pt x="47" y="14"/>
                          <a:pt x="47" y="14"/>
                          <a:pt x="47" y="14"/>
                        </a:cubicBezTo>
                        <a:cubicBezTo>
                          <a:pt x="47" y="14"/>
                          <a:pt x="47" y="14"/>
                          <a:pt x="47" y="14"/>
                        </a:cubicBezTo>
                        <a:cubicBezTo>
                          <a:pt x="47" y="14"/>
                          <a:pt x="47" y="14"/>
                          <a:pt x="47" y="14"/>
                        </a:cubicBezTo>
                        <a:cubicBezTo>
                          <a:pt x="47" y="14"/>
                          <a:pt x="47" y="14"/>
                          <a:pt x="47" y="14"/>
                        </a:cubicBezTo>
                        <a:cubicBezTo>
                          <a:pt x="47" y="14"/>
                          <a:pt x="47" y="14"/>
                          <a:pt x="47" y="14"/>
                        </a:cubicBezTo>
                        <a:cubicBezTo>
                          <a:pt x="47" y="14"/>
                          <a:pt x="47" y="14"/>
                          <a:pt x="47" y="13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7" y="13"/>
                          <a:pt x="46" y="13"/>
                          <a:pt x="46" y="13"/>
                        </a:cubicBezTo>
                        <a:cubicBezTo>
                          <a:pt x="46" y="13"/>
                          <a:pt x="46" y="13"/>
                          <a:pt x="47" y="13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7" y="13"/>
                          <a:pt x="47" y="13"/>
                          <a:pt x="47" y="13"/>
                        </a:cubicBezTo>
                        <a:cubicBezTo>
                          <a:pt x="47" y="13"/>
                          <a:pt x="46" y="13"/>
                          <a:pt x="46" y="1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6" y="13"/>
                          <a:pt x="46" y="13"/>
                          <a:pt x="46" y="13"/>
                        </a:cubicBezTo>
                        <a:cubicBezTo>
                          <a:pt x="46" y="13"/>
                          <a:pt x="46" y="13"/>
                          <a:pt x="45" y="1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5" y="13"/>
                          <a:pt x="45" y="13"/>
                          <a:pt x="45" y="13"/>
                        </a:cubicBezTo>
                        <a:cubicBezTo>
                          <a:pt x="45" y="13"/>
                          <a:pt x="45" y="12"/>
                          <a:pt x="45" y="12"/>
                        </a:cubicBezTo>
                        <a:cubicBezTo>
                          <a:pt x="45" y="12"/>
                          <a:pt x="45" y="12"/>
                          <a:pt x="45" y="12"/>
                        </a:cubicBezTo>
                        <a:cubicBezTo>
                          <a:pt x="45" y="12"/>
                          <a:pt x="45" y="12"/>
                          <a:pt x="45" y="12"/>
                        </a:cubicBezTo>
                        <a:cubicBezTo>
                          <a:pt x="44" y="12"/>
                          <a:pt x="44" y="12"/>
                          <a:pt x="44" y="12"/>
                        </a:cubicBezTo>
                        <a:cubicBezTo>
                          <a:pt x="44" y="12"/>
                          <a:pt x="44" y="12"/>
                          <a:pt x="44" y="12"/>
                        </a:cubicBezTo>
                        <a:cubicBezTo>
                          <a:pt x="44" y="12"/>
                          <a:pt x="44" y="12"/>
                          <a:pt x="44" y="12"/>
                        </a:cubicBez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43" y="12"/>
                          <a:pt x="43" y="12"/>
                          <a:pt x="43" y="12"/>
                        </a:cubicBezTo>
                        <a:cubicBezTo>
                          <a:pt x="43" y="12"/>
                          <a:pt x="43" y="11"/>
                          <a:pt x="43" y="11"/>
                        </a:cubicBezTo>
                        <a:cubicBezTo>
                          <a:pt x="43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1" y="12"/>
                        </a:cubicBezTo>
                        <a:cubicBezTo>
                          <a:pt x="42" y="12"/>
                          <a:pt x="42" y="12"/>
                          <a:pt x="42" y="12"/>
                        </a:cubicBezTo>
                        <a:cubicBezTo>
                          <a:pt x="42" y="12"/>
                          <a:pt x="42" y="12"/>
                          <a:pt x="42" y="13"/>
                        </a:cubicBezTo>
                        <a:cubicBezTo>
                          <a:pt x="42" y="13"/>
                          <a:pt x="41" y="12"/>
                          <a:pt x="41" y="12"/>
                        </a:cubicBezTo>
                        <a:cubicBezTo>
                          <a:pt x="41" y="12"/>
                          <a:pt x="41" y="12"/>
                          <a:pt x="41" y="12"/>
                        </a:cubicBezTo>
                        <a:cubicBezTo>
                          <a:pt x="41" y="12"/>
                          <a:pt x="41" y="12"/>
                          <a:pt x="41" y="12"/>
                        </a:cubicBezTo>
                        <a:cubicBezTo>
                          <a:pt x="41" y="12"/>
                          <a:pt x="41" y="12"/>
                          <a:pt x="41" y="13"/>
                        </a:cubicBezTo>
                        <a:cubicBezTo>
                          <a:pt x="41" y="12"/>
                          <a:pt x="40" y="12"/>
                          <a:pt x="40" y="12"/>
                        </a:cubicBezTo>
                        <a:cubicBezTo>
                          <a:pt x="40" y="12"/>
                          <a:pt x="40" y="12"/>
                          <a:pt x="40" y="12"/>
                        </a:cubicBezTo>
                        <a:cubicBezTo>
                          <a:pt x="41" y="12"/>
                          <a:pt x="41" y="12"/>
                          <a:pt x="41" y="12"/>
                        </a:cubicBezTo>
                        <a:cubicBezTo>
                          <a:pt x="41" y="12"/>
                          <a:pt x="40" y="12"/>
                          <a:pt x="40" y="12"/>
                        </a:cubicBezTo>
                        <a:cubicBezTo>
                          <a:pt x="40" y="12"/>
                          <a:pt x="40" y="12"/>
                          <a:pt x="40" y="12"/>
                        </a:cubicBezTo>
                        <a:cubicBezTo>
                          <a:pt x="40" y="12"/>
                          <a:pt x="40" y="12"/>
                          <a:pt x="40" y="12"/>
                        </a:cubicBezTo>
                        <a:cubicBezTo>
                          <a:pt x="40" y="12"/>
                          <a:pt x="40" y="12"/>
                          <a:pt x="40" y="12"/>
                        </a:cubicBezTo>
                        <a:cubicBezTo>
                          <a:pt x="40" y="12"/>
                          <a:pt x="40" y="12"/>
                          <a:pt x="40" y="12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8" y="11"/>
                          <a:pt x="38" y="11"/>
                          <a:pt x="38" y="12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8" y="11"/>
                          <a:pt x="39" y="11"/>
                          <a:pt x="39" y="11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39" y="11"/>
                          <a:pt x="38" y="11"/>
                          <a:pt x="38" y="11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8" y="11"/>
                          <a:pt x="37" y="11"/>
                          <a:pt x="37" y="11"/>
                        </a:cubicBezTo>
                        <a:cubicBezTo>
                          <a:pt x="37" y="11"/>
                          <a:pt x="37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5" y="11"/>
                        </a:cubicBezTo>
                        <a:cubicBezTo>
                          <a:pt x="36" y="11"/>
                          <a:pt x="36" y="11"/>
                          <a:pt x="37" y="11"/>
                        </a:cubicBezTo>
                        <a:cubicBezTo>
                          <a:pt x="37" y="11"/>
                          <a:pt x="37" y="11"/>
                          <a:pt x="37" y="11"/>
                        </a:cubicBezTo>
                        <a:cubicBezTo>
                          <a:pt x="36" y="10"/>
                          <a:pt x="35" y="11"/>
                          <a:pt x="35" y="11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6" y="10"/>
                          <a:pt x="36" y="10"/>
                          <a:pt x="36" y="10"/>
                        </a:cubicBezTo>
                        <a:cubicBezTo>
                          <a:pt x="36" y="10"/>
                          <a:pt x="36" y="10"/>
                          <a:pt x="37" y="10"/>
                        </a:cubicBezTo>
                        <a:cubicBezTo>
                          <a:pt x="37" y="10"/>
                          <a:pt x="37" y="10"/>
                          <a:pt x="36" y="10"/>
                        </a:cubicBezTo>
                        <a:cubicBezTo>
                          <a:pt x="36" y="10"/>
                          <a:pt x="37" y="10"/>
                          <a:pt x="37" y="10"/>
                        </a:cubicBezTo>
                        <a:cubicBezTo>
                          <a:pt x="37" y="10"/>
                          <a:pt x="37" y="10"/>
                          <a:pt x="36" y="10"/>
                        </a:cubicBezTo>
                        <a:cubicBezTo>
                          <a:pt x="36" y="10"/>
                          <a:pt x="36" y="10"/>
                          <a:pt x="36" y="10"/>
                        </a:cubicBezTo>
                        <a:cubicBezTo>
                          <a:pt x="36" y="10"/>
                          <a:pt x="36" y="10"/>
                          <a:pt x="36" y="10"/>
                        </a:cubicBezTo>
                        <a:cubicBezTo>
                          <a:pt x="37" y="10"/>
                          <a:pt x="37" y="10"/>
                          <a:pt x="37" y="10"/>
                        </a:cubicBezTo>
                        <a:cubicBezTo>
                          <a:pt x="37" y="9"/>
                          <a:pt x="36" y="9"/>
                          <a:pt x="36" y="9"/>
                        </a:cubicBezTo>
                        <a:cubicBezTo>
                          <a:pt x="35" y="10"/>
                          <a:pt x="35" y="10"/>
                          <a:pt x="35" y="10"/>
                        </a:cubicBezTo>
                        <a:cubicBezTo>
                          <a:pt x="35" y="10"/>
                          <a:pt x="35" y="9"/>
                          <a:pt x="35" y="9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6" y="9"/>
                          <a:pt x="36" y="9"/>
                          <a:pt x="36" y="9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5" y="9"/>
                          <a:pt x="35" y="9"/>
                          <a:pt x="35" y="9"/>
                        </a:cubicBezTo>
                        <a:cubicBezTo>
                          <a:pt x="36" y="9"/>
                          <a:pt x="36" y="9"/>
                          <a:pt x="37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8" y="9"/>
                          <a:pt x="38" y="9"/>
                          <a:pt x="39" y="9"/>
                        </a:cubicBezTo>
                        <a:cubicBezTo>
                          <a:pt x="39" y="9"/>
                          <a:pt x="39" y="9"/>
                          <a:pt x="39" y="9"/>
                        </a:cubicBezTo>
                        <a:cubicBezTo>
                          <a:pt x="38" y="8"/>
                          <a:pt x="38" y="8"/>
                          <a:pt x="33" y="9"/>
                        </a:cubicBezTo>
                        <a:cubicBezTo>
                          <a:pt x="34" y="8"/>
                          <a:pt x="35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7" y="8"/>
                        </a:cubicBezTo>
                        <a:cubicBezTo>
                          <a:pt x="37" y="8"/>
                          <a:pt x="37" y="8"/>
                          <a:pt x="37" y="8"/>
                        </a:cubicBezTo>
                        <a:cubicBezTo>
                          <a:pt x="37" y="8"/>
                          <a:pt x="37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6" y="8"/>
                          <a:pt x="36" y="8"/>
                          <a:pt x="36" y="8"/>
                        </a:cubicBezTo>
                        <a:cubicBezTo>
                          <a:pt x="37" y="8"/>
                          <a:pt x="37" y="8"/>
                          <a:pt x="37" y="8"/>
                        </a:cubicBezTo>
                        <a:cubicBezTo>
                          <a:pt x="37" y="8"/>
                          <a:pt x="37" y="7"/>
                          <a:pt x="37" y="7"/>
                        </a:cubicBezTo>
                        <a:cubicBezTo>
                          <a:pt x="37" y="7"/>
                          <a:pt x="36" y="6"/>
                          <a:pt x="35" y="7"/>
                        </a:cubicBezTo>
                        <a:cubicBezTo>
                          <a:pt x="35" y="7"/>
                          <a:pt x="35" y="7"/>
                          <a:pt x="35" y="7"/>
                        </a:cubicBezTo>
                        <a:cubicBezTo>
                          <a:pt x="35" y="7"/>
                          <a:pt x="35" y="7"/>
                          <a:pt x="35" y="8"/>
                        </a:cubicBezTo>
                        <a:cubicBezTo>
                          <a:pt x="35" y="8"/>
                          <a:pt x="35" y="8"/>
                          <a:pt x="35" y="8"/>
                        </a:cubicBezTo>
                        <a:cubicBezTo>
                          <a:pt x="35" y="8"/>
                          <a:pt x="35" y="8"/>
                          <a:pt x="35" y="8"/>
                        </a:cubicBezTo>
                        <a:cubicBezTo>
                          <a:pt x="35" y="8"/>
                          <a:pt x="35" y="8"/>
                          <a:pt x="35" y="8"/>
                        </a:cubicBezTo>
                        <a:cubicBezTo>
                          <a:pt x="35" y="8"/>
                          <a:pt x="35" y="8"/>
                          <a:pt x="35" y="8"/>
                        </a:cubicBezTo>
                        <a:cubicBezTo>
                          <a:pt x="34" y="8"/>
                          <a:pt x="33" y="8"/>
                          <a:pt x="33" y="8"/>
                        </a:cubicBezTo>
                        <a:cubicBezTo>
                          <a:pt x="33" y="8"/>
                          <a:pt x="33" y="8"/>
                          <a:pt x="33" y="8"/>
                        </a:cubicBezTo>
                        <a:cubicBezTo>
                          <a:pt x="35" y="7"/>
                          <a:pt x="35" y="7"/>
                          <a:pt x="35" y="7"/>
                        </a:cubicBezTo>
                        <a:cubicBezTo>
                          <a:pt x="34" y="7"/>
                          <a:pt x="33" y="7"/>
                          <a:pt x="33" y="7"/>
                        </a:cubicBezTo>
                        <a:cubicBezTo>
                          <a:pt x="33" y="8"/>
                          <a:pt x="33" y="8"/>
                          <a:pt x="33" y="8"/>
                        </a:cubicBezTo>
                        <a:cubicBezTo>
                          <a:pt x="32" y="8"/>
                          <a:pt x="32" y="8"/>
                          <a:pt x="32" y="8"/>
                        </a:cubicBezTo>
                        <a:cubicBezTo>
                          <a:pt x="32" y="8"/>
                          <a:pt x="32" y="8"/>
                          <a:pt x="33" y="8"/>
                        </a:cubicBezTo>
                        <a:cubicBezTo>
                          <a:pt x="33" y="8"/>
                          <a:pt x="32" y="8"/>
                          <a:pt x="32" y="8"/>
                        </a:cubicBezTo>
                        <a:cubicBezTo>
                          <a:pt x="33" y="7"/>
                          <a:pt x="33" y="7"/>
                          <a:pt x="34" y="7"/>
                        </a:cubicBezTo>
                        <a:cubicBezTo>
                          <a:pt x="34" y="7"/>
                          <a:pt x="34" y="7"/>
                          <a:pt x="34" y="7"/>
                        </a:cubicBezTo>
                        <a:cubicBezTo>
                          <a:pt x="34" y="7"/>
                          <a:pt x="34" y="7"/>
                          <a:pt x="34" y="7"/>
                        </a:cubicBezTo>
                        <a:cubicBezTo>
                          <a:pt x="34" y="7"/>
                          <a:pt x="34" y="7"/>
                          <a:pt x="35" y="7"/>
                        </a:cubicBezTo>
                        <a:cubicBezTo>
                          <a:pt x="35" y="7"/>
                          <a:pt x="35" y="6"/>
                          <a:pt x="35" y="6"/>
                        </a:cubicBezTo>
                        <a:cubicBezTo>
                          <a:pt x="35" y="6"/>
                          <a:pt x="35" y="7"/>
                          <a:pt x="35" y="7"/>
                        </a:cubicBezTo>
                        <a:cubicBezTo>
                          <a:pt x="35" y="7"/>
                          <a:pt x="35" y="6"/>
                          <a:pt x="35" y="6"/>
                        </a:cubicBezTo>
                        <a:cubicBezTo>
                          <a:pt x="35" y="6"/>
                          <a:pt x="35" y="6"/>
                          <a:pt x="35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6"/>
                          <a:pt x="33" y="6"/>
                          <a:pt x="33" y="6"/>
                        </a:cubicBezTo>
                        <a:cubicBezTo>
                          <a:pt x="33" y="6"/>
                          <a:pt x="32" y="6"/>
                          <a:pt x="32" y="6"/>
                        </a:cubicBezTo>
                        <a:cubicBezTo>
                          <a:pt x="32" y="6"/>
                          <a:pt x="32" y="6"/>
                          <a:pt x="32" y="6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32" y="7"/>
                          <a:pt x="32" y="7"/>
                          <a:pt x="31" y="7"/>
                        </a:cubicBezTo>
                        <a:cubicBezTo>
                          <a:pt x="31" y="6"/>
                          <a:pt x="31" y="6"/>
                          <a:pt x="32" y="6"/>
                        </a:cubicBezTo>
                        <a:cubicBezTo>
                          <a:pt x="32" y="6"/>
                          <a:pt x="31" y="6"/>
                          <a:pt x="31" y="6"/>
                        </a:cubicBezTo>
                        <a:cubicBezTo>
                          <a:pt x="31" y="7"/>
                          <a:pt x="31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7"/>
                          <a:pt x="30" y="7"/>
                          <a:pt x="30" y="7"/>
                        </a:cubicBezTo>
                        <a:cubicBezTo>
                          <a:pt x="30" y="6"/>
                          <a:pt x="30" y="6"/>
                          <a:pt x="31" y="6"/>
                        </a:cubicBezTo>
                        <a:cubicBezTo>
                          <a:pt x="31" y="6"/>
                          <a:pt x="31" y="6"/>
                          <a:pt x="31" y="6"/>
                        </a:cubicBezTo>
                        <a:cubicBezTo>
                          <a:pt x="31" y="6"/>
                          <a:pt x="31" y="6"/>
                          <a:pt x="31" y="6"/>
                        </a:cubicBezTo>
                        <a:cubicBezTo>
                          <a:pt x="31" y="6"/>
                          <a:pt x="31" y="5"/>
                          <a:pt x="31" y="5"/>
                        </a:cubicBezTo>
                        <a:cubicBezTo>
                          <a:pt x="31" y="5"/>
                          <a:pt x="31" y="5"/>
                          <a:pt x="30" y="6"/>
                        </a:cubicBezTo>
                        <a:cubicBezTo>
                          <a:pt x="30" y="6"/>
                          <a:pt x="30" y="6"/>
                          <a:pt x="29" y="6"/>
                        </a:cubicBezTo>
                        <a:cubicBezTo>
                          <a:pt x="28" y="7"/>
                          <a:pt x="28" y="7"/>
                          <a:pt x="28" y="7"/>
                        </a:cubicBezTo>
                        <a:cubicBezTo>
                          <a:pt x="28" y="7"/>
                          <a:pt x="28" y="7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8" y="6"/>
                          <a:pt x="28" y="6"/>
                        </a:cubicBezTo>
                        <a:cubicBezTo>
                          <a:pt x="28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30" y="6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5"/>
                          <a:pt x="29" y="6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30" y="5"/>
                          <a:pt x="30" y="5"/>
                          <a:pt x="30" y="5"/>
                        </a:cubicBezTo>
                        <a:cubicBezTo>
                          <a:pt x="29" y="4"/>
                          <a:pt x="29" y="4"/>
                          <a:pt x="28" y="4"/>
                        </a:cubicBezTo>
                        <a:cubicBezTo>
                          <a:pt x="28" y="4"/>
                          <a:pt x="28" y="4"/>
                          <a:pt x="28" y="4"/>
                        </a:cubicBezTo>
                        <a:cubicBezTo>
                          <a:pt x="27" y="5"/>
                          <a:pt x="27" y="6"/>
                          <a:pt x="27" y="6"/>
                        </a:cubicBezTo>
                        <a:cubicBezTo>
                          <a:pt x="27" y="6"/>
                          <a:pt x="26" y="6"/>
                          <a:pt x="26" y="6"/>
                        </a:cubicBezTo>
                        <a:cubicBezTo>
                          <a:pt x="26" y="6"/>
                          <a:pt x="27" y="6"/>
                          <a:pt x="27" y="5"/>
                        </a:cubicBezTo>
                        <a:cubicBezTo>
                          <a:pt x="27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6"/>
                        </a:cubicBezTo>
                        <a:cubicBezTo>
                          <a:pt x="26" y="6"/>
                          <a:pt x="26" y="6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5" y="5"/>
                          <a:pt x="25" y="5"/>
                          <a:pt x="25" y="6"/>
                        </a:cubicBezTo>
                        <a:cubicBezTo>
                          <a:pt x="25" y="6"/>
                          <a:pt x="25" y="5"/>
                          <a:pt x="25" y="5"/>
                        </a:cubicBezTo>
                        <a:cubicBezTo>
                          <a:pt x="25" y="5"/>
                          <a:pt x="25" y="5"/>
                          <a:pt x="25" y="5"/>
                        </a:cubicBezTo>
                        <a:cubicBezTo>
                          <a:pt x="25" y="5"/>
                          <a:pt x="25" y="5"/>
                          <a:pt x="26" y="4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5" y="4"/>
                          <a:pt x="25" y="5"/>
                          <a:pt x="25" y="5"/>
                        </a:cubicBezTo>
                        <a:cubicBezTo>
                          <a:pt x="25" y="5"/>
                          <a:pt x="25" y="4"/>
                          <a:pt x="25" y="4"/>
                        </a:cubicBezTo>
                        <a:cubicBezTo>
                          <a:pt x="25" y="5"/>
                          <a:pt x="24" y="5"/>
                          <a:pt x="24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5"/>
                          <a:pt x="24" y="6"/>
                          <a:pt x="24" y="6"/>
                        </a:cubicBezTo>
                        <a:cubicBezTo>
                          <a:pt x="24" y="6"/>
                          <a:pt x="24" y="5"/>
                          <a:pt x="24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5"/>
                          <a:pt x="24" y="5"/>
                          <a:pt x="23" y="5"/>
                        </a:cubicBezTo>
                        <a:cubicBezTo>
                          <a:pt x="23" y="5"/>
                          <a:pt x="23" y="5"/>
                          <a:pt x="25" y="4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24" y="4"/>
                          <a:pt x="24" y="4"/>
                          <a:pt x="23" y="4"/>
                        </a:cubicBezTo>
                        <a:cubicBezTo>
                          <a:pt x="23" y="4"/>
                          <a:pt x="22" y="4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23" y="4"/>
                          <a:pt x="23" y="4"/>
                          <a:pt x="23" y="4"/>
                        </a:cubicBezTo>
                        <a:cubicBezTo>
                          <a:pt x="23" y="4"/>
                          <a:pt x="23" y="4"/>
                          <a:pt x="23" y="4"/>
                        </a:cubicBezTo>
                        <a:cubicBezTo>
                          <a:pt x="23" y="4"/>
                          <a:pt x="23" y="3"/>
                          <a:pt x="23" y="3"/>
                        </a:cubicBezTo>
                        <a:cubicBezTo>
                          <a:pt x="23" y="3"/>
                          <a:pt x="23" y="2"/>
                          <a:pt x="22" y="2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1" y="3"/>
                          <a:pt x="21" y="3"/>
                          <a:pt x="22" y="3"/>
                        </a:cubicBezTo>
                        <a:cubicBezTo>
                          <a:pt x="21" y="2"/>
                          <a:pt x="18" y="2"/>
                          <a:pt x="18" y="3"/>
                        </a:cubicBezTo>
                        <a:cubicBezTo>
                          <a:pt x="18" y="3"/>
                          <a:pt x="18" y="3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19" y="4"/>
                        </a:cubicBezTo>
                        <a:cubicBezTo>
                          <a:pt x="19" y="4"/>
                          <a:pt x="18" y="3"/>
                          <a:pt x="18" y="4"/>
                        </a:cubicBezTo>
                        <a:cubicBezTo>
                          <a:pt x="18" y="3"/>
                          <a:pt x="18" y="3"/>
                          <a:pt x="18" y="3"/>
                        </a:cubicBezTo>
                        <a:cubicBezTo>
                          <a:pt x="18" y="3"/>
                          <a:pt x="17" y="4"/>
                          <a:pt x="17" y="4"/>
                        </a:cubicBezTo>
                        <a:cubicBezTo>
                          <a:pt x="18" y="4"/>
                          <a:pt x="19" y="4"/>
                          <a:pt x="19" y="5"/>
                        </a:cubicBezTo>
                        <a:cubicBezTo>
                          <a:pt x="19" y="5"/>
                          <a:pt x="19" y="5"/>
                          <a:pt x="19" y="5"/>
                        </a:cubicBezTo>
                        <a:cubicBezTo>
                          <a:pt x="19" y="5"/>
                          <a:pt x="19" y="4"/>
                          <a:pt x="19" y="4"/>
                        </a:cubicBezTo>
                        <a:cubicBezTo>
                          <a:pt x="19" y="4"/>
                          <a:pt x="19" y="5"/>
                          <a:pt x="19" y="5"/>
                        </a:cubicBezTo>
                        <a:cubicBezTo>
                          <a:pt x="18" y="5"/>
                          <a:pt x="18" y="4"/>
                          <a:pt x="17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8" y="4"/>
                          <a:pt x="18" y="4"/>
                          <a:pt x="18" y="5"/>
                        </a:cubicBezTo>
                        <a:cubicBezTo>
                          <a:pt x="18" y="5"/>
                          <a:pt x="18" y="5"/>
                          <a:pt x="18" y="5"/>
                        </a:cubicBezTo>
                        <a:cubicBezTo>
                          <a:pt x="18" y="5"/>
                          <a:pt x="18" y="5"/>
                          <a:pt x="17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6" y="3"/>
                          <a:pt x="16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5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4"/>
                          <a:pt x="15" y="4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5" y="4"/>
                          <a:pt x="15" y="4"/>
                          <a:pt x="15" y="4"/>
                        </a:cubicBezTo>
                        <a:cubicBezTo>
                          <a:pt x="15" y="4"/>
                          <a:pt x="15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4" y="4"/>
                        </a:cubicBezTo>
                        <a:cubicBezTo>
                          <a:pt x="14" y="4"/>
                          <a:pt x="14" y="4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4" y="3"/>
                          <a:pt x="14" y="3"/>
                          <a:pt x="14" y="4"/>
                        </a:cubicBezTo>
                        <a:cubicBezTo>
                          <a:pt x="14" y="3"/>
                          <a:pt x="14" y="3"/>
                          <a:pt x="15" y="3"/>
                        </a:cubicBezTo>
                        <a:cubicBezTo>
                          <a:pt x="15" y="3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4" y="1"/>
                          <a:pt x="13" y="0"/>
                          <a:pt x="13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9" y="1"/>
                          <a:pt x="9" y="1"/>
                        </a:cubicBezTo>
                        <a:cubicBezTo>
                          <a:pt x="9" y="1"/>
                          <a:pt x="9" y="2"/>
                          <a:pt x="9" y="2"/>
                        </a:cubicBezTo>
                        <a:cubicBezTo>
                          <a:pt x="8" y="1"/>
                          <a:pt x="8" y="1"/>
                          <a:pt x="8" y="2"/>
                        </a:cubicBezTo>
                        <a:cubicBezTo>
                          <a:pt x="9" y="2"/>
                          <a:pt x="9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7" y="2"/>
                        </a:cubicBezTo>
                        <a:cubicBezTo>
                          <a:pt x="8" y="2"/>
                          <a:pt x="9" y="3"/>
                          <a:pt x="9" y="3"/>
                        </a:cubicBezTo>
                        <a:cubicBezTo>
                          <a:pt x="9" y="3"/>
                          <a:pt x="8" y="2"/>
                          <a:pt x="7" y="2"/>
                        </a:cubicBezTo>
                        <a:cubicBezTo>
                          <a:pt x="7" y="2"/>
                          <a:pt x="7" y="3"/>
                          <a:pt x="6" y="3"/>
                        </a:cubicBezTo>
                        <a:cubicBezTo>
                          <a:pt x="6" y="3"/>
                          <a:pt x="6" y="2"/>
                          <a:pt x="6" y="2"/>
                        </a:cubicBezTo>
                        <a:cubicBezTo>
                          <a:pt x="7" y="2"/>
                          <a:pt x="7" y="1"/>
                          <a:pt x="8" y="1"/>
                        </a:cubicBezTo>
                        <a:cubicBezTo>
                          <a:pt x="8" y="1"/>
                          <a:pt x="8" y="1"/>
                          <a:pt x="8" y="0"/>
                        </a:cubicBezTo>
                        <a:cubicBezTo>
                          <a:pt x="8" y="1"/>
                          <a:pt x="8" y="1"/>
                          <a:pt x="7" y="1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6" y="0"/>
                        </a:cubicBezTo>
                        <a:cubicBezTo>
                          <a:pt x="4" y="1"/>
                          <a:pt x="4" y="1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1" y="3"/>
                          <a:pt x="1" y="3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5"/>
                          <a:pt x="0" y="5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3" y="8"/>
                          <a:pt x="3" y="8"/>
                          <a:pt x="0" y="7"/>
                        </a:cubicBezTo>
                        <a:cubicBezTo>
                          <a:pt x="0" y="7"/>
                          <a:pt x="1" y="8"/>
                          <a:pt x="1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8"/>
                          <a:pt x="1" y="8"/>
                          <a:pt x="1" y="9"/>
                        </a:cubicBezTo>
                        <a:cubicBezTo>
                          <a:pt x="1" y="9"/>
                          <a:pt x="2" y="9"/>
                          <a:pt x="3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3" y="10"/>
                          <a:pt x="3" y="9"/>
                          <a:pt x="3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9"/>
                          <a:pt x="5" y="9"/>
                          <a:pt x="5" y="10"/>
                        </a:cubicBezTo>
                        <a:cubicBezTo>
                          <a:pt x="5" y="10"/>
                          <a:pt x="5" y="10"/>
                          <a:pt x="7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7" y="10"/>
                          <a:pt x="8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0" y="10"/>
                          <a:pt x="11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2" y="9"/>
                          <a:pt x="12" y="9"/>
                          <a:pt x="11" y="9"/>
                        </a:cubicBezTo>
                        <a:cubicBezTo>
                          <a:pt x="12" y="9"/>
                          <a:pt x="13" y="10"/>
                          <a:pt x="14" y="10"/>
                        </a:cubicBezTo>
                        <a:cubicBezTo>
                          <a:pt x="14" y="10"/>
                          <a:pt x="14" y="10"/>
                          <a:pt x="13" y="9"/>
                        </a:cubicBezTo>
                        <a:cubicBezTo>
                          <a:pt x="15" y="9"/>
                          <a:pt x="16" y="10"/>
                          <a:pt x="18" y="9"/>
                        </a:cubicBezTo>
                        <a:cubicBezTo>
                          <a:pt x="18" y="9"/>
                          <a:pt x="18" y="9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6" y="8"/>
                        </a:cubicBezTo>
                        <a:cubicBezTo>
                          <a:pt x="16" y="8"/>
                          <a:pt x="16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4" y="8"/>
                          <a:pt x="14" y="8"/>
                        </a:cubicBezTo>
                        <a:cubicBezTo>
                          <a:pt x="14" y="8"/>
                          <a:pt x="14" y="8"/>
                          <a:pt x="14" y="8"/>
                        </a:cubicBezTo>
                        <a:cubicBezTo>
                          <a:pt x="14" y="8"/>
                          <a:pt x="14" y="8"/>
                          <a:pt x="14" y="8"/>
                        </a:cubicBezTo>
                        <a:cubicBezTo>
                          <a:pt x="14" y="8"/>
                          <a:pt x="14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6" y="8"/>
                          <a:pt x="16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8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8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8" y="9"/>
                          <a:pt x="18" y="9"/>
                        </a:cubicBezTo>
                        <a:cubicBezTo>
                          <a:pt x="20" y="8"/>
                          <a:pt x="20" y="8"/>
                          <a:pt x="20" y="9"/>
                        </a:cubicBezTo>
                        <a:cubicBezTo>
                          <a:pt x="20" y="9"/>
                          <a:pt x="20" y="10"/>
                          <a:pt x="20" y="10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0" y="9"/>
                          <a:pt x="20" y="9"/>
                          <a:pt x="20" y="9"/>
                        </a:cubicBezTo>
                        <a:cubicBezTo>
                          <a:pt x="20" y="9"/>
                          <a:pt x="21" y="9"/>
                          <a:pt x="21" y="9"/>
                        </a:cubicBezTo>
                        <a:cubicBezTo>
                          <a:pt x="21" y="9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23" y="11"/>
                          <a:pt x="23" y="11"/>
                          <a:pt x="24" y="11"/>
                        </a:cubicBezTo>
                        <a:cubicBezTo>
                          <a:pt x="23" y="11"/>
                          <a:pt x="22" y="11"/>
                          <a:pt x="22" y="11"/>
                        </a:cubicBezTo>
                        <a:cubicBezTo>
                          <a:pt x="22" y="12"/>
                          <a:pt x="22" y="12"/>
                          <a:pt x="22" y="12"/>
                        </a:cubicBezTo>
                        <a:cubicBezTo>
                          <a:pt x="22" y="12"/>
                          <a:pt x="22" y="12"/>
                          <a:pt x="22" y="12"/>
                        </a:cubicBezTo>
                        <a:cubicBezTo>
                          <a:pt x="22" y="12"/>
                          <a:pt x="22" y="12"/>
                          <a:pt x="22" y="12"/>
                        </a:cubicBezTo>
                        <a:cubicBezTo>
                          <a:pt x="22" y="12"/>
                          <a:pt x="22" y="12"/>
                          <a:pt x="24" y="12"/>
                        </a:cubicBezTo>
                        <a:cubicBezTo>
                          <a:pt x="24" y="11"/>
                          <a:pt x="24" y="11"/>
                          <a:pt x="24" y="11"/>
                        </a:cubicBezTo>
                        <a:cubicBezTo>
                          <a:pt x="24" y="11"/>
                          <a:pt x="24" y="11"/>
                          <a:pt x="24" y="11"/>
                        </a:cubicBezTo>
                        <a:cubicBezTo>
                          <a:pt x="25" y="11"/>
                          <a:pt x="25" y="11"/>
                          <a:pt x="25" y="11"/>
                        </a:cubicBezTo>
                        <a:cubicBezTo>
                          <a:pt x="25" y="11"/>
                          <a:pt x="25" y="11"/>
                          <a:pt x="25" y="11"/>
                        </a:cubicBezTo>
                        <a:cubicBezTo>
                          <a:pt x="25" y="11"/>
                          <a:pt x="26" y="11"/>
                          <a:pt x="26" y="11"/>
                        </a:cubicBezTo>
                        <a:cubicBezTo>
                          <a:pt x="26" y="11"/>
                          <a:pt x="25" y="11"/>
                          <a:pt x="25" y="11"/>
                        </a:cubicBezTo>
                        <a:cubicBezTo>
                          <a:pt x="25" y="11"/>
                          <a:pt x="25" y="12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6" y="12"/>
                          <a:pt x="26" y="12"/>
                          <a:pt x="27" y="12"/>
                        </a:cubicBezTo>
                        <a:cubicBezTo>
                          <a:pt x="27" y="12"/>
                          <a:pt x="26" y="12"/>
                          <a:pt x="26" y="12"/>
                        </a:cubicBezTo>
                        <a:cubicBezTo>
                          <a:pt x="26" y="12"/>
                          <a:pt x="27" y="12"/>
                          <a:pt x="27" y="12"/>
                        </a:cubicBezTo>
                        <a:cubicBezTo>
                          <a:pt x="27" y="12"/>
                          <a:pt x="27" y="12"/>
                          <a:pt x="27" y="12"/>
                        </a:cubicBezTo>
                        <a:cubicBezTo>
                          <a:pt x="27" y="12"/>
                          <a:pt x="27" y="12"/>
                          <a:pt x="27" y="12"/>
                        </a:cubicBezTo>
                        <a:cubicBezTo>
                          <a:pt x="27" y="13"/>
                          <a:pt x="28" y="13"/>
                          <a:pt x="29" y="13"/>
                        </a:cubicBezTo>
                        <a:cubicBezTo>
                          <a:pt x="29" y="13"/>
                          <a:pt x="29" y="13"/>
                          <a:pt x="29" y="14"/>
                        </a:cubicBezTo>
                        <a:cubicBezTo>
                          <a:pt x="29" y="14"/>
                          <a:pt x="29" y="14"/>
                          <a:pt x="29" y="14"/>
                        </a:cubicBezTo>
                        <a:cubicBezTo>
                          <a:pt x="29" y="14"/>
                          <a:pt x="29" y="14"/>
                          <a:pt x="29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16"/>
                          <a:pt x="30" y="16"/>
                          <a:pt x="30" y="16"/>
                        </a:cubicBezTo>
                        <a:cubicBezTo>
                          <a:pt x="29" y="16"/>
                          <a:pt x="29" y="16"/>
                          <a:pt x="30" y="17"/>
                        </a:cubicBezTo>
                        <a:cubicBezTo>
                          <a:pt x="30" y="17"/>
                          <a:pt x="30" y="17"/>
                          <a:pt x="31" y="17"/>
                        </a:cubicBezTo>
                        <a:cubicBezTo>
                          <a:pt x="28" y="18"/>
                          <a:pt x="28" y="18"/>
                          <a:pt x="27" y="19"/>
                        </a:cubicBezTo>
                        <a:cubicBezTo>
                          <a:pt x="28" y="20"/>
                          <a:pt x="29" y="20"/>
                          <a:pt x="29" y="21"/>
                        </a:cubicBezTo>
                        <a:cubicBezTo>
                          <a:pt x="28" y="21"/>
                          <a:pt x="28" y="21"/>
                          <a:pt x="28" y="21"/>
                        </a:cubicBezTo>
                        <a:cubicBezTo>
                          <a:pt x="27" y="21"/>
                          <a:pt x="27" y="21"/>
                          <a:pt x="27" y="21"/>
                        </a:cubicBezTo>
                        <a:cubicBezTo>
                          <a:pt x="27" y="21"/>
                          <a:pt x="27" y="21"/>
                          <a:pt x="27" y="21"/>
                        </a:cubicBezTo>
                        <a:cubicBezTo>
                          <a:pt x="27" y="21"/>
                          <a:pt x="27" y="21"/>
                          <a:pt x="27" y="21"/>
                        </a:cubicBezTo>
                        <a:cubicBezTo>
                          <a:pt x="27" y="21"/>
                          <a:pt x="27" y="21"/>
                          <a:pt x="26" y="21"/>
                        </a:cubicBezTo>
                        <a:cubicBezTo>
                          <a:pt x="26" y="21"/>
                          <a:pt x="26" y="21"/>
                          <a:pt x="26" y="22"/>
                        </a:cubicBezTo>
                        <a:cubicBezTo>
                          <a:pt x="22" y="21"/>
                          <a:pt x="22" y="21"/>
                          <a:pt x="22" y="21"/>
                        </a:cubicBezTo>
                        <a:cubicBezTo>
                          <a:pt x="22" y="22"/>
                          <a:pt x="22" y="21"/>
                          <a:pt x="21" y="21"/>
                        </a:cubicBezTo>
                        <a:cubicBezTo>
                          <a:pt x="21" y="22"/>
                          <a:pt x="21" y="22"/>
                          <a:pt x="21" y="22"/>
                        </a:cubicBezTo>
                        <a:cubicBezTo>
                          <a:pt x="21" y="22"/>
                          <a:pt x="21" y="22"/>
                          <a:pt x="21" y="22"/>
                        </a:cubicBezTo>
                        <a:cubicBezTo>
                          <a:pt x="21" y="22"/>
                          <a:pt x="21" y="22"/>
                          <a:pt x="21" y="22"/>
                        </a:cubicBezTo>
                        <a:cubicBezTo>
                          <a:pt x="21" y="22"/>
                          <a:pt x="21" y="22"/>
                          <a:pt x="21" y="22"/>
                        </a:cubicBezTo>
                        <a:cubicBezTo>
                          <a:pt x="21" y="23"/>
                          <a:pt x="20" y="23"/>
                          <a:pt x="20" y="23"/>
                        </a:cubicBezTo>
                        <a:cubicBezTo>
                          <a:pt x="20" y="23"/>
                          <a:pt x="20" y="23"/>
                          <a:pt x="20" y="23"/>
                        </a:cubicBezTo>
                        <a:cubicBezTo>
                          <a:pt x="20" y="23"/>
                          <a:pt x="20" y="24"/>
                          <a:pt x="20" y="24"/>
                        </a:cubicBezTo>
                        <a:cubicBezTo>
                          <a:pt x="20" y="24"/>
                          <a:pt x="20" y="24"/>
                          <a:pt x="20" y="24"/>
                        </a:cubicBezTo>
                        <a:cubicBezTo>
                          <a:pt x="20" y="24"/>
                          <a:pt x="20" y="24"/>
                          <a:pt x="20" y="24"/>
                        </a:cubicBez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0" y="25"/>
                          <a:pt x="20" y="25"/>
                          <a:pt x="20" y="25"/>
                        </a:cubicBezTo>
                        <a:cubicBezTo>
                          <a:pt x="21" y="25"/>
                          <a:pt x="21" y="25"/>
                          <a:pt x="23" y="25"/>
                        </a:cubicBezTo>
                        <a:cubicBezTo>
                          <a:pt x="23" y="25"/>
                          <a:pt x="23" y="25"/>
                          <a:pt x="23" y="25"/>
                        </a:cubicBezTo>
                        <a:cubicBezTo>
                          <a:pt x="23" y="25"/>
                          <a:pt x="23" y="25"/>
                          <a:pt x="24" y="25"/>
                        </a:cubicBezTo>
                        <a:cubicBezTo>
                          <a:pt x="24" y="25"/>
                          <a:pt x="24" y="25"/>
                          <a:pt x="24" y="25"/>
                        </a:cubicBezTo>
                        <a:cubicBezTo>
                          <a:pt x="24" y="24"/>
                          <a:pt x="24" y="24"/>
                          <a:pt x="24" y="24"/>
                        </a:cubicBezTo>
                        <a:cubicBezTo>
                          <a:pt x="24" y="24"/>
                          <a:pt x="25" y="24"/>
                          <a:pt x="25" y="24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5" y="24"/>
                          <a:pt x="25" y="24"/>
                          <a:pt x="25" y="24"/>
                        </a:cubicBezTo>
                        <a:cubicBezTo>
                          <a:pt x="27" y="24"/>
                          <a:pt x="27" y="24"/>
                          <a:pt x="28" y="24"/>
                        </a:cubicBezTo>
                        <a:cubicBezTo>
                          <a:pt x="27" y="24"/>
                          <a:pt x="27" y="24"/>
                          <a:pt x="27" y="24"/>
                        </a:cubicBezTo>
                        <a:cubicBezTo>
                          <a:pt x="27" y="23"/>
                          <a:pt x="27" y="23"/>
                          <a:pt x="26" y="23"/>
                        </a:cubicBezTo>
                        <a:cubicBezTo>
                          <a:pt x="26" y="23"/>
                          <a:pt x="27" y="23"/>
                          <a:pt x="27" y="23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7" y="23"/>
                          <a:pt x="27" y="23"/>
                          <a:pt x="27" y="23"/>
                        </a:cubicBezTo>
                        <a:cubicBezTo>
                          <a:pt x="27" y="23"/>
                          <a:pt x="28" y="23"/>
                          <a:pt x="28" y="24"/>
                        </a:cubicBezTo>
                        <a:cubicBezTo>
                          <a:pt x="28" y="23"/>
                          <a:pt x="28" y="23"/>
                          <a:pt x="28" y="23"/>
                        </a:cubicBezTo>
                        <a:cubicBezTo>
                          <a:pt x="28" y="23"/>
                          <a:pt x="28" y="23"/>
                          <a:pt x="29" y="24"/>
                        </a:cubicBezTo>
                        <a:cubicBezTo>
                          <a:pt x="29" y="24"/>
                          <a:pt x="29" y="24"/>
                          <a:pt x="29" y="24"/>
                        </a:cubicBezTo>
                        <a:cubicBezTo>
                          <a:pt x="29" y="24"/>
                          <a:pt x="29" y="24"/>
                          <a:pt x="29" y="24"/>
                        </a:cubicBezTo>
                        <a:cubicBezTo>
                          <a:pt x="29" y="24"/>
                          <a:pt x="29" y="24"/>
                          <a:pt x="29" y="24"/>
                        </a:cubicBezTo>
                        <a:cubicBezTo>
                          <a:pt x="29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0" y="24"/>
                          <a:pt x="30" y="24"/>
                          <a:pt x="30" y="24"/>
                        </a:cubicBezTo>
                        <a:cubicBezTo>
                          <a:pt x="31" y="24"/>
                          <a:pt x="31" y="24"/>
                          <a:pt x="31" y="24"/>
                        </a:cubicBezTo>
                        <a:cubicBezTo>
                          <a:pt x="31" y="24"/>
                          <a:pt x="31" y="25"/>
                          <a:pt x="31" y="25"/>
                        </a:cubicBezTo>
                        <a:cubicBezTo>
                          <a:pt x="31" y="25"/>
                          <a:pt x="31" y="25"/>
                          <a:pt x="32" y="25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32" y="25"/>
                          <a:pt x="32" y="25"/>
                          <a:pt x="32" y="25"/>
                        </a:cubicBezTo>
                        <a:cubicBezTo>
                          <a:pt x="32" y="25"/>
                          <a:pt x="32" y="25"/>
                          <a:pt x="32" y="26"/>
                        </a:cubicBezTo>
                        <a:cubicBezTo>
                          <a:pt x="32" y="25"/>
                          <a:pt x="33" y="25"/>
                          <a:pt x="32" y="25"/>
                        </a:cubicBezTo>
                        <a:cubicBezTo>
                          <a:pt x="32" y="25"/>
                          <a:pt x="33" y="25"/>
                          <a:pt x="33" y="25"/>
                        </a:cubicBezTo>
                        <a:cubicBezTo>
                          <a:pt x="33" y="25"/>
                          <a:pt x="33" y="25"/>
                          <a:pt x="33" y="26"/>
                        </a:cubicBezTo>
                        <a:cubicBezTo>
                          <a:pt x="33" y="26"/>
                          <a:pt x="33" y="26"/>
                          <a:pt x="33" y="26"/>
                        </a:cubicBezTo>
                        <a:cubicBezTo>
                          <a:pt x="33" y="26"/>
                          <a:pt x="33" y="26"/>
                          <a:pt x="33" y="26"/>
                        </a:cubicBezTo>
                        <a:cubicBezTo>
                          <a:pt x="33" y="26"/>
                          <a:pt x="33" y="26"/>
                          <a:pt x="33" y="25"/>
                        </a:cubicBezTo>
                        <a:cubicBezTo>
                          <a:pt x="34" y="25"/>
                          <a:pt x="34" y="25"/>
                          <a:pt x="34" y="25"/>
                        </a:cubicBezTo>
                        <a:cubicBezTo>
                          <a:pt x="34" y="26"/>
                          <a:pt x="34" y="26"/>
                          <a:pt x="34" y="26"/>
                        </a:cubicBezTo>
                        <a:cubicBezTo>
                          <a:pt x="34" y="26"/>
                          <a:pt x="35" y="26"/>
                          <a:pt x="35" y="26"/>
                        </a:cubicBezTo>
                        <a:cubicBezTo>
                          <a:pt x="35" y="26"/>
                          <a:pt x="35" y="26"/>
                          <a:pt x="35" y="26"/>
                        </a:cubicBezTo>
                        <a:cubicBezTo>
                          <a:pt x="35" y="26"/>
                          <a:pt x="35" y="26"/>
                          <a:pt x="35" y="26"/>
                        </a:cubicBezTo>
                        <a:cubicBezTo>
                          <a:pt x="34" y="26"/>
                          <a:pt x="34" y="26"/>
                          <a:pt x="33" y="26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ubicBezTo>
                          <a:pt x="34" y="27"/>
                          <a:pt x="34" y="27"/>
                          <a:pt x="34" y="27"/>
                        </a:cubicBezTo>
                        <a:cubicBezTo>
                          <a:pt x="35" y="27"/>
                          <a:pt x="35" y="27"/>
                          <a:pt x="35" y="28"/>
                        </a:cubicBezTo>
                        <a:cubicBezTo>
                          <a:pt x="35" y="28"/>
                          <a:pt x="35" y="27"/>
                          <a:pt x="36" y="27"/>
                        </a:cubicBezTo>
                        <a:cubicBezTo>
                          <a:pt x="36" y="27"/>
                          <a:pt x="36" y="27"/>
                          <a:pt x="36" y="27"/>
                        </a:cubicBezTo>
                        <a:cubicBezTo>
                          <a:pt x="36" y="27"/>
                          <a:pt x="36" y="27"/>
                          <a:pt x="36" y="27"/>
                        </a:cubicBezTo>
                        <a:cubicBezTo>
                          <a:pt x="36" y="27"/>
                          <a:pt x="36" y="27"/>
                          <a:pt x="36" y="28"/>
                        </a:cubicBezTo>
                        <a:cubicBezTo>
                          <a:pt x="36" y="28"/>
                          <a:pt x="36" y="28"/>
                          <a:pt x="37" y="28"/>
                        </a:cubicBezTo>
                        <a:cubicBezTo>
                          <a:pt x="37" y="28"/>
                          <a:pt x="36" y="28"/>
                          <a:pt x="36" y="28"/>
                        </a:cubicBezTo>
                        <a:cubicBezTo>
                          <a:pt x="38" y="28"/>
                          <a:pt x="39" y="28"/>
                          <a:pt x="39" y="28"/>
                        </a:cubicBezTo>
                        <a:cubicBezTo>
                          <a:pt x="39" y="28"/>
                          <a:pt x="39" y="28"/>
                          <a:pt x="39" y="28"/>
                        </a:cubicBezTo>
                        <a:cubicBezTo>
                          <a:pt x="39" y="28"/>
                          <a:pt x="39" y="28"/>
                          <a:pt x="40" y="29"/>
                        </a:cubicBezTo>
                        <a:cubicBezTo>
                          <a:pt x="40" y="28"/>
                          <a:pt x="40" y="28"/>
                          <a:pt x="40" y="28"/>
                        </a:cubicBezTo>
                        <a:cubicBezTo>
                          <a:pt x="40" y="30"/>
                          <a:pt x="44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5" y="29"/>
                          <a:pt x="45" y="29"/>
                          <a:pt x="45" y="29"/>
                        </a:cubicBezTo>
                        <a:cubicBezTo>
                          <a:pt x="46" y="29"/>
                          <a:pt x="46" y="29"/>
                          <a:pt x="46" y="29"/>
                        </a:cubicBezTo>
                        <a:cubicBezTo>
                          <a:pt x="47" y="30"/>
                          <a:pt x="48" y="30"/>
                          <a:pt x="48" y="30"/>
                        </a:cubicBezTo>
                        <a:cubicBezTo>
                          <a:pt x="48" y="30"/>
                          <a:pt x="48" y="30"/>
                          <a:pt x="47" y="29"/>
                        </a:cubicBezTo>
                        <a:cubicBezTo>
                          <a:pt x="47" y="29"/>
                          <a:pt x="47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8" y="29"/>
                          <a:pt x="48" y="29"/>
                          <a:pt x="48" y="29"/>
                        </a:cubicBezTo>
                        <a:cubicBezTo>
                          <a:pt x="47" y="29"/>
                          <a:pt x="47" y="29"/>
                          <a:pt x="47" y="29"/>
                        </a:cubicBezTo>
                        <a:cubicBezTo>
                          <a:pt x="47" y="28"/>
                          <a:pt x="46" y="28"/>
                          <a:pt x="46" y="28"/>
                        </a:cubicBezTo>
                        <a:cubicBezTo>
                          <a:pt x="46" y="27"/>
                          <a:pt x="44" y="27"/>
                          <a:pt x="44" y="27"/>
                        </a:cubicBezTo>
                        <a:cubicBezTo>
                          <a:pt x="44" y="27"/>
                          <a:pt x="44" y="27"/>
                          <a:pt x="43" y="27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7"/>
                          <a:pt x="43" y="27"/>
                          <a:pt x="43" y="27"/>
                        </a:cubicBezTo>
                        <a:cubicBezTo>
                          <a:pt x="43" y="27"/>
                          <a:pt x="43" y="27"/>
                          <a:pt x="43" y="26"/>
                        </a:cubicBezTo>
                        <a:cubicBezTo>
                          <a:pt x="42" y="26"/>
                          <a:pt x="41" y="26"/>
                          <a:pt x="40" y="25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41" y="24"/>
                          <a:pt x="42" y="25"/>
                          <a:pt x="43" y="26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5"/>
                          <a:pt x="42" y="25"/>
                          <a:pt x="42" y="25"/>
                        </a:cubicBezTo>
                        <a:cubicBezTo>
                          <a:pt x="42" y="25"/>
                          <a:pt x="42" y="25"/>
                          <a:pt x="44" y="26"/>
                        </a:cubicBezTo>
                        <a:cubicBezTo>
                          <a:pt x="44" y="26"/>
                          <a:pt x="44" y="26"/>
                          <a:pt x="44" y="25"/>
                        </a:cubicBezTo>
                        <a:cubicBezTo>
                          <a:pt x="44" y="26"/>
                          <a:pt x="44" y="26"/>
                          <a:pt x="44" y="26"/>
                        </a:cubicBezTo>
                        <a:cubicBezTo>
                          <a:pt x="45" y="26"/>
                          <a:pt x="45" y="26"/>
                          <a:pt x="45" y="26"/>
                        </a:cubicBezTo>
                        <a:cubicBezTo>
                          <a:pt x="45" y="26"/>
                          <a:pt x="45" y="26"/>
                          <a:pt x="45" y="26"/>
                        </a:cubicBezTo>
                        <a:cubicBezTo>
                          <a:pt x="45" y="26"/>
                          <a:pt x="45" y="26"/>
                          <a:pt x="45" y="26"/>
                        </a:cubicBezTo>
                        <a:cubicBezTo>
                          <a:pt x="45" y="26"/>
                          <a:pt x="46" y="26"/>
                          <a:pt x="46" y="26"/>
                        </a:cubicBezTo>
                        <a:cubicBezTo>
                          <a:pt x="46" y="26"/>
                          <a:pt x="46" y="26"/>
                          <a:pt x="46" y="26"/>
                        </a:cubicBezTo>
                        <a:cubicBezTo>
                          <a:pt x="46" y="26"/>
                          <a:pt x="46" y="26"/>
                          <a:pt x="46" y="26"/>
                        </a:cubicBezTo>
                        <a:cubicBezTo>
                          <a:pt x="46" y="26"/>
                          <a:pt x="46" y="26"/>
                          <a:pt x="46" y="26"/>
                        </a:cubicBezTo>
                        <a:cubicBezTo>
                          <a:pt x="46" y="26"/>
                          <a:pt x="46" y="26"/>
                          <a:pt x="46" y="26"/>
                        </a:cubicBezTo>
                        <a:cubicBezTo>
                          <a:pt x="47" y="26"/>
                          <a:pt x="47" y="26"/>
                          <a:pt x="47" y="26"/>
                        </a:cubicBezTo>
                        <a:cubicBezTo>
                          <a:pt x="47" y="26"/>
                          <a:pt x="47" y="26"/>
                          <a:pt x="47" y="26"/>
                        </a:cubicBezTo>
                        <a:cubicBezTo>
                          <a:pt x="48" y="27"/>
                          <a:pt x="48" y="27"/>
                          <a:pt x="48" y="26"/>
                        </a:cubicBezTo>
                        <a:cubicBezTo>
                          <a:pt x="48" y="27"/>
                          <a:pt x="48" y="27"/>
                          <a:pt x="49" y="27"/>
                        </a:cubicBezTo>
                        <a:cubicBezTo>
                          <a:pt x="49" y="27"/>
                          <a:pt x="49" y="27"/>
                          <a:pt x="49" y="27"/>
                        </a:cubicBezTo>
                        <a:cubicBezTo>
                          <a:pt x="49" y="27"/>
                          <a:pt x="49" y="27"/>
                          <a:pt x="48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50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9" y="26"/>
                        </a:cubicBezTo>
                        <a:cubicBezTo>
                          <a:pt x="49" y="26"/>
                          <a:pt x="49" y="26"/>
                          <a:pt x="48" y="25"/>
                        </a:cubicBezTo>
                        <a:cubicBezTo>
                          <a:pt x="48" y="25"/>
                          <a:pt x="48" y="25"/>
                          <a:pt x="48" y="25"/>
                        </a:cubicBezTo>
                        <a:cubicBezTo>
                          <a:pt x="48" y="25"/>
                          <a:pt x="48" y="24"/>
                          <a:pt x="47" y="24"/>
                        </a:cubicBezTo>
                        <a:cubicBezTo>
                          <a:pt x="47" y="24"/>
                          <a:pt x="47" y="24"/>
                          <a:pt x="47" y="24"/>
                        </a:cubicBezTo>
                        <a:cubicBezTo>
                          <a:pt x="48" y="24"/>
                          <a:pt x="48" y="24"/>
                          <a:pt x="49" y="24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49" y="25"/>
                          <a:pt x="49" y="25"/>
                          <a:pt x="49" y="25"/>
                        </a:cubicBezTo>
                        <a:cubicBezTo>
                          <a:pt x="49" y="25"/>
                          <a:pt x="49" y="25"/>
                          <a:pt x="49" y="24"/>
                        </a:cubicBezTo>
                        <a:cubicBezTo>
                          <a:pt x="49" y="24"/>
                          <a:pt x="49" y="24"/>
                          <a:pt x="49" y="24"/>
                        </a:cubicBezTo>
                        <a:cubicBezTo>
                          <a:pt x="49" y="24"/>
                          <a:pt x="49" y="24"/>
                          <a:pt x="49" y="24"/>
                        </a:cubicBezTo>
                        <a:cubicBezTo>
                          <a:pt x="49" y="24"/>
                          <a:pt x="49" y="24"/>
                          <a:pt x="49" y="24"/>
                        </a:cubicBezTo>
                        <a:cubicBezTo>
                          <a:pt x="49" y="24"/>
                          <a:pt x="49" y="24"/>
                          <a:pt x="49" y="24"/>
                        </a:cubicBezTo>
                        <a:cubicBezTo>
                          <a:pt x="49" y="24"/>
                          <a:pt x="49" y="24"/>
                          <a:pt x="48" y="24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8" y="23"/>
                          <a:pt x="48" y="23"/>
                          <a:pt x="48" y="23"/>
                        </a:cubicBezTo>
                        <a:cubicBezTo>
                          <a:pt x="47" y="23"/>
                          <a:pt x="47" y="23"/>
                          <a:pt x="47" y="22"/>
                        </a:cubicBezTo>
                        <a:cubicBezTo>
                          <a:pt x="47" y="22"/>
                          <a:pt x="46" y="22"/>
                          <a:pt x="46" y="22"/>
                        </a:cubicBezTo>
                        <a:cubicBezTo>
                          <a:pt x="46" y="22"/>
                          <a:pt x="46" y="22"/>
                          <a:pt x="46" y="22"/>
                        </a:cubicBezTo>
                        <a:cubicBezTo>
                          <a:pt x="46" y="22"/>
                          <a:pt x="46" y="22"/>
                          <a:pt x="47" y="22"/>
                        </a:cubicBezTo>
                        <a:cubicBezTo>
                          <a:pt x="47" y="22"/>
                          <a:pt x="47" y="22"/>
                          <a:pt x="47" y="22"/>
                        </a:cubicBezTo>
                        <a:cubicBezTo>
                          <a:pt x="47" y="22"/>
                          <a:pt x="47" y="22"/>
                          <a:pt x="47" y="22"/>
                        </a:cubicBezTo>
                        <a:cubicBezTo>
                          <a:pt x="47" y="21"/>
                          <a:pt x="47" y="21"/>
                          <a:pt x="47" y="21"/>
                        </a:cubicBezTo>
                        <a:cubicBezTo>
                          <a:pt x="46" y="21"/>
                          <a:pt x="46" y="21"/>
                          <a:pt x="46" y="21"/>
                        </a:cubicBezTo>
                        <a:cubicBezTo>
                          <a:pt x="46" y="22"/>
                          <a:pt x="46" y="22"/>
                          <a:pt x="45" y="21"/>
                        </a:cubicBezTo>
                        <a:cubicBezTo>
                          <a:pt x="45" y="21"/>
                          <a:pt x="46" y="21"/>
                          <a:pt x="46" y="21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ubicBezTo>
                          <a:pt x="45" y="21"/>
                          <a:pt x="45" y="21"/>
                          <a:pt x="45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4" y="21"/>
                          <a:pt x="44" y="21"/>
                          <a:pt x="44" y="21"/>
                        </a:cubicBezTo>
                        <a:cubicBezTo>
                          <a:pt x="43" y="20"/>
                          <a:pt x="43" y="20"/>
                          <a:pt x="43" y="20"/>
                        </a:cubicBezTo>
                        <a:cubicBezTo>
                          <a:pt x="43" y="21"/>
                          <a:pt x="43" y="21"/>
                          <a:pt x="43" y="21"/>
                        </a:cubicBezTo>
                        <a:cubicBezTo>
                          <a:pt x="43" y="21"/>
                          <a:pt x="43" y="21"/>
                          <a:pt x="43" y="21"/>
                        </a:cubicBezTo>
                        <a:cubicBezTo>
                          <a:pt x="43" y="20"/>
                          <a:pt x="43" y="20"/>
                          <a:pt x="43" y="20"/>
                        </a:cubicBezTo>
                        <a:cubicBezTo>
                          <a:pt x="43" y="20"/>
                          <a:pt x="43" y="20"/>
                          <a:pt x="43" y="20"/>
                        </a:cubicBezTo>
                        <a:cubicBezTo>
                          <a:pt x="42" y="20"/>
                          <a:pt x="42" y="20"/>
                          <a:pt x="42" y="20"/>
                        </a:cubicBezTo>
                        <a:cubicBezTo>
                          <a:pt x="42" y="20"/>
                          <a:pt x="41" y="20"/>
                          <a:pt x="41" y="20"/>
                        </a:cubicBezTo>
                        <a:cubicBezTo>
                          <a:pt x="41" y="20"/>
                          <a:pt x="42" y="19"/>
                          <a:pt x="42" y="19"/>
                        </a:cubicBezTo>
                        <a:cubicBezTo>
                          <a:pt x="42" y="19"/>
                          <a:pt x="42" y="19"/>
                          <a:pt x="42" y="19"/>
                        </a:cubicBezTo>
                        <a:cubicBezTo>
                          <a:pt x="42" y="19"/>
                          <a:pt x="41" y="19"/>
                          <a:pt x="41" y="19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1" y="19"/>
                          <a:pt x="41" y="19"/>
                          <a:pt x="40" y="19"/>
                        </a:cubicBezTo>
                        <a:cubicBezTo>
                          <a:pt x="41" y="19"/>
                          <a:pt x="41" y="19"/>
                          <a:pt x="41" y="19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40" y="19"/>
                          <a:pt x="40" y="19"/>
                          <a:pt x="40" y="19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39" y="18"/>
                          <a:pt x="39" y="18"/>
                          <a:pt x="39" y="18"/>
                        </a:cubicBezTo>
                        <a:cubicBezTo>
                          <a:pt x="39" y="18"/>
                          <a:pt x="39" y="18"/>
                          <a:pt x="38" y="18"/>
                        </a:cubicBezTo>
                        <a:cubicBezTo>
                          <a:pt x="38" y="17"/>
                          <a:pt x="38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7"/>
                          <a:pt x="39" y="17"/>
                          <a:pt x="39" y="17"/>
                        </a:cubicBezTo>
                        <a:cubicBezTo>
                          <a:pt x="39" y="18"/>
                          <a:pt x="39" y="18"/>
                          <a:pt x="40" y="17"/>
                        </a:cubicBezTo>
                        <a:cubicBezTo>
                          <a:pt x="40" y="18"/>
                          <a:pt x="40" y="18"/>
                          <a:pt x="39" y="18"/>
                        </a:cubicBezTo>
                        <a:cubicBezTo>
                          <a:pt x="40" y="18"/>
                          <a:pt x="40" y="18"/>
                          <a:pt x="40" y="18"/>
                        </a:cubicBezTo>
                        <a:cubicBezTo>
                          <a:pt x="40" y="18"/>
                          <a:pt x="40" y="18"/>
                          <a:pt x="40" y="18"/>
                        </a:cubicBezTo>
                        <a:cubicBezTo>
                          <a:pt x="41" y="18"/>
                          <a:pt x="41" y="18"/>
                          <a:pt x="41" y="18"/>
                        </a:cubicBezTo>
                        <a:cubicBezTo>
                          <a:pt x="41" y="18"/>
                          <a:pt x="41" y="18"/>
                          <a:pt x="41" y="18"/>
                        </a:cubicBezTo>
                        <a:cubicBezTo>
                          <a:pt x="41" y="18"/>
                          <a:pt x="41" y="18"/>
                          <a:pt x="41" y="18"/>
                        </a:cubicBezTo>
                        <a:cubicBezTo>
                          <a:pt x="40" y="17"/>
                          <a:pt x="40" y="17"/>
                          <a:pt x="39" y="16"/>
                        </a:cubicBezTo>
                        <a:cubicBezTo>
                          <a:pt x="39" y="16"/>
                          <a:pt x="39" y="16"/>
                          <a:pt x="39" y="17"/>
                        </a:cubicBezTo>
                        <a:cubicBezTo>
                          <a:pt x="40" y="17"/>
                          <a:pt x="40" y="17"/>
                          <a:pt x="40" y="17"/>
                        </a:cubicBezTo>
                        <a:cubicBezTo>
                          <a:pt x="40" y="17"/>
                          <a:pt x="40" y="16"/>
                          <a:pt x="40" y="16"/>
                        </a:cubicBezTo>
                        <a:cubicBezTo>
                          <a:pt x="40" y="16"/>
                          <a:pt x="40" y="16"/>
                          <a:pt x="40" y="16"/>
                        </a:cubicBezTo>
                        <a:cubicBezTo>
                          <a:pt x="40" y="17"/>
                          <a:pt x="40" y="17"/>
                          <a:pt x="40" y="17"/>
                        </a:cubicBezTo>
                        <a:cubicBezTo>
                          <a:pt x="40" y="17"/>
                          <a:pt x="41" y="17"/>
                          <a:pt x="41" y="17"/>
                        </a:cubicBezTo>
                        <a:cubicBezTo>
                          <a:pt x="41" y="17"/>
                          <a:pt x="40" y="17"/>
                          <a:pt x="40" y="17"/>
                        </a:cubicBezTo>
                        <a:cubicBezTo>
                          <a:pt x="40" y="17"/>
                          <a:pt x="40" y="17"/>
                          <a:pt x="41" y="17"/>
                        </a:cubicBezTo>
                        <a:cubicBezTo>
                          <a:pt x="40" y="16"/>
                          <a:pt x="40" y="16"/>
                          <a:pt x="40" y="16"/>
                        </a:cubicBezTo>
                        <a:cubicBezTo>
                          <a:pt x="40" y="16"/>
                          <a:pt x="40" y="16"/>
                          <a:pt x="41" y="16"/>
                        </a:cubicBezTo>
                        <a:cubicBezTo>
                          <a:pt x="41" y="16"/>
                          <a:pt x="41" y="16"/>
                          <a:pt x="41" y="16"/>
                        </a:cubicBezTo>
                        <a:cubicBezTo>
                          <a:pt x="41" y="16"/>
                          <a:pt x="41" y="16"/>
                          <a:pt x="40" y="16"/>
                        </a:cubicBezTo>
                        <a:cubicBezTo>
                          <a:pt x="41" y="16"/>
                          <a:pt x="41" y="16"/>
                          <a:pt x="41" y="16"/>
                        </a:cubicBezTo>
                        <a:cubicBezTo>
                          <a:pt x="41" y="16"/>
                          <a:pt x="41" y="16"/>
                          <a:pt x="42" y="17"/>
                        </a:cubicBezTo>
                        <a:cubicBezTo>
                          <a:pt x="42" y="17"/>
                          <a:pt x="42" y="17"/>
                          <a:pt x="42" y="17"/>
                        </a:cubicBezTo>
                        <a:cubicBezTo>
                          <a:pt x="42" y="17"/>
                          <a:pt x="42" y="17"/>
                          <a:pt x="42" y="17"/>
                        </a:cubicBezTo>
                        <a:cubicBezTo>
                          <a:pt x="44" y="17"/>
                          <a:pt x="44" y="17"/>
                          <a:pt x="44" y="16"/>
                        </a:cubicBezTo>
                        <a:cubicBezTo>
                          <a:pt x="44" y="17"/>
                          <a:pt x="43" y="17"/>
                          <a:pt x="43" y="17"/>
                        </a:cubicBezTo>
                        <a:cubicBezTo>
                          <a:pt x="44" y="17"/>
                          <a:pt x="44" y="17"/>
                          <a:pt x="45" y="17"/>
                        </a:cubicBezTo>
                        <a:cubicBezTo>
                          <a:pt x="45" y="16"/>
                          <a:pt x="45" y="16"/>
                          <a:pt x="46" y="16"/>
                        </a:cubicBezTo>
                        <a:cubicBezTo>
                          <a:pt x="46" y="16"/>
                          <a:pt x="46" y="16"/>
                          <a:pt x="45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5" y="17"/>
                          <a:pt x="45" y="18"/>
                          <a:pt x="44" y="18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5" y="18"/>
                          <a:pt x="45" y="18"/>
                          <a:pt x="45" y="18"/>
                        </a:cubicBezTo>
                        <a:cubicBezTo>
                          <a:pt x="46" y="18"/>
                          <a:pt x="46" y="18"/>
                          <a:pt x="46" y="18"/>
                        </a:cubicBezTo>
                        <a:cubicBezTo>
                          <a:pt x="46" y="18"/>
                          <a:pt x="46" y="18"/>
                          <a:pt x="46" y="19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9"/>
                          <a:pt x="46" y="19"/>
                          <a:pt x="47" y="19"/>
                        </a:cubicBezTo>
                        <a:cubicBezTo>
                          <a:pt x="47" y="19"/>
                          <a:pt x="46" y="19"/>
                          <a:pt x="46" y="19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9"/>
                          <a:pt x="46" y="19"/>
                          <a:pt x="47" y="19"/>
                        </a:cubicBezTo>
                        <a:cubicBezTo>
                          <a:pt x="47" y="19"/>
                          <a:pt x="47" y="19"/>
                          <a:pt x="47" y="20"/>
                        </a:cubicBezTo>
                        <a:cubicBezTo>
                          <a:pt x="47" y="19"/>
                          <a:pt x="47" y="19"/>
                          <a:pt x="47" y="19"/>
                        </a:cubicBezTo>
                        <a:cubicBezTo>
                          <a:pt x="47" y="19"/>
                          <a:pt x="47" y="19"/>
                          <a:pt x="47" y="19"/>
                        </a:cubicBezTo>
                        <a:cubicBezTo>
                          <a:pt x="47" y="19"/>
                          <a:pt x="48" y="19"/>
                          <a:pt x="48" y="19"/>
                        </a:cubicBezTo>
                        <a:cubicBezTo>
                          <a:pt x="48" y="19"/>
                          <a:pt x="48" y="19"/>
                          <a:pt x="48" y="19"/>
                        </a:cubicBezTo>
                        <a:cubicBezTo>
                          <a:pt x="48" y="19"/>
                          <a:pt x="48" y="19"/>
                          <a:pt x="48" y="19"/>
                        </a:cubicBezTo>
                        <a:cubicBezTo>
                          <a:pt x="48" y="19"/>
                          <a:pt x="48" y="19"/>
                          <a:pt x="49" y="20"/>
                        </a:cubicBezTo>
                        <a:cubicBezTo>
                          <a:pt x="49" y="20"/>
                          <a:pt x="49" y="20"/>
                          <a:pt x="49" y="20"/>
                        </a:cubicBezTo>
                        <a:cubicBezTo>
                          <a:pt x="49" y="20"/>
                          <a:pt x="49" y="20"/>
                          <a:pt x="49" y="20"/>
                        </a:cubicBezTo>
                        <a:cubicBezTo>
                          <a:pt x="49" y="20"/>
                          <a:pt x="49" y="20"/>
                          <a:pt x="49" y="20"/>
                        </a:cubicBezTo>
                        <a:cubicBezTo>
                          <a:pt x="49" y="20"/>
                          <a:pt x="49" y="20"/>
                          <a:pt x="49" y="20"/>
                        </a:cubicBezTo>
                        <a:cubicBezTo>
                          <a:pt x="49" y="19"/>
                          <a:pt x="49" y="19"/>
                          <a:pt x="49" y="19"/>
                        </a:cubicBezTo>
                        <a:cubicBezTo>
                          <a:pt x="49" y="19"/>
                          <a:pt x="49" y="19"/>
                          <a:pt x="49" y="19"/>
                        </a:cubicBezTo>
                        <a:cubicBezTo>
                          <a:pt x="49" y="19"/>
                          <a:pt x="49" y="19"/>
                          <a:pt x="49" y="18"/>
                        </a:cubicBezTo>
                        <a:cubicBezTo>
                          <a:pt x="49" y="18"/>
                          <a:pt x="49" y="18"/>
                          <a:pt x="49" y="18"/>
                        </a:cubicBezTo>
                        <a:cubicBezTo>
                          <a:pt x="49" y="18"/>
                          <a:pt x="48" y="18"/>
                          <a:pt x="48" y="18"/>
                        </a:cubicBezTo>
                        <a:cubicBezTo>
                          <a:pt x="48" y="18"/>
                          <a:pt x="49" y="18"/>
                          <a:pt x="49" y="18"/>
                        </a:cubicBezTo>
                        <a:cubicBezTo>
                          <a:pt x="49" y="18"/>
                          <a:pt x="49" y="18"/>
                          <a:pt x="48" y="18"/>
                        </a:cubicBezTo>
                        <a:cubicBezTo>
                          <a:pt x="48" y="18"/>
                          <a:pt x="49" y="18"/>
                          <a:pt x="49" y="18"/>
                        </a:cubicBezTo>
                        <a:cubicBezTo>
                          <a:pt x="49" y="17"/>
                          <a:pt x="48" y="17"/>
                          <a:pt x="48" y="17"/>
                        </a:cubicBezTo>
                        <a:cubicBezTo>
                          <a:pt x="49" y="17"/>
                          <a:pt x="49" y="17"/>
                          <a:pt x="49" y="18"/>
                        </a:cubicBezTo>
                        <a:cubicBezTo>
                          <a:pt x="49" y="18"/>
                          <a:pt x="49" y="18"/>
                          <a:pt x="49" y="18"/>
                        </a:cubicBezTo>
                        <a:cubicBezTo>
                          <a:pt x="49" y="18"/>
                          <a:pt x="49" y="18"/>
                          <a:pt x="49" y="18"/>
                        </a:cubicBezTo>
                        <a:cubicBezTo>
                          <a:pt x="49" y="18"/>
                          <a:pt x="50" y="18"/>
                          <a:pt x="50" y="18"/>
                        </a:cubicBezTo>
                        <a:cubicBezTo>
                          <a:pt x="50" y="18"/>
                          <a:pt x="50" y="18"/>
                          <a:pt x="50" y="18"/>
                        </a:cubicBezTo>
                        <a:cubicBezTo>
                          <a:pt x="50" y="17"/>
                          <a:pt x="50" y="17"/>
                          <a:pt x="50" y="17"/>
                        </a:cubicBezTo>
                        <a:cubicBezTo>
                          <a:pt x="50" y="17"/>
                          <a:pt x="50" y="17"/>
                          <a:pt x="50" y="17"/>
                        </a:cubicBezTo>
                        <a:cubicBezTo>
                          <a:pt x="50" y="17"/>
                          <a:pt x="50" y="17"/>
                          <a:pt x="50" y="17"/>
                        </a:cubicBezTo>
                        <a:cubicBezTo>
                          <a:pt x="50" y="17"/>
                          <a:pt x="50" y="17"/>
                          <a:pt x="50" y="17"/>
                        </a:cubicBezTo>
                        <a:cubicBezTo>
                          <a:pt x="50" y="17"/>
                          <a:pt x="50" y="17"/>
                          <a:pt x="50" y="16"/>
                        </a:cubicBezTo>
                        <a:cubicBezTo>
                          <a:pt x="50" y="16"/>
                          <a:pt x="50" y="16"/>
                          <a:pt x="51" y="16"/>
                        </a:cubicBezTo>
                        <a:cubicBezTo>
                          <a:pt x="50" y="16"/>
                          <a:pt x="50" y="16"/>
                          <a:pt x="49" y="16"/>
                        </a:cubicBezTo>
                        <a:cubicBezTo>
                          <a:pt x="49" y="16"/>
                          <a:pt x="50" y="16"/>
                          <a:pt x="50" y="16"/>
                        </a:cubicBezTo>
                        <a:cubicBezTo>
                          <a:pt x="50" y="15"/>
                          <a:pt x="49" y="15"/>
                          <a:pt x="49" y="15"/>
                        </a:cubicBezTo>
                        <a:cubicBezTo>
                          <a:pt x="49" y="15"/>
                          <a:pt x="49" y="15"/>
                          <a:pt x="49" y="15"/>
                        </a:cubicBezTo>
                        <a:cubicBezTo>
                          <a:pt x="49" y="15"/>
                          <a:pt x="49" y="15"/>
                          <a:pt x="49" y="15"/>
                        </a:cubicBezTo>
                        <a:cubicBezTo>
                          <a:pt x="50" y="15"/>
                          <a:pt x="50" y="16"/>
                          <a:pt x="51" y="15"/>
                        </a:cubicBezTo>
                        <a:cubicBezTo>
                          <a:pt x="51" y="15"/>
                          <a:pt x="51" y="15"/>
                          <a:pt x="51" y="15"/>
                        </a:cubicBezTo>
                        <a:cubicBezTo>
                          <a:pt x="51" y="15"/>
                          <a:pt x="51" y="15"/>
                          <a:pt x="51" y="15"/>
                        </a:cubicBezTo>
                        <a:cubicBezTo>
                          <a:pt x="51" y="15"/>
                          <a:pt x="51" y="15"/>
                          <a:pt x="51" y="15"/>
                        </a:cubicBezTo>
                        <a:cubicBezTo>
                          <a:pt x="51" y="15"/>
                          <a:pt x="50" y="15"/>
                          <a:pt x="50" y="14"/>
                        </a:cubicBezTo>
                        <a:cubicBezTo>
                          <a:pt x="50" y="15"/>
                          <a:pt x="51" y="15"/>
                          <a:pt x="51" y="15"/>
                        </a:cubicBezTo>
                        <a:cubicBezTo>
                          <a:pt x="51" y="15"/>
                          <a:pt x="51" y="14"/>
                          <a:pt x="51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0" name="Rectangle 463"/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20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1" name="Freeform 464"/>
                  <p:cNvSpPr>
                    <a:spLocks/>
                  </p:cNvSpPr>
                  <p:nvPr/>
                </p:nvSpPr>
                <p:spPr bwMode="auto">
                  <a:xfrm>
                    <a:off x="3032" y="1204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2" name="Freeform 465"/>
                  <p:cNvSpPr>
                    <a:spLocks/>
                  </p:cNvSpPr>
                  <p:nvPr/>
                </p:nvSpPr>
                <p:spPr bwMode="auto">
                  <a:xfrm>
                    <a:off x="3035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3" name="Freeform 466"/>
                  <p:cNvSpPr>
                    <a:spLocks/>
                  </p:cNvSpPr>
                  <p:nvPr/>
                </p:nvSpPr>
                <p:spPr bwMode="auto">
                  <a:xfrm>
                    <a:off x="3035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4" name="Freeform 467"/>
                  <p:cNvSpPr>
                    <a:spLocks/>
                  </p:cNvSpPr>
                  <p:nvPr/>
                </p:nvSpPr>
                <p:spPr bwMode="auto">
                  <a:xfrm>
                    <a:off x="3035" y="1204"/>
                    <a:ext cx="3" cy="3"/>
                  </a:xfrm>
                  <a:custGeom>
                    <a:avLst/>
                    <a:gdLst>
                      <a:gd name="T0" fmla="*/ 3 w 3"/>
                      <a:gd name="T1" fmla="*/ 0 h 3"/>
                      <a:gd name="T2" fmla="*/ 3 w 3"/>
                      <a:gd name="T3" fmla="*/ 0 h 3"/>
                      <a:gd name="T4" fmla="*/ 3 w 3"/>
                      <a:gd name="T5" fmla="*/ 0 h 3"/>
                      <a:gd name="T6" fmla="*/ 0 w 3"/>
                      <a:gd name="T7" fmla="*/ 0 h 3"/>
                      <a:gd name="T8" fmla="*/ 3 w 3"/>
                      <a:gd name="T9" fmla="*/ 3 h 3"/>
                      <a:gd name="T10" fmla="*/ 3 w 3"/>
                      <a:gd name="T11" fmla="*/ 3 h 3"/>
                      <a:gd name="T12" fmla="*/ 3 w 3"/>
                      <a:gd name="T13" fmla="*/ 3 h 3"/>
                      <a:gd name="T14" fmla="*/ 3 w 3"/>
                      <a:gd name="T15" fmla="*/ 0 h 3"/>
                      <a:gd name="T16" fmla="*/ 3 w 3"/>
                      <a:gd name="T17" fmla="*/ 0 h 3"/>
                      <a:gd name="T18" fmla="*/ 3 w 3"/>
                      <a:gd name="T1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" h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5" name="Freeform 468"/>
                  <p:cNvSpPr>
                    <a:spLocks/>
                  </p:cNvSpPr>
                  <p:nvPr/>
                </p:nvSpPr>
                <p:spPr bwMode="auto">
                  <a:xfrm>
                    <a:off x="3032" y="1204"/>
                    <a:ext cx="0" cy="3"/>
                  </a:xfrm>
                  <a:custGeom>
                    <a:avLst/>
                    <a:gdLst>
                      <a:gd name="T0" fmla="*/ 3 h 3"/>
                      <a:gd name="T1" fmla="*/ 3 h 3"/>
                      <a:gd name="T2" fmla="*/ 3 h 3"/>
                      <a:gd name="T3" fmla="*/ 3 h 3"/>
                      <a:gd name="T4" fmla="*/ 0 h 3"/>
                      <a:gd name="T5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6" name="Freeform 469"/>
                  <p:cNvSpPr>
                    <a:spLocks/>
                  </p:cNvSpPr>
                  <p:nvPr/>
                </p:nvSpPr>
                <p:spPr bwMode="auto">
                  <a:xfrm>
                    <a:off x="3035" y="1204"/>
                    <a:ext cx="0" cy="3"/>
                  </a:xfrm>
                  <a:custGeom>
                    <a:avLst/>
                    <a:gdLst>
                      <a:gd name="T0" fmla="*/ 0 h 3"/>
                      <a:gd name="T1" fmla="*/ 0 h 3"/>
                      <a:gd name="T2" fmla="*/ 0 h 3"/>
                      <a:gd name="T3" fmla="*/ 3 h 3"/>
                      <a:gd name="T4" fmla="*/ 3 h 3"/>
                      <a:gd name="T5" fmla="*/ 3 h 3"/>
                      <a:gd name="T6" fmla="*/ 3 h 3"/>
                      <a:gd name="T7" fmla="*/ 3 h 3"/>
                      <a:gd name="T8" fmla="*/ 3 h 3"/>
                      <a:gd name="T9" fmla="*/ 3 h 3"/>
                      <a:gd name="T10" fmla="*/ 3 h 3"/>
                      <a:gd name="T11" fmla="*/ 3 h 3"/>
                      <a:gd name="T12" fmla="*/ 3 h 3"/>
                      <a:gd name="T13" fmla="*/ 3 h 3"/>
                      <a:gd name="T14" fmla="*/ 0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7" name="Freeform 470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8" name="Freeform 471"/>
                  <p:cNvSpPr>
                    <a:spLocks/>
                  </p:cNvSpPr>
                  <p:nvPr/>
                </p:nvSpPr>
                <p:spPr bwMode="auto">
                  <a:xfrm>
                    <a:off x="3124" y="1176"/>
                    <a:ext cx="8" cy="3"/>
                  </a:xfrm>
                  <a:custGeom>
                    <a:avLst/>
                    <a:gdLst>
                      <a:gd name="T0" fmla="*/ 3 w 3"/>
                      <a:gd name="T1" fmla="*/ 1 h 1"/>
                      <a:gd name="T2" fmla="*/ 3 w 3"/>
                      <a:gd name="T3" fmla="*/ 1 h 1"/>
                      <a:gd name="T4" fmla="*/ 3 w 3"/>
                      <a:gd name="T5" fmla="*/ 1 h 1"/>
                      <a:gd name="T6" fmla="*/ 3 w 3"/>
                      <a:gd name="T7" fmla="*/ 1 h 1"/>
                      <a:gd name="T8" fmla="*/ 3 w 3"/>
                      <a:gd name="T9" fmla="*/ 1 h 1"/>
                      <a:gd name="T10" fmla="*/ 3 w 3"/>
                      <a:gd name="T11" fmla="*/ 1 h 1"/>
                      <a:gd name="T12" fmla="*/ 3 w 3"/>
                      <a:gd name="T13" fmla="*/ 0 h 1"/>
                      <a:gd name="T14" fmla="*/ 3 w 3"/>
                      <a:gd name="T15" fmla="*/ 0 h 1"/>
                      <a:gd name="T16" fmla="*/ 3 w 3"/>
                      <a:gd name="T17" fmla="*/ 0 h 1"/>
                      <a:gd name="T18" fmla="*/ 3 w 3"/>
                      <a:gd name="T19" fmla="*/ 0 h 1"/>
                      <a:gd name="T20" fmla="*/ 2 w 3"/>
                      <a:gd name="T21" fmla="*/ 0 h 1"/>
                      <a:gd name="T22" fmla="*/ 2 w 3"/>
                      <a:gd name="T23" fmla="*/ 1 h 1"/>
                      <a:gd name="T24" fmla="*/ 2 w 3"/>
                      <a:gd name="T25" fmla="*/ 1 h 1"/>
                      <a:gd name="T26" fmla="*/ 2 w 3"/>
                      <a:gd name="T27" fmla="*/ 1 h 1"/>
                      <a:gd name="T28" fmla="*/ 1 w 3"/>
                      <a:gd name="T29" fmla="*/ 1 h 1"/>
                      <a:gd name="T30" fmla="*/ 1 w 3"/>
                      <a:gd name="T31" fmla="*/ 1 h 1"/>
                      <a:gd name="T32" fmla="*/ 1 w 3"/>
                      <a:gd name="T33" fmla="*/ 1 h 1"/>
                      <a:gd name="T34" fmla="*/ 1 w 3"/>
                      <a:gd name="T35" fmla="*/ 1 h 1"/>
                      <a:gd name="T36" fmla="*/ 1 w 3"/>
                      <a:gd name="T37" fmla="*/ 1 h 1"/>
                      <a:gd name="T38" fmla="*/ 1 w 3"/>
                      <a:gd name="T39" fmla="*/ 1 h 1"/>
                      <a:gd name="T40" fmla="*/ 2 w 3"/>
                      <a:gd name="T41" fmla="*/ 0 h 1"/>
                      <a:gd name="T42" fmla="*/ 2 w 3"/>
                      <a:gd name="T43" fmla="*/ 0 h 1"/>
                      <a:gd name="T44" fmla="*/ 3 w 3"/>
                      <a:gd name="T45" fmla="*/ 0 h 1"/>
                      <a:gd name="T46" fmla="*/ 2 w 3"/>
                      <a:gd name="T47" fmla="*/ 0 h 1"/>
                      <a:gd name="T48" fmla="*/ 2 w 3"/>
                      <a:gd name="T49" fmla="*/ 0 h 1"/>
                      <a:gd name="T50" fmla="*/ 1 w 3"/>
                      <a:gd name="T51" fmla="*/ 0 h 1"/>
                      <a:gd name="T52" fmla="*/ 1 w 3"/>
                      <a:gd name="T53" fmla="*/ 0 h 1"/>
                      <a:gd name="T54" fmla="*/ 1 w 3"/>
                      <a:gd name="T55" fmla="*/ 0 h 1"/>
                      <a:gd name="T56" fmla="*/ 1 w 3"/>
                      <a:gd name="T57" fmla="*/ 0 h 1"/>
                      <a:gd name="T58" fmla="*/ 0 w 3"/>
                      <a:gd name="T59" fmla="*/ 1 h 1"/>
                      <a:gd name="T60" fmla="*/ 1 w 3"/>
                      <a:gd name="T61" fmla="*/ 1 h 1"/>
                      <a:gd name="T62" fmla="*/ 1 w 3"/>
                      <a:gd name="T63" fmla="*/ 1 h 1"/>
                      <a:gd name="T64" fmla="*/ 1 w 3"/>
                      <a:gd name="T65" fmla="*/ 1 h 1"/>
                      <a:gd name="T66" fmla="*/ 2 w 3"/>
                      <a:gd name="T67" fmla="*/ 1 h 1"/>
                      <a:gd name="T68" fmla="*/ 2 w 3"/>
                      <a:gd name="T69" fmla="*/ 1 h 1"/>
                      <a:gd name="T70" fmla="*/ 2 w 3"/>
                      <a:gd name="T71" fmla="*/ 1 h 1"/>
                      <a:gd name="T72" fmla="*/ 2 w 3"/>
                      <a:gd name="T73" fmla="*/ 1 h 1"/>
                      <a:gd name="T74" fmla="*/ 2 w 3"/>
                      <a:gd name="T7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" h="1">
                        <a:moveTo>
                          <a:pt x="2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49" name="Freeform 472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3" cy="0"/>
                  </a:xfrm>
                  <a:custGeom>
                    <a:avLst/>
                    <a:gdLst>
                      <a:gd name="T0" fmla="*/ 3 w 3"/>
                      <a:gd name="T1" fmla="*/ 3 w 3"/>
                      <a:gd name="T2" fmla="*/ 0 w 3"/>
                      <a:gd name="T3" fmla="*/ 3 w 3"/>
                      <a:gd name="T4" fmla="*/ 3 w 3"/>
                      <a:gd name="T5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0" name="Rectangle 473"/>
                  <p:cNvSpPr>
                    <a:spLocks noChangeArrowheads="1"/>
                  </p:cNvSpPr>
                  <p:nvPr/>
                </p:nvSpPr>
                <p:spPr bwMode="auto">
                  <a:xfrm>
                    <a:off x="2877" y="121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1" name="Freeform 474"/>
                  <p:cNvSpPr>
                    <a:spLocks/>
                  </p:cNvSpPr>
                  <p:nvPr/>
                </p:nvSpPr>
                <p:spPr bwMode="auto">
                  <a:xfrm>
                    <a:off x="3124" y="117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2" name="Freeform 475"/>
                  <p:cNvSpPr>
                    <a:spLocks/>
                  </p:cNvSpPr>
                  <p:nvPr/>
                </p:nvSpPr>
                <p:spPr bwMode="auto">
                  <a:xfrm>
                    <a:off x="3032" y="12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3" name="Freeform 476"/>
                  <p:cNvSpPr>
                    <a:spLocks/>
                  </p:cNvSpPr>
                  <p:nvPr/>
                </p:nvSpPr>
                <p:spPr bwMode="auto">
                  <a:xfrm>
                    <a:off x="2868" y="1218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4" name="Freeform 477"/>
                  <p:cNvSpPr>
                    <a:spLocks/>
                  </p:cNvSpPr>
                  <p:nvPr/>
                </p:nvSpPr>
                <p:spPr bwMode="auto">
                  <a:xfrm>
                    <a:off x="2838" y="1215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5" name="Freeform 478"/>
                  <p:cNvSpPr>
                    <a:spLocks/>
                  </p:cNvSpPr>
                  <p:nvPr/>
                </p:nvSpPr>
                <p:spPr bwMode="auto">
                  <a:xfrm>
                    <a:off x="2882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6" name="Freeform 479"/>
                  <p:cNvSpPr>
                    <a:spLocks/>
                  </p:cNvSpPr>
                  <p:nvPr/>
                </p:nvSpPr>
                <p:spPr bwMode="auto">
                  <a:xfrm>
                    <a:off x="3127" y="11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7" name="Freeform 480"/>
                  <p:cNvSpPr>
                    <a:spLocks/>
                  </p:cNvSpPr>
                  <p:nvPr/>
                </p:nvSpPr>
                <p:spPr bwMode="auto">
                  <a:xfrm>
                    <a:off x="3132" y="11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8" name="Freeform 481"/>
                  <p:cNvSpPr>
                    <a:spLocks/>
                  </p:cNvSpPr>
                  <p:nvPr/>
                </p:nvSpPr>
                <p:spPr bwMode="auto">
                  <a:xfrm>
                    <a:off x="3029" y="120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1 w 1"/>
                      <a:gd name="T10" fmla="*/ 1 w 1"/>
                      <a:gd name="T11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59" name="Freeform 482"/>
                  <p:cNvSpPr>
                    <a:spLocks/>
                  </p:cNvSpPr>
                  <p:nvPr/>
                </p:nvSpPr>
                <p:spPr bwMode="auto">
                  <a:xfrm>
                    <a:off x="2790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0" name="Freeform 483"/>
                  <p:cNvSpPr>
                    <a:spLocks/>
                  </p:cNvSpPr>
                  <p:nvPr/>
                </p:nvSpPr>
                <p:spPr bwMode="auto">
                  <a:xfrm>
                    <a:off x="2938" y="1215"/>
                    <a:ext cx="19" cy="8"/>
                  </a:xfrm>
                  <a:custGeom>
                    <a:avLst/>
                    <a:gdLst>
                      <a:gd name="T0" fmla="*/ 1 w 7"/>
                      <a:gd name="T1" fmla="*/ 1 h 3"/>
                      <a:gd name="T2" fmla="*/ 1 w 7"/>
                      <a:gd name="T3" fmla="*/ 2 h 3"/>
                      <a:gd name="T4" fmla="*/ 2 w 7"/>
                      <a:gd name="T5" fmla="*/ 2 h 3"/>
                      <a:gd name="T6" fmla="*/ 3 w 7"/>
                      <a:gd name="T7" fmla="*/ 2 h 3"/>
                      <a:gd name="T8" fmla="*/ 5 w 7"/>
                      <a:gd name="T9" fmla="*/ 2 h 3"/>
                      <a:gd name="T10" fmla="*/ 7 w 7"/>
                      <a:gd name="T11" fmla="*/ 2 h 3"/>
                      <a:gd name="T12" fmla="*/ 7 w 7"/>
                      <a:gd name="T13" fmla="*/ 1 h 3"/>
                      <a:gd name="T14" fmla="*/ 7 w 7"/>
                      <a:gd name="T15" fmla="*/ 1 h 3"/>
                      <a:gd name="T16" fmla="*/ 7 w 7"/>
                      <a:gd name="T17" fmla="*/ 1 h 3"/>
                      <a:gd name="T18" fmla="*/ 7 w 7"/>
                      <a:gd name="T19" fmla="*/ 1 h 3"/>
                      <a:gd name="T20" fmla="*/ 7 w 7"/>
                      <a:gd name="T21" fmla="*/ 1 h 3"/>
                      <a:gd name="T22" fmla="*/ 7 w 7"/>
                      <a:gd name="T23" fmla="*/ 1 h 3"/>
                      <a:gd name="T24" fmla="*/ 7 w 7"/>
                      <a:gd name="T25" fmla="*/ 1 h 3"/>
                      <a:gd name="T26" fmla="*/ 7 w 7"/>
                      <a:gd name="T27" fmla="*/ 1 h 3"/>
                      <a:gd name="T28" fmla="*/ 7 w 7"/>
                      <a:gd name="T29" fmla="*/ 1 h 3"/>
                      <a:gd name="T30" fmla="*/ 6 w 7"/>
                      <a:gd name="T31" fmla="*/ 1 h 3"/>
                      <a:gd name="T32" fmla="*/ 6 w 7"/>
                      <a:gd name="T33" fmla="*/ 0 h 3"/>
                      <a:gd name="T34" fmla="*/ 6 w 7"/>
                      <a:gd name="T35" fmla="*/ 0 h 3"/>
                      <a:gd name="T36" fmla="*/ 6 w 7"/>
                      <a:gd name="T37" fmla="*/ 0 h 3"/>
                      <a:gd name="T38" fmla="*/ 6 w 7"/>
                      <a:gd name="T39" fmla="*/ 0 h 3"/>
                      <a:gd name="T40" fmla="*/ 4 w 7"/>
                      <a:gd name="T41" fmla="*/ 0 h 3"/>
                      <a:gd name="T42" fmla="*/ 4 w 7"/>
                      <a:gd name="T43" fmla="*/ 0 h 3"/>
                      <a:gd name="T44" fmla="*/ 4 w 7"/>
                      <a:gd name="T45" fmla="*/ 0 h 3"/>
                      <a:gd name="T46" fmla="*/ 4 w 7"/>
                      <a:gd name="T47" fmla="*/ 0 h 3"/>
                      <a:gd name="T48" fmla="*/ 4 w 7"/>
                      <a:gd name="T49" fmla="*/ 0 h 3"/>
                      <a:gd name="T50" fmla="*/ 4 w 7"/>
                      <a:gd name="T51" fmla="*/ 0 h 3"/>
                      <a:gd name="T52" fmla="*/ 2 w 7"/>
                      <a:gd name="T53" fmla="*/ 0 h 3"/>
                      <a:gd name="T54" fmla="*/ 1 w 7"/>
                      <a:gd name="T55" fmla="*/ 0 h 3"/>
                      <a:gd name="T56" fmla="*/ 0 w 7"/>
                      <a:gd name="T57" fmla="*/ 0 h 3"/>
                      <a:gd name="T58" fmla="*/ 0 w 7"/>
                      <a:gd name="T59" fmla="*/ 0 h 3"/>
                      <a:gd name="T60" fmla="*/ 0 w 7"/>
                      <a:gd name="T61" fmla="*/ 1 h 3"/>
                      <a:gd name="T62" fmla="*/ 1 w 7"/>
                      <a:gd name="T63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7" h="3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5" y="2"/>
                        </a:cubicBezTo>
                        <a:cubicBezTo>
                          <a:pt x="5" y="2"/>
                          <a:pt x="6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1" name="Rectangle 484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120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2" name="Freeform 485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3" name="Freeform 486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4" name="Freeform 487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5" name="Freeform 488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6" name="Freeform 489"/>
                  <p:cNvSpPr>
                    <a:spLocks/>
                  </p:cNvSpPr>
                  <p:nvPr/>
                </p:nvSpPr>
                <p:spPr bwMode="auto">
                  <a:xfrm>
                    <a:off x="3035" y="1204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  <a:gd name="T8" fmla="*/ 1 h 1"/>
                      <a:gd name="T9" fmla="*/ 1 h 1"/>
                      <a:gd name="T10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7" name="Rectangle 490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120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8" name="Freeform 491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69" name="Freeform 492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0" name="Freeform 493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1" name="Freeform 494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0 w 3"/>
                      <a:gd name="T3" fmla="*/ 0 w 3"/>
                      <a:gd name="T4" fmla="*/ 0 w 3"/>
                      <a:gd name="T5" fmla="*/ 3 w 3"/>
                      <a:gd name="T6" fmla="*/ 0 w 3"/>
                      <a:gd name="T7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2" name="Rectangle 495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120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3" name="Oval 496"/>
                  <p:cNvSpPr>
                    <a:spLocks noChangeArrowheads="1"/>
                  </p:cNvSpPr>
                  <p:nvPr/>
                </p:nvSpPr>
                <p:spPr bwMode="auto">
                  <a:xfrm>
                    <a:off x="3041" y="120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4" name="Freeform 497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5" name="Freeform 498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6" name="Freeform 499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7" name="Freeform 500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8" name="Freeform 501"/>
                  <p:cNvSpPr>
                    <a:spLocks/>
                  </p:cNvSpPr>
                  <p:nvPr/>
                </p:nvSpPr>
                <p:spPr bwMode="auto">
                  <a:xfrm>
                    <a:off x="3132" y="1176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0 w 3"/>
                      <a:gd name="T3" fmla="*/ 0 w 3"/>
                      <a:gd name="T4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79" name="Freeform 502"/>
                  <p:cNvSpPr>
                    <a:spLocks/>
                  </p:cNvSpPr>
                  <p:nvPr/>
                </p:nvSpPr>
                <p:spPr bwMode="auto">
                  <a:xfrm>
                    <a:off x="3130" y="1179"/>
                    <a:ext cx="2" cy="3"/>
                  </a:xfrm>
                  <a:custGeom>
                    <a:avLst/>
                    <a:gdLst>
                      <a:gd name="T0" fmla="*/ 2 w 2"/>
                      <a:gd name="T1" fmla="*/ 3 h 3"/>
                      <a:gd name="T2" fmla="*/ 2 w 2"/>
                      <a:gd name="T3" fmla="*/ 3 h 3"/>
                      <a:gd name="T4" fmla="*/ 2 w 2"/>
                      <a:gd name="T5" fmla="*/ 3 h 3"/>
                      <a:gd name="T6" fmla="*/ 2 w 2"/>
                      <a:gd name="T7" fmla="*/ 3 h 3"/>
                      <a:gd name="T8" fmla="*/ 2 w 2"/>
                      <a:gd name="T9" fmla="*/ 3 h 3"/>
                      <a:gd name="T10" fmla="*/ 2 w 2"/>
                      <a:gd name="T11" fmla="*/ 0 h 3"/>
                      <a:gd name="T12" fmla="*/ 2 w 2"/>
                      <a:gd name="T13" fmla="*/ 0 h 3"/>
                      <a:gd name="T14" fmla="*/ 2 w 2"/>
                      <a:gd name="T15" fmla="*/ 0 h 3"/>
                      <a:gd name="T16" fmla="*/ 0 w 2"/>
                      <a:gd name="T17" fmla="*/ 3 h 3"/>
                      <a:gd name="T18" fmla="*/ 0 w 2"/>
                      <a:gd name="T19" fmla="*/ 3 h 3"/>
                      <a:gd name="T20" fmla="*/ 2 w 2"/>
                      <a:gd name="T21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" h="3">
                        <a:moveTo>
                          <a:pt x="2" y="3"/>
                        </a:moveTo>
                        <a:lnTo>
                          <a:pt x="2" y="3"/>
                        </a:lnTo>
                        <a:lnTo>
                          <a:pt x="2" y="3"/>
                        </a:lnTo>
                        <a:lnTo>
                          <a:pt x="2" y="3"/>
                        </a:lnTo>
                        <a:lnTo>
                          <a:pt x="2" y="3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2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0" name="Freeform 503"/>
                  <p:cNvSpPr>
                    <a:spLocks/>
                  </p:cNvSpPr>
                  <p:nvPr/>
                </p:nvSpPr>
                <p:spPr bwMode="auto">
                  <a:xfrm>
                    <a:off x="3043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1" name="Rectangle 504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120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2" name="Oval 505"/>
                  <p:cNvSpPr>
                    <a:spLocks noChangeArrowheads="1"/>
                  </p:cNvSpPr>
                  <p:nvPr/>
                </p:nvSpPr>
                <p:spPr bwMode="auto">
                  <a:xfrm>
                    <a:off x="3043" y="121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3" name="Rectangle 506"/>
                  <p:cNvSpPr>
                    <a:spLocks noChangeArrowheads="1"/>
                  </p:cNvSpPr>
                  <p:nvPr/>
                </p:nvSpPr>
                <p:spPr bwMode="auto">
                  <a:xfrm>
                    <a:off x="3130" y="117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4" name="Freeform 507"/>
                  <p:cNvSpPr>
                    <a:spLocks/>
                  </p:cNvSpPr>
                  <p:nvPr/>
                </p:nvSpPr>
                <p:spPr bwMode="auto">
                  <a:xfrm>
                    <a:off x="3041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5" name="Freeform 508"/>
                  <p:cNvSpPr>
                    <a:spLocks/>
                  </p:cNvSpPr>
                  <p:nvPr/>
                </p:nvSpPr>
                <p:spPr bwMode="auto">
                  <a:xfrm>
                    <a:off x="3035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6" name="Freeform 509"/>
                  <p:cNvSpPr>
                    <a:spLocks/>
                  </p:cNvSpPr>
                  <p:nvPr/>
                </p:nvSpPr>
                <p:spPr bwMode="auto">
                  <a:xfrm>
                    <a:off x="3035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7" name="Freeform 510"/>
                  <p:cNvSpPr>
                    <a:spLocks/>
                  </p:cNvSpPr>
                  <p:nvPr/>
                </p:nvSpPr>
                <p:spPr bwMode="auto">
                  <a:xfrm>
                    <a:off x="3035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8" name="Freeform 511"/>
                  <p:cNvSpPr>
                    <a:spLocks/>
                  </p:cNvSpPr>
                  <p:nvPr/>
                </p:nvSpPr>
                <p:spPr bwMode="auto">
                  <a:xfrm>
                    <a:off x="3041" y="1212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0 w 1"/>
                      <a:gd name="T11" fmla="*/ 0 w 1"/>
                      <a:gd name="T12" fmla="*/ 1 w 1"/>
                      <a:gd name="T13" fmla="*/ 1 w 1"/>
                      <a:gd name="T14" fmla="*/ 1 w 1"/>
                      <a:gd name="T15" fmla="*/ 1 w 1"/>
                      <a:gd name="T16" fmla="*/ 1 w 1"/>
                      <a:gd name="T17" fmla="*/ 0 w 1"/>
                      <a:gd name="T18" fmla="*/ 0 w 1"/>
                      <a:gd name="T19" fmla="*/ 0 w 1"/>
                      <a:gd name="T20" fmla="*/ 1 w 1"/>
                      <a:gd name="T21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89" name="Freeform 512"/>
                  <p:cNvSpPr>
                    <a:spLocks/>
                  </p:cNvSpPr>
                  <p:nvPr/>
                </p:nvSpPr>
                <p:spPr bwMode="auto">
                  <a:xfrm>
                    <a:off x="3041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0" name="Freeform 513"/>
                  <p:cNvSpPr>
                    <a:spLocks/>
                  </p:cNvSpPr>
                  <p:nvPr/>
                </p:nvSpPr>
                <p:spPr bwMode="auto">
                  <a:xfrm>
                    <a:off x="3041" y="1212"/>
                    <a:ext cx="0" cy="3"/>
                  </a:xfrm>
                  <a:custGeom>
                    <a:avLst/>
                    <a:gdLst>
                      <a:gd name="T0" fmla="*/ 3 h 3"/>
                      <a:gd name="T1" fmla="*/ 3 h 3"/>
                      <a:gd name="T2" fmla="*/ 0 h 3"/>
                      <a:gd name="T3" fmla="*/ 0 h 3"/>
                      <a:gd name="T4" fmla="*/ 3 h 3"/>
                      <a:gd name="T5" fmla="*/ 3 h 3"/>
                      <a:gd name="T6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1" name="Freeform 514"/>
                  <p:cNvSpPr>
                    <a:spLocks/>
                  </p:cNvSpPr>
                  <p:nvPr/>
                </p:nvSpPr>
                <p:spPr bwMode="auto">
                  <a:xfrm>
                    <a:off x="3041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2" name="Freeform 515"/>
                  <p:cNvSpPr>
                    <a:spLocks/>
                  </p:cNvSpPr>
                  <p:nvPr/>
                </p:nvSpPr>
                <p:spPr bwMode="auto">
                  <a:xfrm>
                    <a:off x="3035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3" name="Rectangle 516"/>
                  <p:cNvSpPr>
                    <a:spLocks noChangeArrowheads="1"/>
                  </p:cNvSpPr>
                  <p:nvPr/>
                </p:nvSpPr>
                <p:spPr bwMode="auto">
                  <a:xfrm>
                    <a:off x="3135" y="117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4" name="Rectangle 517"/>
                  <p:cNvSpPr>
                    <a:spLocks noChangeArrowheads="1"/>
                  </p:cNvSpPr>
                  <p:nvPr/>
                </p:nvSpPr>
                <p:spPr bwMode="auto">
                  <a:xfrm>
                    <a:off x="3135" y="117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5" name="Freeform 518"/>
                  <p:cNvSpPr>
                    <a:spLocks/>
                  </p:cNvSpPr>
                  <p:nvPr/>
                </p:nvSpPr>
                <p:spPr bwMode="auto">
                  <a:xfrm>
                    <a:off x="3132" y="1179"/>
                    <a:ext cx="14" cy="3"/>
                  </a:xfrm>
                  <a:custGeom>
                    <a:avLst/>
                    <a:gdLst>
                      <a:gd name="T0" fmla="*/ 3 w 5"/>
                      <a:gd name="T1" fmla="*/ 0 h 1"/>
                      <a:gd name="T2" fmla="*/ 2 w 5"/>
                      <a:gd name="T3" fmla="*/ 0 h 1"/>
                      <a:gd name="T4" fmla="*/ 2 w 5"/>
                      <a:gd name="T5" fmla="*/ 0 h 1"/>
                      <a:gd name="T6" fmla="*/ 2 w 5"/>
                      <a:gd name="T7" fmla="*/ 0 h 1"/>
                      <a:gd name="T8" fmla="*/ 1 w 5"/>
                      <a:gd name="T9" fmla="*/ 0 h 1"/>
                      <a:gd name="T10" fmla="*/ 1 w 5"/>
                      <a:gd name="T11" fmla="*/ 0 h 1"/>
                      <a:gd name="T12" fmla="*/ 1 w 5"/>
                      <a:gd name="T13" fmla="*/ 0 h 1"/>
                      <a:gd name="T14" fmla="*/ 0 w 5"/>
                      <a:gd name="T15" fmla="*/ 0 h 1"/>
                      <a:gd name="T16" fmla="*/ 0 w 5"/>
                      <a:gd name="T17" fmla="*/ 0 h 1"/>
                      <a:gd name="T18" fmla="*/ 1 w 5"/>
                      <a:gd name="T19" fmla="*/ 1 h 1"/>
                      <a:gd name="T20" fmla="*/ 1 w 5"/>
                      <a:gd name="T21" fmla="*/ 1 h 1"/>
                      <a:gd name="T22" fmla="*/ 2 w 5"/>
                      <a:gd name="T23" fmla="*/ 1 h 1"/>
                      <a:gd name="T24" fmla="*/ 2 w 5"/>
                      <a:gd name="T25" fmla="*/ 1 h 1"/>
                      <a:gd name="T26" fmla="*/ 2 w 5"/>
                      <a:gd name="T27" fmla="*/ 1 h 1"/>
                      <a:gd name="T28" fmla="*/ 3 w 5"/>
                      <a:gd name="T29" fmla="*/ 1 h 1"/>
                      <a:gd name="T30" fmla="*/ 4 w 5"/>
                      <a:gd name="T31" fmla="*/ 1 h 1"/>
                      <a:gd name="T32" fmla="*/ 4 w 5"/>
                      <a:gd name="T33" fmla="*/ 1 h 1"/>
                      <a:gd name="T34" fmla="*/ 4 w 5"/>
                      <a:gd name="T35" fmla="*/ 1 h 1"/>
                      <a:gd name="T36" fmla="*/ 4 w 5"/>
                      <a:gd name="T37" fmla="*/ 1 h 1"/>
                      <a:gd name="T38" fmla="*/ 5 w 5"/>
                      <a:gd name="T39" fmla="*/ 1 h 1"/>
                      <a:gd name="T40" fmla="*/ 4 w 5"/>
                      <a:gd name="T41" fmla="*/ 1 h 1"/>
                      <a:gd name="T42" fmla="*/ 4 w 5"/>
                      <a:gd name="T43" fmla="*/ 0 h 1"/>
                      <a:gd name="T44" fmla="*/ 4 w 5"/>
                      <a:gd name="T45" fmla="*/ 1 h 1"/>
                      <a:gd name="T46" fmla="*/ 4 w 5"/>
                      <a:gd name="T47" fmla="*/ 1 h 1"/>
                      <a:gd name="T48" fmla="*/ 4 w 5"/>
                      <a:gd name="T49" fmla="*/ 1 h 1"/>
                      <a:gd name="T50" fmla="*/ 3 w 5"/>
                      <a:gd name="T51" fmla="*/ 1 h 1"/>
                      <a:gd name="T52" fmla="*/ 3 w 5"/>
                      <a:gd name="T53" fmla="*/ 0 h 1"/>
                      <a:gd name="T54" fmla="*/ 3 w 5"/>
                      <a:gd name="T55" fmla="*/ 0 h 1"/>
                      <a:gd name="T56" fmla="*/ 3 w 5"/>
                      <a:gd name="T57" fmla="*/ 0 h 1"/>
                      <a:gd name="T58" fmla="*/ 4 w 5"/>
                      <a:gd name="T59" fmla="*/ 0 h 1"/>
                      <a:gd name="T60" fmla="*/ 4 w 5"/>
                      <a:gd name="T61" fmla="*/ 0 h 1"/>
                      <a:gd name="T62" fmla="*/ 3 w 5"/>
                      <a:gd name="T63" fmla="*/ 0 h 1"/>
                      <a:gd name="T64" fmla="*/ 3 w 5"/>
                      <a:gd name="T65" fmla="*/ 0 h 1"/>
                      <a:gd name="T66" fmla="*/ 3 w 5"/>
                      <a:gd name="T6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5" h="1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6" name="Freeform 519"/>
                  <p:cNvSpPr>
                    <a:spLocks/>
                  </p:cNvSpPr>
                  <p:nvPr/>
                </p:nvSpPr>
                <p:spPr bwMode="auto">
                  <a:xfrm>
                    <a:off x="3135" y="117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7" name="Freeform 520"/>
                  <p:cNvSpPr>
                    <a:spLocks/>
                  </p:cNvSpPr>
                  <p:nvPr/>
                </p:nvSpPr>
                <p:spPr bwMode="auto">
                  <a:xfrm>
                    <a:off x="3138" y="11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8" name="Freeform 521"/>
                  <p:cNvSpPr>
                    <a:spLocks/>
                  </p:cNvSpPr>
                  <p:nvPr/>
                </p:nvSpPr>
                <p:spPr bwMode="auto">
                  <a:xfrm>
                    <a:off x="3138" y="11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99" name="Freeform 522"/>
                  <p:cNvSpPr>
                    <a:spLocks/>
                  </p:cNvSpPr>
                  <p:nvPr/>
                </p:nvSpPr>
                <p:spPr bwMode="auto">
                  <a:xfrm>
                    <a:off x="3043" y="12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0" name="Rectangle 523"/>
                  <p:cNvSpPr>
                    <a:spLocks noChangeArrowheads="1"/>
                  </p:cNvSpPr>
                  <p:nvPr/>
                </p:nvSpPr>
                <p:spPr bwMode="auto">
                  <a:xfrm>
                    <a:off x="3130" y="117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1" name="Freeform 524"/>
                  <p:cNvSpPr>
                    <a:spLocks/>
                  </p:cNvSpPr>
                  <p:nvPr/>
                </p:nvSpPr>
                <p:spPr bwMode="auto">
                  <a:xfrm>
                    <a:off x="3138" y="11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2" name="Freeform 525"/>
                  <p:cNvSpPr>
                    <a:spLocks/>
                  </p:cNvSpPr>
                  <p:nvPr/>
                </p:nvSpPr>
                <p:spPr bwMode="auto">
                  <a:xfrm>
                    <a:off x="2943" y="12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3" name="Freeform 526"/>
                  <p:cNvSpPr>
                    <a:spLocks/>
                  </p:cNvSpPr>
                  <p:nvPr/>
                </p:nvSpPr>
                <p:spPr bwMode="auto">
                  <a:xfrm>
                    <a:off x="2941" y="1223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4" name="Freeform 527"/>
                  <p:cNvSpPr>
                    <a:spLocks/>
                  </p:cNvSpPr>
                  <p:nvPr/>
                </p:nvSpPr>
                <p:spPr bwMode="auto">
                  <a:xfrm>
                    <a:off x="2963" y="1223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5" name="Freeform 528"/>
                  <p:cNvSpPr>
                    <a:spLocks/>
                  </p:cNvSpPr>
                  <p:nvPr/>
                </p:nvSpPr>
                <p:spPr bwMode="auto">
                  <a:xfrm>
                    <a:off x="2946" y="122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  <a:gd name="T8" fmla="*/ 0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6" name="Rectangle 529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1179"/>
                    <a:ext cx="2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7" name="Freeform 530"/>
                  <p:cNvSpPr>
                    <a:spLocks/>
                  </p:cNvSpPr>
                  <p:nvPr/>
                </p:nvSpPr>
                <p:spPr bwMode="auto">
                  <a:xfrm>
                    <a:off x="3141" y="11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8" name="Freeform 531"/>
                  <p:cNvSpPr>
                    <a:spLocks/>
                  </p:cNvSpPr>
                  <p:nvPr/>
                </p:nvSpPr>
                <p:spPr bwMode="auto">
                  <a:xfrm>
                    <a:off x="2785" y="1215"/>
                    <a:ext cx="64" cy="36"/>
                  </a:xfrm>
                  <a:custGeom>
                    <a:avLst/>
                    <a:gdLst>
                      <a:gd name="T0" fmla="*/ 22 w 23"/>
                      <a:gd name="T1" fmla="*/ 9 h 13"/>
                      <a:gd name="T2" fmla="*/ 20 w 23"/>
                      <a:gd name="T3" fmla="*/ 8 h 13"/>
                      <a:gd name="T4" fmla="*/ 20 w 23"/>
                      <a:gd name="T5" fmla="*/ 8 h 13"/>
                      <a:gd name="T6" fmla="*/ 20 w 23"/>
                      <a:gd name="T7" fmla="*/ 5 h 13"/>
                      <a:gd name="T8" fmla="*/ 21 w 23"/>
                      <a:gd name="T9" fmla="*/ 3 h 13"/>
                      <a:gd name="T10" fmla="*/ 21 w 23"/>
                      <a:gd name="T11" fmla="*/ 2 h 13"/>
                      <a:gd name="T12" fmla="*/ 21 w 23"/>
                      <a:gd name="T13" fmla="*/ 2 h 13"/>
                      <a:gd name="T14" fmla="*/ 20 w 23"/>
                      <a:gd name="T15" fmla="*/ 1 h 13"/>
                      <a:gd name="T16" fmla="*/ 19 w 23"/>
                      <a:gd name="T17" fmla="*/ 1 h 13"/>
                      <a:gd name="T18" fmla="*/ 17 w 23"/>
                      <a:gd name="T19" fmla="*/ 3 h 13"/>
                      <a:gd name="T20" fmla="*/ 17 w 23"/>
                      <a:gd name="T21" fmla="*/ 4 h 13"/>
                      <a:gd name="T22" fmla="*/ 17 w 23"/>
                      <a:gd name="T23" fmla="*/ 5 h 13"/>
                      <a:gd name="T24" fmla="*/ 16 w 23"/>
                      <a:gd name="T25" fmla="*/ 5 h 13"/>
                      <a:gd name="T26" fmla="*/ 15 w 23"/>
                      <a:gd name="T27" fmla="*/ 5 h 13"/>
                      <a:gd name="T28" fmla="*/ 16 w 23"/>
                      <a:gd name="T29" fmla="*/ 4 h 13"/>
                      <a:gd name="T30" fmla="*/ 16 w 23"/>
                      <a:gd name="T31" fmla="*/ 3 h 13"/>
                      <a:gd name="T32" fmla="*/ 16 w 23"/>
                      <a:gd name="T33" fmla="*/ 2 h 13"/>
                      <a:gd name="T34" fmla="*/ 16 w 23"/>
                      <a:gd name="T35" fmla="*/ 2 h 13"/>
                      <a:gd name="T36" fmla="*/ 15 w 23"/>
                      <a:gd name="T37" fmla="*/ 2 h 13"/>
                      <a:gd name="T38" fmla="*/ 15 w 23"/>
                      <a:gd name="T39" fmla="*/ 2 h 13"/>
                      <a:gd name="T40" fmla="*/ 15 w 23"/>
                      <a:gd name="T41" fmla="*/ 3 h 13"/>
                      <a:gd name="T42" fmla="*/ 14 w 23"/>
                      <a:gd name="T43" fmla="*/ 3 h 13"/>
                      <a:gd name="T44" fmla="*/ 13 w 23"/>
                      <a:gd name="T45" fmla="*/ 3 h 13"/>
                      <a:gd name="T46" fmla="*/ 13 w 23"/>
                      <a:gd name="T47" fmla="*/ 3 h 13"/>
                      <a:gd name="T48" fmla="*/ 12 w 23"/>
                      <a:gd name="T49" fmla="*/ 3 h 13"/>
                      <a:gd name="T50" fmla="*/ 12 w 23"/>
                      <a:gd name="T51" fmla="*/ 1 h 13"/>
                      <a:gd name="T52" fmla="*/ 10 w 23"/>
                      <a:gd name="T53" fmla="*/ 2 h 13"/>
                      <a:gd name="T54" fmla="*/ 10 w 23"/>
                      <a:gd name="T55" fmla="*/ 2 h 13"/>
                      <a:gd name="T56" fmla="*/ 10 w 23"/>
                      <a:gd name="T57" fmla="*/ 1 h 13"/>
                      <a:gd name="T58" fmla="*/ 4 w 23"/>
                      <a:gd name="T59" fmla="*/ 2 h 13"/>
                      <a:gd name="T60" fmla="*/ 2 w 23"/>
                      <a:gd name="T61" fmla="*/ 4 h 13"/>
                      <a:gd name="T62" fmla="*/ 3 w 23"/>
                      <a:gd name="T63" fmla="*/ 4 h 13"/>
                      <a:gd name="T64" fmla="*/ 2 w 23"/>
                      <a:gd name="T65" fmla="*/ 4 h 13"/>
                      <a:gd name="T66" fmla="*/ 3 w 23"/>
                      <a:gd name="T67" fmla="*/ 4 h 13"/>
                      <a:gd name="T68" fmla="*/ 6 w 23"/>
                      <a:gd name="T69" fmla="*/ 4 h 13"/>
                      <a:gd name="T70" fmla="*/ 6 w 23"/>
                      <a:gd name="T71" fmla="*/ 4 h 13"/>
                      <a:gd name="T72" fmla="*/ 1 w 23"/>
                      <a:gd name="T73" fmla="*/ 6 h 13"/>
                      <a:gd name="T74" fmla="*/ 1 w 23"/>
                      <a:gd name="T75" fmla="*/ 6 h 13"/>
                      <a:gd name="T76" fmla="*/ 3 w 23"/>
                      <a:gd name="T77" fmla="*/ 7 h 13"/>
                      <a:gd name="T78" fmla="*/ 8 w 23"/>
                      <a:gd name="T79" fmla="*/ 8 h 13"/>
                      <a:gd name="T80" fmla="*/ 7 w 23"/>
                      <a:gd name="T81" fmla="*/ 8 h 13"/>
                      <a:gd name="T82" fmla="*/ 2 w 23"/>
                      <a:gd name="T83" fmla="*/ 7 h 13"/>
                      <a:gd name="T84" fmla="*/ 0 w 23"/>
                      <a:gd name="T85" fmla="*/ 9 h 13"/>
                      <a:gd name="T86" fmla="*/ 0 w 23"/>
                      <a:gd name="T87" fmla="*/ 9 h 13"/>
                      <a:gd name="T88" fmla="*/ 2 w 23"/>
                      <a:gd name="T89" fmla="*/ 12 h 13"/>
                      <a:gd name="T90" fmla="*/ 2 w 23"/>
                      <a:gd name="T91" fmla="*/ 12 h 13"/>
                      <a:gd name="T92" fmla="*/ 6 w 23"/>
                      <a:gd name="T93" fmla="*/ 12 h 13"/>
                      <a:gd name="T94" fmla="*/ 10 w 23"/>
                      <a:gd name="T95" fmla="*/ 12 h 13"/>
                      <a:gd name="T96" fmla="*/ 14 w 23"/>
                      <a:gd name="T97" fmla="*/ 11 h 13"/>
                      <a:gd name="T98" fmla="*/ 15 w 23"/>
                      <a:gd name="T99" fmla="*/ 12 h 13"/>
                      <a:gd name="T100" fmla="*/ 17 w 23"/>
                      <a:gd name="T101" fmla="*/ 13 h 13"/>
                      <a:gd name="T102" fmla="*/ 17 w 23"/>
                      <a:gd name="T103" fmla="*/ 13 h 13"/>
                      <a:gd name="T104" fmla="*/ 17 w 23"/>
                      <a:gd name="T105" fmla="*/ 13 h 13"/>
                      <a:gd name="T106" fmla="*/ 20 w 23"/>
                      <a:gd name="T107" fmla="*/ 12 h 13"/>
                      <a:gd name="T108" fmla="*/ 21 w 23"/>
                      <a:gd name="T109" fmla="*/ 11 h 13"/>
                      <a:gd name="T110" fmla="*/ 19 w 23"/>
                      <a:gd name="T111" fmla="*/ 11 h 13"/>
                      <a:gd name="T112" fmla="*/ 19 w 23"/>
                      <a:gd name="T113" fmla="*/ 10 h 13"/>
                      <a:gd name="T114" fmla="*/ 20 w 23"/>
                      <a:gd name="T115" fmla="*/ 10 h 13"/>
                      <a:gd name="T116" fmla="*/ 21 w 23"/>
                      <a:gd name="T117" fmla="*/ 10 h 13"/>
                      <a:gd name="T118" fmla="*/ 21 w 23"/>
                      <a:gd name="T119" fmla="*/ 10 h 13"/>
                      <a:gd name="T120" fmla="*/ 22 w 23"/>
                      <a:gd name="T121" fmla="*/ 10 h 13"/>
                      <a:gd name="T122" fmla="*/ 23 w 23"/>
                      <a:gd name="T123" fmla="*/ 10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3" h="13">
                        <a:moveTo>
                          <a:pt x="23" y="10"/>
                        </a:move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23" y="10"/>
                          <a:pt x="23" y="9"/>
                          <a:pt x="23" y="9"/>
                        </a:cubicBezTo>
                        <a:cubicBezTo>
                          <a:pt x="23" y="9"/>
                          <a:pt x="23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9"/>
                          <a:pt x="21" y="9"/>
                          <a:pt x="21" y="8"/>
                        </a:cubicBezTo>
                        <a:cubicBezTo>
                          <a:pt x="21" y="8"/>
                          <a:pt x="21" y="8"/>
                          <a:pt x="20" y="8"/>
                        </a:cubicBezTo>
                        <a:cubicBezTo>
                          <a:pt x="20" y="8"/>
                          <a:pt x="20" y="8"/>
                          <a:pt x="20" y="8"/>
                        </a:cubicBezTo>
                        <a:cubicBezTo>
                          <a:pt x="20" y="8"/>
                          <a:pt x="21" y="8"/>
                          <a:pt x="21" y="8"/>
                        </a:cubicBezTo>
                        <a:cubicBezTo>
                          <a:pt x="20" y="9"/>
                          <a:pt x="20" y="8"/>
                          <a:pt x="20" y="8"/>
                        </a:cubicBezTo>
                        <a:cubicBezTo>
                          <a:pt x="20" y="8"/>
                          <a:pt x="20" y="8"/>
                          <a:pt x="20" y="8"/>
                        </a:cubicBezTo>
                        <a:cubicBezTo>
                          <a:pt x="20" y="8"/>
                          <a:pt x="20" y="8"/>
                          <a:pt x="19" y="8"/>
                        </a:cubicBezTo>
                        <a:cubicBezTo>
                          <a:pt x="19" y="7"/>
                          <a:pt x="19" y="7"/>
                          <a:pt x="19" y="7"/>
                        </a:cubicBezTo>
                        <a:cubicBezTo>
                          <a:pt x="20" y="6"/>
                          <a:pt x="20" y="6"/>
                          <a:pt x="20" y="6"/>
                        </a:cubicBezTo>
                        <a:cubicBezTo>
                          <a:pt x="20" y="6"/>
                          <a:pt x="20" y="5"/>
                          <a:pt x="20" y="5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1" y="3"/>
                          <a:pt x="21" y="3"/>
                          <a:pt x="21" y="3"/>
                        </a:cubicBezTo>
                        <a:cubicBezTo>
                          <a:pt x="21" y="3"/>
                          <a:pt x="21" y="3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0" y="2"/>
                          <a:pt x="20" y="2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20" y="1"/>
                          <a:pt x="20" y="1"/>
                          <a:pt x="20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8" y="1"/>
                          <a:pt x="18" y="1"/>
                          <a:pt x="18" y="1"/>
                        </a:cubicBezTo>
                        <a:cubicBezTo>
                          <a:pt x="18" y="1"/>
                          <a:pt x="18" y="2"/>
                          <a:pt x="17" y="3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7" y="3"/>
                          <a:pt x="17" y="3"/>
                          <a:pt x="17" y="3"/>
                        </a:cubicBezTo>
                        <a:cubicBezTo>
                          <a:pt x="17" y="3"/>
                          <a:pt x="17" y="3"/>
                          <a:pt x="17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4"/>
                          <a:pt x="17" y="4"/>
                          <a:pt x="17" y="4"/>
                        </a:cubicBezTo>
                        <a:cubicBezTo>
                          <a:pt x="17" y="4"/>
                          <a:pt x="17" y="4"/>
                          <a:pt x="17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5"/>
                          <a:pt x="15" y="5"/>
                          <a:pt x="15" y="5"/>
                        </a:cubicBezTo>
                        <a:cubicBezTo>
                          <a:pt x="15" y="5"/>
                          <a:pt x="15" y="5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16" y="2"/>
                          <a:pt x="15" y="1"/>
                          <a:pt x="15" y="1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4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4" y="3"/>
                          <a:pt x="14" y="3"/>
                        </a:cubicBezTo>
                        <a:cubicBezTo>
                          <a:pt x="14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3" y="3"/>
                        </a:cubicBezTo>
                        <a:cubicBezTo>
                          <a:pt x="13" y="3"/>
                          <a:pt x="13" y="3"/>
                          <a:pt x="12" y="3"/>
                        </a:cubicBezTo>
                        <a:cubicBezTo>
                          <a:pt x="12" y="3"/>
                          <a:pt x="13" y="3"/>
                          <a:pt x="13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2" y="3"/>
                          <a:pt x="12" y="3"/>
                        </a:cubicBezTo>
                        <a:cubicBezTo>
                          <a:pt x="12" y="3"/>
                          <a:pt x="13" y="2"/>
                          <a:pt x="14" y="2"/>
                        </a:cubicBezTo>
                        <a:cubicBezTo>
                          <a:pt x="14" y="2"/>
                          <a:pt x="14" y="2"/>
                          <a:pt x="14" y="2"/>
                        </a:cubicBezTo>
                        <a:cubicBezTo>
                          <a:pt x="14" y="2"/>
                          <a:pt x="13" y="2"/>
                          <a:pt x="13" y="2"/>
                        </a:cubicBezTo>
                        <a:cubicBezTo>
                          <a:pt x="13" y="2"/>
                          <a:pt x="13" y="1"/>
                          <a:pt x="12" y="1"/>
                        </a:cubicBezTo>
                        <a:cubicBezTo>
                          <a:pt x="11" y="1"/>
                          <a:pt x="11" y="2"/>
                          <a:pt x="10" y="2"/>
                        </a:cubicBezTo>
                        <a:cubicBezTo>
                          <a:pt x="10" y="2"/>
                          <a:pt x="10" y="2"/>
                          <a:pt x="9" y="2"/>
                        </a:cubicBezTo>
                        <a:cubicBezTo>
                          <a:pt x="9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2"/>
                          <a:pt x="10" y="2"/>
                        </a:cubicBezTo>
                        <a:cubicBezTo>
                          <a:pt x="10" y="2"/>
                          <a:pt x="10" y="1"/>
                          <a:pt x="10" y="1"/>
                        </a:cubicBezTo>
                        <a:cubicBezTo>
                          <a:pt x="11" y="2"/>
                          <a:pt x="12" y="0"/>
                          <a:pt x="12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0" y="0"/>
                          <a:pt x="9" y="0"/>
                          <a:pt x="8" y="1"/>
                        </a:cubicBezTo>
                        <a:cubicBezTo>
                          <a:pt x="8" y="1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3"/>
                          <a:pt x="3" y="2"/>
                          <a:pt x="3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3" y="4"/>
                        </a:cubicBezTo>
                        <a:cubicBezTo>
                          <a:pt x="3" y="4"/>
                          <a:pt x="2" y="4"/>
                          <a:pt x="2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4"/>
                          <a:pt x="6" y="4"/>
                        </a:cubicBezTo>
                        <a:cubicBezTo>
                          <a:pt x="5" y="4"/>
                          <a:pt x="5" y="4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4" y="5"/>
                          <a:pt x="2" y="5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3" y="6"/>
                        </a:cubicBezTo>
                        <a:cubicBezTo>
                          <a:pt x="3" y="6"/>
                          <a:pt x="3" y="6"/>
                          <a:pt x="3" y="7"/>
                        </a:cubicBezTo>
                        <a:cubicBezTo>
                          <a:pt x="3" y="7"/>
                          <a:pt x="3" y="6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8" y="7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5" y="7"/>
                          <a:pt x="2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1" y="10"/>
                          <a:pt x="3" y="10"/>
                          <a:pt x="3" y="10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3" y="11"/>
                          <a:pt x="2" y="11"/>
                          <a:pt x="2" y="12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3" y="12"/>
                          <a:pt x="2" y="12"/>
                          <a:pt x="2" y="12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3" y="12"/>
                          <a:pt x="4" y="12"/>
                          <a:pt x="5" y="12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2"/>
                          <a:pt x="5" y="12"/>
                          <a:pt x="6" y="12"/>
                        </a:cubicBez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6" y="12"/>
                          <a:pt x="6" y="12"/>
                          <a:pt x="7" y="12"/>
                        </a:cubicBezTo>
                        <a:cubicBezTo>
                          <a:pt x="7" y="12"/>
                          <a:pt x="7" y="12"/>
                          <a:pt x="6" y="12"/>
                        </a:cubicBezTo>
                        <a:cubicBezTo>
                          <a:pt x="6" y="12"/>
                          <a:pt x="7" y="12"/>
                          <a:pt x="7" y="12"/>
                        </a:cubicBezTo>
                        <a:cubicBezTo>
                          <a:pt x="10" y="12"/>
                          <a:pt x="10" y="12"/>
                          <a:pt x="10" y="12"/>
                        </a:cubicBezTo>
                        <a:cubicBezTo>
                          <a:pt x="10" y="12"/>
                          <a:pt x="10" y="12"/>
                          <a:pt x="11" y="12"/>
                        </a:cubicBezTo>
                        <a:cubicBezTo>
                          <a:pt x="11" y="12"/>
                          <a:pt x="11" y="12"/>
                          <a:pt x="11" y="12"/>
                        </a:cubicBezTo>
                        <a:cubicBezTo>
                          <a:pt x="12" y="12"/>
                          <a:pt x="12" y="12"/>
                          <a:pt x="12" y="11"/>
                        </a:cubicBezTo>
                        <a:cubicBezTo>
                          <a:pt x="14" y="10"/>
                          <a:pt x="14" y="11"/>
                          <a:pt x="14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4" y="11"/>
                          <a:pt x="14" y="11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6" y="12"/>
                          <a:pt x="15" y="12"/>
                          <a:pt x="15" y="12"/>
                        </a:cubicBezTo>
                        <a:cubicBezTo>
                          <a:pt x="15" y="12"/>
                          <a:pt x="15" y="12"/>
                          <a:pt x="15" y="12"/>
                        </a:cubicBezTo>
                        <a:cubicBezTo>
                          <a:pt x="16" y="13"/>
                          <a:pt x="16" y="12"/>
                          <a:pt x="16" y="12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3"/>
                          <a:pt x="19" y="13"/>
                        </a:cubicBezTo>
                        <a:cubicBezTo>
                          <a:pt x="19" y="13"/>
                          <a:pt x="19" y="12"/>
                          <a:pt x="20" y="12"/>
                        </a:cubicBezTo>
                        <a:cubicBezTo>
                          <a:pt x="20" y="12"/>
                          <a:pt x="20" y="12"/>
                          <a:pt x="20" y="12"/>
                        </a:cubicBezTo>
                        <a:cubicBezTo>
                          <a:pt x="20" y="12"/>
                          <a:pt x="20" y="12"/>
                          <a:pt x="21" y="12"/>
                        </a:cubicBezTo>
                        <a:cubicBezTo>
                          <a:pt x="21" y="12"/>
                          <a:pt x="20" y="12"/>
                          <a:pt x="20" y="11"/>
                        </a:cubicBezTo>
                        <a:cubicBezTo>
                          <a:pt x="20" y="11"/>
                          <a:pt x="20" y="11"/>
                          <a:pt x="21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1"/>
                          <a:pt x="20" y="11"/>
                          <a:pt x="19" y="11"/>
                        </a:cubicBezTo>
                        <a:cubicBezTo>
                          <a:pt x="19" y="11"/>
                          <a:pt x="19" y="11"/>
                          <a:pt x="18" y="12"/>
                        </a:cubicBezTo>
                        <a:cubicBezTo>
                          <a:pt x="18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0"/>
                        </a:cubicBezTo>
                        <a:cubicBezTo>
                          <a:pt x="19" y="10"/>
                          <a:pt x="19" y="10"/>
                          <a:pt x="19" y="10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0"/>
                          <a:pt x="20" y="10"/>
                          <a:pt x="20" y="10"/>
                        </a:cubicBezTo>
                        <a:cubicBezTo>
                          <a:pt x="20" y="10"/>
                          <a:pt x="20" y="10"/>
                          <a:pt x="20" y="10"/>
                        </a:cubicBezTo>
                        <a:cubicBezTo>
                          <a:pt x="20" y="10"/>
                          <a:pt x="20" y="10"/>
                          <a:pt x="20" y="10"/>
                        </a:cubicBezTo>
                        <a:cubicBezTo>
                          <a:pt x="20" y="10"/>
                          <a:pt x="20" y="10"/>
                          <a:pt x="20" y="10"/>
                        </a:cubicBezTo>
                        <a:cubicBezTo>
                          <a:pt x="20" y="10"/>
                          <a:pt x="20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1" y="10"/>
                          <a:pt x="21" y="11"/>
                          <a:pt x="21" y="11"/>
                        </a:cubicBezTo>
                        <a:cubicBezTo>
                          <a:pt x="21" y="11"/>
                          <a:pt x="21" y="11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1"/>
                        </a:cubicBezTo>
                        <a:cubicBezTo>
                          <a:pt x="22" y="11"/>
                          <a:pt x="22" y="11"/>
                          <a:pt x="23" y="1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09" name="Freeform 532"/>
                  <p:cNvSpPr>
                    <a:spLocks/>
                  </p:cNvSpPr>
                  <p:nvPr/>
                </p:nvSpPr>
                <p:spPr bwMode="auto">
                  <a:xfrm>
                    <a:off x="2829" y="122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0" name="Oval 533"/>
                  <p:cNvSpPr>
                    <a:spLocks noChangeArrowheads="1"/>
                  </p:cNvSpPr>
                  <p:nvPr/>
                </p:nvSpPr>
                <p:spPr bwMode="auto">
                  <a:xfrm>
                    <a:off x="3138" y="118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1" name="Freeform 534"/>
                  <p:cNvSpPr>
                    <a:spLocks/>
                  </p:cNvSpPr>
                  <p:nvPr/>
                </p:nvSpPr>
                <p:spPr bwMode="auto">
                  <a:xfrm>
                    <a:off x="2874" y="1223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2" name="Freeform 535"/>
                  <p:cNvSpPr>
                    <a:spLocks/>
                  </p:cNvSpPr>
                  <p:nvPr/>
                </p:nvSpPr>
                <p:spPr bwMode="auto">
                  <a:xfrm>
                    <a:off x="2874" y="1221"/>
                    <a:ext cx="3" cy="2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1 w 1"/>
                      <a:gd name="T37" fmla="*/ 1 h 1"/>
                      <a:gd name="T38" fmla="*/ 1 w 1"/>
                      <a:gd name="T3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3" name="Freeform 536"/>
                  <p:cNvSpPr>
                    <a:spLocks/>
                  </p:cNvSpPr>
                  <p:nvPr/>
                </p:nvSpPr>
                <p:spPr bwMode="auto">
                  <a:xfrm>
                    <a:off x="2874" y="122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4" name="Freeform 537"/>
                  <p:cNvSpPr>
                    <a:spLocks/>
                  </p:cNvSpPr>
                  <p:nvPr/>
                </p:nvSpPr>
                <p:spPr bwMode="auto">
                  <a:xfrm>
                    <a:off x="2879" y="12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5" name="Freeform 538"/>
                  <p:cNvSpPr>
                    <a:spLocks/>
                  </p:cNvSpPr>
                  <p:nvPr/>
                </p:nvSpPr>
                <p:spPr bwMode="auto">
                  <a:xfrm>
                    <a:off x="3132" y="1176"/>
                    <a:ext cx="9" cy="3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0 h 1"/>
                      <a:gd name="T4" fmla="*/ 0 w 3"/>
                      <a:gd name="T5" fmla="*/ 0 h 1"/>
                      <a:gd name="T6" fmla="*/ 0 w 3"/>
                      <a:gd name="T7" fmla="*/ 0 h 1"/>
                      <a:gd name="T8" fmla="*/ 0 w 3"/>
                      <a:gd name="T9" fmla="*/ 0 h 1"/>
                      <a:gd name="T10" fmla="*/ 0 w 3"/>
                      <a:gd name="T11" fmla="*/ 1 h 1"/>
                      <a:gd name="T12" fmla="*/ 0 w 3"/>
                      <a:gd name="T13" fmla="*/ 1 h 1"/>
                      <a:gd name="T14" fmla="*/ 0 w 3"/>
                      <a:gd name="T15" fmla="*/ 1 h 1"/>
                      <a:gd name="T16" fmla="*/ 0 w 3"/>
                      <a:gd name="T17" fmla="*/ 1 h 1"/>
                      <a:gd name="T18" fmla="*/ 0 w 3"/>
                      <a:gd name="T19" fmla="*/ 1 h 1"/>
                      <a:gd name="T20" fmla="*/ 0 w 3"/>
                      <a:gd name="T21" fmla="*/ 1 h 1"/>
                      <a:gd name="T22" fmla="*/ 0 w 3"/>
                      <a:gd name="T23" fmla="*/ 1 h 1"/>
                      <a:gd name="T24" fmla="*/ 0 w 3"/>
                      <a:gd name="T25" fmla="*/ 1 h 1"/>
                      <a:gd name="T26" fmla="*/ 1 w 3"/>
                      <a:gd name="T27" fmla="*/ 1 h 1"/>
                      <a:gd name="T28" fmla="*/ 1 w 3"/>
                      <a:gd name="T29" fmla="*/ 1 h 1"/>
                      <a:gd name="T30" fmla="*/ 1 w 3"/>
                      <a:gd name="T31" fmla="*/ 1 h 1"/>
                      <a:gd name="T32" fmla="*/ 2 w 3"/>
                      <a:gd name="T33" fmla="*/ 1 h 1"/>
                      <a:gd name="T34" fmla="*/ 2 w 3"/>
                      <a:gd name="T35" fmla="*/ 1 h 1"/>
                      <a:gd name="T36" fmla="*/ 2 w 3"/>
                      <a:gd name="T37" fmla="*/ 1 h 1"/>
                      <a:gd name="T38" fmla="*/ 2 w 3"/>
                      <a:gd name="T39" fmla="*/ 1 h 1"/>
                      <a:gd name="T40" fmla="*/ 2 w 3"/>
                      <a:gd name="T41" fmla="*/ 1 h 1"/>
                      <a:gd name="T42" fmla="*/ 2 w 3"/>
                      <a:gd name="T43" fmla="*/ 1 h 1"/>
                      <a:gd name="T44" fmla="*/ 2 w 3"/>
                      <a:gd name="T45" fmla="*/ 1 h 1"/>
                      <a:gd name="T46" fmla="*/ 2 w 3"/>
                      <a:gd name="T47" fmla="*/ 1 h 1"/>
                      <a:gd name="T48" fmla="*/ 2 w 3"/>
                      <a:gd name="T49" fmla="*/ 1 h 1"/>
                      <a:gd name="T50" fmla="*/ 3 w 3"/>
                      <a:gd name="T51" fmla="*/ 1 h 1"/>
                      <a:gd name="T52" fmla="*/ 3 w 3"/>
                      <a:gd name="T53" fmla="*/ 1 h 1"/>
                      <a:gd name="T54" fmla="*/ 3 w 3"/>
                      <a:gd name="T55" fmla="*/ 1 h 1"/>
                      <a:gd name="T56" fmla="*/ 3 w 3"/>
                      <a:gd name="T57" fmla="*/ 1 h 1"/>
                      <a:gd name="T58" fmla="*/ 3 w 3"/>
                      <a:gd name="T59" fmla="*/ 1 h 1"/>
                      <a:gd name="T60" fmla="*/ 3 w 3"/>
                      <a:gd name="T61" fmla="*/ 1 h 1"/>
                      <a:gd name="T62" fmla="*/ 3 w 3"/>
                      <a:gd name="T63" fmla="*/ 1 h 1"/>
                      <a:gd name="T64" fmla="*/ 2 w 3"/>
                      <a:gd name="T65" fmla="*/ 1 h 1"/>
                      <a:gd name="T66" fmla="*/ 2 w 3"/>
                      <a:gd name="T67" fmla="*/ 1 h 1"/>
                      <a:gd name="T68" fmla="*/ 2 w 3"/>
                      <a:gd name="T69" fmla="*/ 1 h 1"/>
                      <a:gd name="T70" fmla="*/ 2 w 3"/>
                      <a:gd name="T71" fmla="*/ 1 h 1"/>
                      <a:gd name="T72" fmla="*/ 2 w 3"/>
                      <a:gd name="T73" fmla="*/ 1 h 1"/>
                      <a:gd name="T74" fmla="*/ 2 w 3"/>
                      <a:gd name="T75" fmla="*/ 1 h 1"/>
                      <a:gd name="T76" fmla="*/ 2 w 3"/>
                      <a:gd name="T77" fmla="*/ 1 h 1"/>
                      <a:gd name="T78" fmla="*/ 2 w 3"/>
                      <a:gd name="T79" fmla="*/ 0 h 1"/>
                      <a:gd name="T80" fmla="*/ 2 w 3"/>
                      <a:gd name="T81" fmla="*/ 0 h 1"/>
                      <a:gd name="T82" fmla="*/ 2 w 3"/>
                      <a:gd name="T83" fmla="*/ 1 h 1"/>
                      <a:gd name="T84" fmla="*/ 2 w 3"/>
                      <a:gd name="T85" fmla="*/ 0 h 1"/>
                      <a:gd name="T86" fmla="*/ 2 w 3"/>
                      <a:gd name="T87" fmla="*/ 0 h 1"/>
                      <a:gd name="T88" fmla="*/ 2 w 3"/>
                      <a:gd name="T89" fmla="*/ 0 h 1"/>
                      <a:gd name="T90" fmla="*/ 2 w 3"/>
                      <a:gd name="T91" fmla="*/ 0 h 1"/>
                      <a:gd name="T92" fmla="*/ 2 w 3"/>
                      <a:gd name="T93" fmla="*/ 0 h 1"/>
                      <a:gd name="T94" fmla="*/ 2 w 3"/>
                      <a:gd name="T95" fmla="*/ 0 h 1"/>
                      <a:gd name="T96" fmla="*/ 2 w 3"/>
                      <a:gd name="T97" fmla="*/ 0 h 1"/>
                      <a:gd name="T98" fmla="*/ 2 w 3"/>
                      <a:gd name="T99" fmla="*/ 0 h 1"/>
                      <a:gd name="T100" fmla="*/ 2 w 3"/>
                      <a:gd name="T101" fmla="*/ 0 h 1"/>
                      <a:gd name="T102" fmla="*/ 2 w 3"/>
                      <a:gd name="T103" fmla="*/ 0 h 1"/>
                      <a:gd name="T104" fmla="*/ 2 w 3"/>
                      <a:gd name="T105" fmla="*/ 0 h 1"/>
                      <a:gd name="T106" fmla="*/ 2 w 3"/>
                      <a:gd name="T107" fmla="*/ 0 h 1"/>
                      <a:gd name="T108" fmla="*/ 1 w 3"/>
                      <a:gd name="T109" fmla="*/ 0 h 1"/>
                      <a:gd name="T110" fmla="*/ 1 w 3"/>
                      <a:gd name="T111" fmla="*/ 0 h 1"/>
                      <a:gd name="T112" fmla="*/ 1 w 3"/>
                      <a:gd name="T113" fmla="*/ 0 h 1"/>
                      <a:gd name="T114" fmla="*/ 1 w 3"/>
                      <a:gd name="T115" fmla="*/ 0 h 1"/>
                      <a:gd name="T116" fmla="*/ 1 w 3"/>
                      <a:gd name="T117" fmla="*/ 0 h 1"/>
                      <a:gd name="T118" fmla="*/ 1 w 3"/>
                      <a:gd name="T119" fmla="*/ 0 h 1"/>
                      <a:gd name="T120" fmla="*/ 1 w 3"/>
                      <a:gd name="T1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6" name="Freeform 539"/>
                  <p:cNvSpPr>
                    <a:spLocks/>
                  </p:cNvSpPr>
                  <p:nvPr/>
                </p:nvSpPr>
                <p:spPr bwMode="auto">
                  <a:xfrm>
                    <a:off x="2877" y="1229"/>
                    <a:ext cx="5" cy="3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2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0 w 2"/>
                      <a:gd name="T9" fmla="*/ 0 h 1"/>
                      <a:gd name="T10" fmla="*/ 1 w 2"/>
                      <a:gd name="T1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7" name="Rectangle 540"/>
                  <p:cNvSpPr>
                    <a:spLocks noChangeArrowheads="1"/>
                  </p:cNvSpPr>
                  <p:nvPr/>
                </p:nvSpPr>
                <p:spPr bwMode="auto">
                  <a:xfrm>
                    <a:off x="3135" y="118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8" name="Freeform 541"/>
                  <p:cNvSpPr>
                    <a:spLocks/>
                  </p:cNvSpPr>
                  <p:nvPr/>
                </p:nvSpPr>
                <p:spPr bwMode="auto">
                  <a:xfrm>
                    <a:off x="2879" y="1221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0 h 1"/>
                      <a:gd name="T4" fmla="*/ 1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19" name="Freeform 542"/>
                  <p:cNvSpPr>
                    <a:spLocks/>
                  </p:cNvSpPr>
                  <p:nvPr/>
                </p:nvSpPr>
                <p:spPr bwMode="auto">
                  <a:xfrm>
                    <a:off x="2879" y="12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0" name="Freeform 543"/>
                  <p:cNvSpPr>
                    <a:spLocks/>
                  </p:cNvSpPr>
                  <p:nvPr/>
                </p:nvSpPr>
                <p:spPr bwMode="auto">
                  <a:xfrm>
                    <a:off x="3032" y="1207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1" name="Freeform 544"/>
                  <p:cNvSpPr>
                    <a:spLocks/>
                  </p:cNvSpPr>
                  <p:nvPr/>
                </p:nvSpPr>
                <p:spPr bwMode="auto">
                  <a:xfrm>
                    <a:off x="3038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2" name="Freeform 545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3" name="Rectangle 546"/>
                  <p:cNvSpPr>
                    <a:spLocks noChangeArrowheads="1"/>
                  </p:cNvSpPr>
                  <p:nvPr/>
                </p:nvSpPr>
                <p:spPr bwMode="auto">
                  <a:xfrm>
                    <a:off x="3038" y="120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4" name="Freeform 547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5" name="Rectangle 548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0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6" name="Freeform 549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7" name="Oval 550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0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8" name="Freeform 551"/>
                  <p:cNvSpPr>
                    <a:spLocks/>
                  </p:cNvSpPr>
                  <p:nvPr/>
                </p:nvSpPr>
                <p:spPr bwMode="auto">
                  <a:xfrm>
                    <a:off x="3041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29" name="Freeform 552"/>
                  <p:cNvSpPr>
                    <a:spLocks/>
                  </p:cNvSpPr>
                  <p:nvPr/>
                </p:nvSpPr>
                <p:spPr bwMode="auto">
                  <a:xfrm>
                    <a:off x="3041" y="1209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1 h 1"/>
                      <a:gd name="T5" fmla="*/ 1 h 1"/>
                      <a:gd name="T6" fmla="*/ 1 h 1"/>
                      <a:gd name="T7" fmla="*/ 1 h 1"/>
                      <a:gd name="T8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0" name="Rectangle 553"/>
                  <p:cNvSpPr>
                    <a:spLocks noChangeArrowheads="1"/>
                  </p:cNvSpPr>
                  <p:nvPr/>
                </p:nvSpPr>
                <p:spPr bwMode="auto">
                  <a:xfrm>
                    <a:off x="3041" y="121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1" name="Freeform 554"/>
                  <p:cNvSpPr>
                    <a:spLocks/>
                  </p:cNvSpPr>
                  <p:nvPr/>
                </p:nvSpPr>
                <p:spPr bwMode="auto">
                  <a:xfrm>
                    <a:off x="3041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2" name="Rectangle 555"/>
                  <p:cNvSpPr>
                    <a:spLocks noChangeArrowheads="1"/>
                  </p:cNvSpPr>
                  <p:nvPr/>
                </p:nvSpPr>
                <p:spPr bwMode="auto">
                  <a:xfrm>
                    <a:off x="3041" y="121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3" name="Freeform 556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4" name="Freeform 557"/>
                  <p:cNvSpPr>
                    <a:spLocks/>
                  </p:cNvSpPr>
                  <p:nvPr/>
                </p:nvSpPr>
                <p:spPr bwMode="auto">
                  <a:xfrm>
                    <a:off x="3035" y="1207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5" name="Freeform 558"/>
                  <p:cNvSpPr>
                    <a:spLocks/>
                  </p:cNvSpPr>
                  <p:nvPr/>
                </p:nvSpPr>
                <p:spPr bwMode="auto">
                  <a:xfrm>
                    <a:off x="3035" y="1209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3 w 3"/>
                      <a:gd name="T3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6" name="Rectangle 559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0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7" name="Freeform 560"/>
                  <p:cNvSpPr>
                    <a:spLocks/>
                  </p:cNvSpPr>
                  <p:nvPr/>
                </p:nvSpPr>
                <p:spPr bwMode="auto">
                  <a:xfrm>
                    <a:off x="3035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8" name="Freeform 561"/>
                  <p:cNvSpPr>
                    <a:spLocks/>
                  </p:cNvSpPr>
                  <p:nvPr/>
                </p:nvSpPr>
                <p:spPr bwMode="auto">
                  <a:xfrm>
                    <a:off x="3035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39" name="Freeform 562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0" name="Freeform 563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1" name="Freeform 564"/>
                  <p:cNvSpPr>
                    <a:spLocks/>
                  </p:cNvSpPr>
                  <p:nvPr/>
                </p:nvSpPr>
                <p:spPr bwMode="auto">
                  <a:xfrm>
                    <a:off x="3035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2" name="Rectangle 565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0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3" name="Freeform 566"/>
                  <p:cNvSpPr>
                    <a:spLocks/>
                  </p:cNvSpPr>
                  <p:nvPr/>
                </p:nvSpPr>
                <p:spPr bwMode="auto">
                  <a:xfrm>
                    <a:off x="3038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4" name="Freeform 567"/>
                  <p:cNvSpPr>
                    <a:spLocks/>
                  </p:cNvSpPr>
                  <p:nvPr/>
                </p:nvSpPr>
                <p:spPr bwMode="auto">
                  <a:xfrm>
                    <a:off x="3035" y="1207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5" name="Freeform 568"/>
                  <p:cNvSpPr>
                    <a:spLocks/>
                  </p:cNvSpPr>
                  <p:nvPr/>
                </p:nvSpPr>
                <p:spPr bwMode="auto">
                  <a:xfrm>
                    <a:off x="3035" y="1207"/>
                    <a:ext cx="3" cy="0"/>
                  </a:xfrm>
                  <a:custGeom>
                    <a:avLst/>
                    <a:gdLst>
                      <a:gd name="T0" fmla="*/ 0 w 3"/>
                      <a:gd name="T1" fmla="*/ 3 w 3"/>
                      <a:gd name="T2" fmla="*/ 0 w 3"/>
                      <a:gd name="T3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6" name="Rectangle 569"/>
                  <p:cNvSpPr>
                    <a:spLocks noChangeArrowheads="1"/>
                  </p:cNvSpPr>
                  <p:nvPr/>
                </p:nvSpPr>
                <p:spPr bwMode="auto">
                  <a:xfrm>
                    <a:off x="3041" y="121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7" name="Freeform 570"/>
                  <p:cNvSpPr>
                    <a:spLocks/>
                  </p:cNvSpPr>
                  <p:nvPr/>
                </p:nvSpPr>
                <p:spPr bwMode="auto">
                  <a:xfrm>
                    <a:off x="3041" y="1207"/>
                    <a:ext cx="0" cy="2"/>
                  </a:xfrm>
                  <a:custGeom>
                    <a:avLst/>
                    <a:gdLst>
                      <a:gd name="T0" fmla="*/ 0 h 2"/>
                      <a:gd name="T1" fmla="*/ 2 h 2"/>
                      <a:gd name="T2" fmla="*/ 2 h 2"/>
                      <a:gd name="T3" fmla="*/ 0 h 2"/>
                      <a:gd name="T4" fmla="*/ 0 h 2"/>
                      <a:gd name="T5" fmla="*/ 0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8" name="Freeform 571"/>
                  <p:cNvSpPr>
                    <a:spLocks/>
                  </p:cNvSpPr>
                  <p:nvPr/>
                </p:nvSpPr>
                <p:spPr bwMode="auto">
                  <a:xfrm>
                    <a:off x="3041" y="1209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1 w 1"/>
                      <a:gd name="T10" fmla="*/ 1 w 1"/>
                      <a:gd name="T11" fmla="*/ 0 w 1"/>
                      <a:gd name="T12" fmla="*/ 0 w 1"/>
                      <a:gd name="T1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49" name="Freeform 572"/>
                  <p:cNvSpPr>
                    <a:spLocks/>
                  </p:cNvSpPr>
                  <p:nvPr/>
                </p:nvSpPr>
                <p:spPr bwMode="auto">
                  <a:xfrm>
                    <a:off x="3038" y="1209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0 w 1"/>
                      <a:gd name="T9" fmla="*/ 0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  <a:gd name="T16" fmla="*/ 1 w 1"/>
                      <a:gd name="T17" fmla="*/ 1 w 1"/>
                      <a:gd name="T18" fmla="*/ 1 w 1"/>
                      <a:gd name="T19" fmla="*/ 1 w 1"/>
                      <a:gd name="T20" fmla="*/ 1 w 1"/>
                      <a:gd name="T21" fmla="*/ 1 w 1"/>
                      <a:gd name="T22" fmla="*/ 1 w 1"/>
                      <a:gd name="T23" fmla="*/ 1 w 1"/>
                      <a:gd name="T24" fmla="*/ 1 w 1"/>
                      <a:gd name="T25" fmla="*/ 1 w 1"/>
                      <a:gd name="T26" fmla="*/ 1 w 1"/>
                      <a:gd name="T2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0" name="Freeform 573"/>
                  <p:cNvSpPr>
                    <a:spLocks/>
                  </p:cNvSpPr>
                  <p:nvPr/>
                </p:nvSpPr>
                <p:spPr bwMode="auto">
                  <a:xfrm>
                    <a:off x="3041" y="1207"/>
                    <a:ext cx="0" cy="2"/>
                  </a:xfrm>
                  <a:custGeom>
                    <a:avLst/>
                    <a:gdLst>
                      <a:gd name="T0" fmla="*/ 0 h 2"/>
                      <a:gd name="T1" fmla="*/ 0 h 2"/>
                      <a:gd name="T2" fmla="*/ 0 h 2"/>
                      <a:gd name="T3" fmla="*/ 0 h 2"/>
                      <a:gd name="T4" fmla="*/ 2 h 2"/>
                      <a:gd name="T5" fmla="*/ 0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1" name="Freeform 574"/>
                  <p:cNvSpPr>
                    <a:spLocks/>
                  </p:cNvSpPr>
                  <p:nvPr/>
                </p:nvSpPr>
                <p:spPr bwMode="auto">
                  <a:xfrm>
                    <a:off x="3041" y="1209"/>
                    <a:ext cx="2" cy="0"/>
                  </a:xfrm>
                  <a:custGeom>
                    <a:avLst/>
                    <a:gdLst>
                      <a:gd name="T0" fmla="*/ 2 w 2"/>
                      <a:gd name="T1" fmla="*/ 0 w 2"/>
                      <a:gd name="T2" fmla="*/ 0 w 2"/>
                      <a:gd name="T3" fmla="*/ 0 w 2"/>
                      <a:gd name="T4" fmla="*/ 0 w 2"/>
                      <a:gd name="T5" fmla="*/ 2 w 2"/>
                      <a:gd name="T6" fmla="*/ 2 w 2"/>
                      <a:gd name="T7" fmla="*/ 2 w 2"/>
                      <a:gd name="T8" fmla="*/ 2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2" name="Rectangle 575"/>
                  <p:cNvSpPr>
                    <a:spLocks noChangeArrowheads="1"/>
                  </p:cNvSpPr>
                  <p:nvPr/>
                </p:nvSpPr>
                <p:spPr bwMode="auto">
                  <a:xfrm>
                    <a:off x="3041" y="120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3" name="Rectangle 576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0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4" name="Freeform 577"/>
                  <p:cNvSpPr>
                    <a:spLocks/>
                  </p:cNvSpPr>
                  <p:nvPr/>
                </p:nvSpPr>
                <p:spPr bwMode="auto">
                  <a:xfrm>
                    <a:off x="3041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5" name="Oval 578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0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6" name="Freeform 579"/>
                  <p:cNvSpPr>
                    <a:spLocks/>
                  </p:cNvSpPr>
                  <p:nvPr/>
                </p:nvSpPr>
                <p:spPr bwMode="auto">
                  <a:xfrm>
                    <a:off x="3043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7" name="Freeform 580"/>
                  <p:cNvSpPr>
                    <a:spLocks/>
                  </p:cNvSpPr>
                  <p:nvPr/>
                </p:nvSpPr>
                <p:spPr bwMode="auto">
                  <a:xfrm>
                    <a:off x="2971" y="1869"/>
                    <a:ext cx="548" cy="651"/>
                  </a:xfrm>
                  <a:custGeom>
                    <a:avLst/>
                    <a:gdLst>
                      <a:gd name="T0" fmla="*/ 193 w 197"/>
                      <a:gd name="T1" fmla="*/ 51 h 234"/>
                      <a:gd name="T2" fmla="*/ 168 w 197"/>
                      <a:gd name="T3" fmla="*/ 46 h 234"/>
                      <a:gd name="T4" fmla="*/ 162 w 197"/>
                      <a:gd name="T5" fmla="*/ 44 h 234"/>
                      <a:gd name="T6" fmla="*/ 144 w 197"/>
                      <a:gd name="T7" fmla="*/ 51 h 234"/>
                      <a:gd name="T8" fmla="*/ 140 w 197"/>
                      <a:gd name="T9" fmla="*/ 34 h 234"/>
                      <a:gd name="T10" fmla="*/ 132 w 197"/>
                      <a:gd name="T11" fmla="*/ 23 h 234"/>
                      <a:gd name="T12" fmla="*/ 108 w 197"/>
                      <a:gd name="T13" fmla="*/ 20 h 234"/>
                      <a:gd name="T14" fmla="*/ 99 w 197"/>
                      <a:gd name="T15" fmla="*/ 12 h 234"/>
                      <a:gd name="T16" fmla="*/ 95 w 197"/>
                      <a:gd name="T17" fmla="*/ 11 h 234"/>
                      <a:gd name="T18" fmla="*/ 84 w 197"/>
                      <a:gd name="T19" fmla="*/ 7 h 234"/>
                      <a:gd name="T20" fmla="*/ 69 w 197"/>
                      <a:gd name="T21" fmla="*/ 7 h 234"/>
                      <a:gd name="T22" fmla="*/ 56 w 197"/>
                      <a:gd name="T23" fmla="*/ 5 h 234"/>
                      <a:gd name="T24" fmla="*/ 47 w 197"/>
                      <a:gd name="T25" fmla="*/ 4 h 234"/>
                      <a:gd name="T26" fmla="*/ 42 w 197"/>
                      <a:gd name="T27" fmla="*/ 16 h 234"/>
                      <a:gd name="T28" fmla="*/ 39 w 197"/>
                      <a:gd name="T29" fmla="*/ 0 h 234"/>
                      <a:gd name="T30" fmla="*/ 23 w 197"/>
                      <a:gd name="T31" fmla="*/ 12 h 234"/>
                      <a:gd name="T32" fmla="*/ 23 w 197"/>
                      <a:gd name="T33" fmla="*/ 15 h 234"/>
                      <a:gd name="T34" fmla="*/ 8 w 197"/>
                      <a:gd name="T35" fmla="*/ 17 h 234"/>
                      <a:gd name="T36" fmla="*/ 12 w 197"/>
                      <a:gd name="T37" fmla="*/ 22 h 234"/>
                      <a:gd name="T38" fmla="*/ 18 w 197"/>
                      <a:gd name="T39" fmla="*/ 43 h 234"/>
                      <a:gd name="T40" fmla="*/ 4 w 197"/>
                      <a:gd name="T41" fmla="*/ 58 h 234"/>
                      <a:gd name="T42" fmla="*/ 5 w 197"/>
                      <a:gd name="T43" fmla="*/ 76 h 234"/>
                      <a:gd name="T44" fmla="*/ 3 w 197"/>
                      <a:gd name="T45" fmla="*/ 89 h 234"/>
                      <a:gd name="T46" fmla="*/ 28 w 197"/>
                      <a:gd name="T47" fmla="*/ 120 h 234"/>
                      <a:gd name="T48" fmla="*/ 37 w 197"/>
                      <a:gd name="T49" fmla="*/ 128 h 234"/>
                      <a:gd name="T50" fmla="*/ 57 w 197"/>
                      <a:gd name="T51" fmla="*/ 146 h 234"/>
                      <a:gd name="T52" fmla="*/ 52 w 197"/>
                      <a:gd name="T53" fmla="*/ 173 h 234"/>
                      <a:gd name="T54" fmla="*/ 51 w 197"/>
                      <a:gd name="T55" fmla="*/ 187 h 234"/>
                      <a:gd name="T56" fmla="*/ 45 w 197"/>
                      <a:gd name="T57" fmla="*/ 211 h 234"/>
                      <a:gd name="T58" fmla="*/ 44 w 197"/>
                      <a:gd name="T59" fmla="*/ 219 h 234"/>
                      <a:gd name="T60" fmla="*/ 39 w 197"/>
                      <a:gd name="T61" fmla="*/ 221 h 234"/>
                      <a:gd name="T62" fmla="*/ 40 w 197"/>
                      <a:gd name="T63" fmla="*/ 222 h 234"/>
                      <a:gd name="T64" fmla="*/ 42 w 197"/>
                      <a:gd name="T65" fmla="*/ 224 h 234"/>
                      <a:gd name="T66" fmla="*/ 41 w 197"/>
                      <a:gd name="T67" fmla="*/ 229 h 234"/>
                      <a:gd name="T68" fmla="*/ 42 w 197"/>
                      <a:gd name="T69" fmla="*/ 231 h 234"/>
                      <a:gd name="T70" fmla="*/ 43 w 197"/>
                      <a:gd name="T71" fmla="*/ 232 h 234"/>
                      <a:gd name="T72" fmla="*/ 49 w 197"/>
                      <a:gd name="T73" fmla="*/ 232 h 234"/>
                      <a:gd name="T74" fmla="*/ 55 w 197"/>
                      <a:gd name="T75" fmla="*/ 230 h 234"/>
                      <a:gd name="T76" fmla="*/ 56 w 197"/>
                      <a:gd name="T77" fmla="*/ 228 h 234"/>
                      <a:gd name="T78" fmla="*/ 63 w 197"/>
                      <a:gd name="T79" fmla="*/ 223 h 234"/>
                      <a:gd name="T80" fmla="*/ 68 w 197"/>
                      <a:gd name="T81" fmla="*/ 220 h 234"/>
                      <a:gd name="T82" fmla="*/ 66 w 197"/>
                      <a:gd name="T83" fmla="*/ 216 h 234"/>
                      <a:gd name="T84" fmla="*/ 74 w 197"/>
                      <a:gd name="T85" fmla="*/ 208 h 234"/>
                      <a:gd name="T86" fmla="*/ 84 w 197"/>
                      <a:gd name="T87" fmla="*/ 203 h 234"/>
                      <a:gd name="T88" fmla="*/ 87 w 197"/>
                      <a:gd name="T89" fmla="*/ 198 h 234"/>
                      <a:gd name="T90" fmla="*/ 102 w 197"/>
                      <a:gd name="T91" fmla="*/ 191 h 234"/>
                      <a:gd name="T92" fmla="*/ 101 w 197"/>
                      <a:gd name="T93" fmla="*/ 182 h 234"/>
                      <a:gd name="T94" fmla="*/ 111 w 197"/>
                      <a:gd name="T95" fmla="*/ 182 h 234"/>
                      <a:gd name="T96" fmla="*/ 119 w 197"/>
                      <a:gd name="T97" fmla="*/ 178 h 234"/>
                      <a:gd name="T98" fmla="*/ 124 w 197"/>
                      <a:gd name="T99" fmla="*/ 170 h 234"/>
                      <a:gd name="T100" fmla="*/ 127 w 197"/>
                      <a:gd name="T101" fmla="*/ 169 h 234"/>
                      <a:gd name="T102" fmla="*/ 133 w 197"/>
                      <a:gd name="T103" fmla="*/ 163 h 234"/>
                      <a:gd name="T104" fmla="*/ 146 w 197"/>
                      <a:gd name="T105" fmla="*/ 143 h 234"/>
                      <a:gd name="T106" fmla="*/ 162 w 197"/>
                      <a:gd name="T107" fmla="*/ 132 h 234"/>
                      <a:gd name="T108" fmla="*/ 180 w 197"/>
                      <a:gd name="T109" fmla="*/ 105 h 234"/>
                      <a:gd name="T110" fmla="*/ 181 w 197"/>
                      <a:gd name="T111" fmla="*/ 97 h 234"/>
                      <a:gd name="T112" fmla="*/ 186 w 197"/>
                      <a:gd name="T113" fmla="*/ 85 h 234"/>
                      <a:gd name="T114" fmla="*/ 191 w 197"/>
                      <a:gd name="T115" fmla="*/ 76 h 234"/>
                      <a:gd name="T116" fmla="*/ 196 w 197"/>
                      <a:gd name="T117" fmla="*/ 65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197" h="234">
                        <a:moveTo>
                          <a:pt x="197" y="59"/>
                        </a:moveTo>
                        <a:cubicBezTo>
                          <a:pt x="196" y="56"/>
                          <a:pt x="196" y="53"/>
                          <a:pt x="195" y="51"/>
                        </a:cubicBezTo>
                        <a:cubicBezTo>
                          <a:pt x="195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4" y="51"/>
                        </a:cubicBezTo>
                        <a:cubicBezTo>
                          <a:pt x="194" y="51"/>
                          <a:pt x="194" y="51"/>
                          <a:pt x="193" y="51"/>
                        </a:cubicBezTo>
                        <a:cubicBezTo>
                          <a:pt x="193" y="51"/>
                          <a:pt x="193" y="51"/>
                          <a:pt x="193" y="51"/>
                        </a:cubicBezTo>
                        <a:cubicBezTo>
                          <a:pt x="193" y="51"/>
                          <a:pt x="193" y="51"/>
                          <a:pt x="193" y="51"/>
                        </a:cubicBezTo>
                        <a:cubicBezTo>
                          <a:pt x="193" y="51"/>
                          <a:pt x="193" y="51"/>
                          <a:pt x="193" y="51"/>
                        </a:cubicBezTo>
                        <a:cubicBezTo>
                          <a:pt x="193" y="51"/>
                          <a:pt x="193" y="51"/>
                          <a:pt x="193" y="51"/>
                        </a:cubicBezTo>
                        <a:cubicBezTo>
                          <a:pt x="192" y="51"/>
                          <a:pt x="192" y="51"/>
                          <a:pt x="192" y="51"/>
                        </a:cubicBezTo>
                        <a:cubicBezTo>
                          <a:pt x="191" y="51"/>
                          <a:pt x="190" y="51"/>
                          <a:pt x="189" y="51"/>
                        </a:cubicBezTo>
                        <a:cubicBezTo>
                          <a:pt x="188" y="50"/>
                          <a:pt x="187" y="50"/>
                          <a:pt x="186" y="49"/>
                        </a:cubicBezTo>
                        <a:cubicBezTo>
                          <a:pt x="185" y="48"/>
                          <a:pt x="185" y="48"/>
                          <a:pt x="185" y="48"/>
                        </a:cubicBezTo>
                        <a:cubicBezTo>
                          <a:pt x="183" y="47"/>
                          <a:pt x="182" y="46"/>
                          <a:pt x="182" y="46"/>
                        </a:cubicBezTo>
                        <a:cubicBezTo>
                          <a:pt x="181" y="46"/>
                          <a:pt x="181" y="46"/>
                          <a:pt x="181" y="46"/>
                        </a:cubicBezTo>
                        <a:cubicBezTo>
                          <a:pt x="180" y="45"/>
                          <a:pt x="180" y="45"/>
                          <a:pt x="180" y="45"/>
                        </a:cubicBezTo>
                        <a:cubicBezTo>
                          <a:pt x="179" y="45"/>
                          <a:pt x="179" y="45"/>
                          <a:pt x="179" y="45"/>
                        </a:cubicBezTo>
                        <a:cubicBezTo>
                          <a:pt x="179" y="45"/>
                          <a:pt x="179" y="45"/>
                          <a:pt x="179" y="45"/>
                        </a:cubicBezTo>
                        <a:cubicBezTo>
                          <a:pt x="176" y="45"/>
                          <a:pt x="172" y="47"/>
                          <a:pt x="168" y="47"/>
                        </a:cubicBezTo>
                        <a:cubicBezTo>
                          <a:pt x="168" y="46"/>
                          <a:pt x="168" y="46"/>
                          <a:pt x="168" y="47"/>
                        </a:cubicBezTo>
                        <a:cubicBezTo>
                          <a:pt x="168" y="46"/>
                          <a:pt x="168" y="46"/>
                          <a:pt x="168" y="46"/>
                        </a:cubicBezTo>
                        <a:cubicBezTo>
                          <a:pt x="168" y="46"/>
                          <a:pt x="168" y="46"/>
                          <a:pt x="168" y="46"/>
                        </a:cubicBezTo>
                        <a:cubicBezTo>
                          <a:pt x="167" y="46"/>
                          <a:pt x="167" y="46"/>
                          <a:pt x="167" y="46"/>
                        </a:cubicBezTo>
                        <a:cubicBezTo>
                          <a:pt x="167" y="46"/>
                          <a:pt x="167" y="46"/>
                          <a:pt x="167" y="46"/>
                        </a:cubicBezTo>
                        <a:cubicBezTo>
                          <a:pt x="167" y="47"/>
                          <a:pt x="166" y="47"/>
                          <a:pt x="166" y="47"/>
                        </a:cubicBezTo>
                        <a:cubicBezTo>
                          <a:pt x="166" y="47"/>
                          <a:pt x="166" y="47"/>
                          <a:pt x="166" y="46"/>
                        </a:cubicBezTo>
                        <a:cubicBezTo>
                          <a:pt x="165" y="47"/>
                          <a:pt x="165" y="48"/>
                          <a:pt x="164" y="49"/>
                        </a:cubicBezTo>
                        <a:cubicBezTo>
                          <a:pt x="164" y="49"/>
                          <a:pt x="164" y="49"/>
                          <a:pt x="164" y="49"/>
                        </a:cubicBezTo>
                        <a:cubicBezTo>
                          <a:pt x="164" y="49"/>
                          <a:pt x="164" y="48"/>
                          <a:pt x="165" y="47"/>
                        </a:cubicBezTo>
                        <a:cubicBezTo>
                          <a:pt x="163" y="48"/>
                          <a:pt x="163" y="50"/>
                          <a:pt x="162" y="52"/>
                        </a:cubicBezTo>
                        <a:cubicBezTo>
                          <a:pt x="162" y="50"/>
                          <a:pt x="162" y="50"/>
                          <a:pt x="163" y="48"/>
                        </a:cubicBezTo>
                        <a:cubicBezTo>
                          <a:pt x="163" y="47"/>
                          <a:pt x="163" y="47"/>
                          <a:pt x="162" y="47"/>
                        </a:cubicBezTo>
                        <a:cubicBezTo>
                          <a:pt x="162" y="47"/>
                          <a:pt x="163" y="46"/>
                          <a:pt x="163" y="46"/>
                        </a:cubicBezTo>
                        <a:cubicBezTo>
                          <a:pt x="162" y="45"/>
                          <a:pt x="162" y="45"/>
                          <a:pt x="162" y="44"/>
                        </a:cubicBezTo>
                        <a:cubicBezTo>
                          <a:pt x="161" y="44"/>
                          <a:pt x="161" y="44"/>
                          <a:pt x="160" y="44"/>
                        </a:cubicBezTo>
                        <a:cubicBezTo>
                          <a:pt x="159" y="44"/>
                          <a:pt x="159" y="44"/>
                          <a:pt x="159" y="44"/>
                        </a:cubicBezTo>
                        <a:cubicBezTo>
                          <a:pt x="159" y="44"/>
                          <a:pt x="159" y="44"/>
                          <a:pt x="159" y="44"/>
                        </a:cubicBezTo>
                        <a:cubicBezTo>
                          <a:pt x="158" y="43"/>
                          <a:pt x="158" y="43"/>
                          <a:pt x="158" y="43"/>
                        </a:cubicBezTo>
                        <a:cubicBezTo>
                          <a:pt x="158" y="43"/>
                          <a:pt x="158" y="43"/>
                          <a:pt x="158" y="43"/>
                        </a:cubicBezTo>
                        <a:cubicBezTo>
                          <a:pt x="158" y="43"/>
                          <a:pt x="156" y="44"/>
                          <a:pt x="154" y="43"/>
                        </a:cubicBezTo>
                        <a:cubicBezTo>
                          <a:pt x="154" y="43"/>
                          <a:pt x="154" y="43"/>
                          <a:pt x="153" y="43"/>
                        </a:cubicBezTo>
                        <a:cubicBezTo>
                          <a:pt x="153" y="43"/>
                          <a:pt x="153" y="43"/>
                          <a:pt x="153" y="43"/>
                        </a:cubicBezTo>
                        <a:cubicBezTo>
                          <a:pt x="153" y="43"/>
                          <a:pt x="152" y="43"/>
                          <a:pt x="151" y="42"/>
                        </a:cubicBezTo>
                        <a:cubicBezTo>
                          <a:pt x="147" y="45"/>
                          <a:pt x="147" y="45"/>
                          <a:pt x="147" y="47"/>
                        </a:cubicBezTo>
                        <a:cubicBezTo>
                          <a:pt x="146" y="47"/>
                          <a:pt x="146" y="47"/>
                          <a:pt x="146" y="47"/>
                        </a:cubicBezTo>
                        <a:cubicBezTo>
                          <a:pt x="146" y="48"/>
                          <a:pt x="146" y="48"/>
                          <a:pt x="146" y="48"/>
                        </a:cubicBezTo>
                        <a:cubicBezTo>
                          <a:pt x="145" y="50"/>
                          <a:pt x="144" y="50"/>
                          <a:pt x="144" y="51"/>
                        </a:cubicBezTo>
                        <a:cubicBezTo>
                          <a:pt x="144" y="51"/>
                          <a:pt x="144" y="50"/>
                          <a:pt x="144" y="50"/>
                        </a:cubicBezTo>
                        <a:cubicBezTo>
                          <a:pt x="143" y="50"/>
                          <a:pt x="143" y="50"/>
                          <a:pt x="142" y="50"/>
                        </a:cubicBezTo>
                        <a:cubicBezTo>
                          <a:pt x="145" y="49"/>
                          <a:pt x="146" y="48"/>
                          <a:pt x="146" y="46"/>
                        </a:cubicBezTo>
                        <a:cubicBezTo>
                          <a:pt x="147" y="45"/>
                          <a:pt x="147" y="45"/>
                          <a:pt x="147" y="45"/>
                        </a:cubicBezTo>
                        <a:cubicBezTo>
                          <a:pt x="147" y="45"/>
                          <a:pt x="147" y="44"/>
                          <a:pt x="147" y="43"/>
                        </a:cubicBezTo>
                        <a:cubicBezTo>
                          <a:pt x="147" y="43"/>
                          <a:pt x="147" y="42"/>
                          <a:pt x="147" y="42"/>
                        </a:cubicBezTo>
                        <a:cubicBezTo>
                          <a:pt x="145" y="42"/>
                          <a:pt x="139" y="43"/>
                          <a:pt x="139" y="43"/>
                        </a:cubicBezTo>
                        <a:cubicBezTo>
                          <a:pt x="138" y="44"/>
                          <a:pt x="138" y="44"/>
                          <a:pt x="138" y="47"/>
                        </a:cubicBezTo>
                        <a:cubicBezTo>
                          <a:pt x="137" y="46"/>
                          <a:pt x="137" y="45"/>
                          <a:pt x="137" y="45"/>
                        </a:cubicBezTo>
                        <a:cubicBezTo>
                          <a:pt x="137" y="44"/>
                          <a:pt x="138" y="44"/>
                          <a:pt x="138" y="43"/>
                        </a:cubicBezTo>
                        <a:cubicBezTo>
                          <a:pt x="137" y="43"/>
                          <a:pt x="137" y="43"/>
                          <a:pt x="137" y="43"/>
                        </a:cubicBezTo>
                        <a:cubicBezTo>
                          <a:pt x="137" y="44"/>
                          <a:pt x="136" y="45"/>
                          <a:pt x="136" y="45"/>
                        </a:cubicBezTo>
                        <a:cubicBezTo>
                          <a:pt x="135" y="41"/>
                          <a:pt x="141" y="39"/>
                          <a:pt x="140" y="34"/>
                        </a:cubicBezTo>
                        <a:cubicBezTo>
                          <a:pt x="139" y="34"/>
                          <a:pt x="138" y="34"/>
                          <a:pt x="137" y="34"/>
                        </a:cubicBezTo>
                        <a:cubicBezTo>
                          <a:pt x="137" y="33"/>
                          <a:pt x="137" y="32"/>
                          <a:pt x="137" y="32"/>
                        </a:cubicBezTo>
                        <a:cubicBezTo>
                          <a:pt x="136" y="31"/>
                          <a:pt x="136" y="31"/>
                          <a:pt x="136" y="30"/>
                        </a:cubicBezTo>
                        <a:cubicBezTo>
                          <a:pt x="136" y="30"/>
                          <a:pt x="136" y="30"/>
                          <a:pt x="136" y="30"/>
                        </a:cubicBezTo>
                        <a:cubicBezTo>
                          <a:pt x="136" y="29"/>
                          <a:pt x="135" y="29"/>
                          <a:pt x="135" y="29"/>
                        </a:cubicBezTo>
                        <a:cubicBezTo>
                          <a:pt x="135" y="27"/>
                          <a:pt x="135" y="26"/>
                          <a:pt x="135" y="25"/>
                        </a:cubicBezTo>
                        <a:cubicBezTo>
                          <a:pt x="135" y="25"/>
                          <a:pt x="135" y="25"/>
                          <a:pt x="135" y="24"/>
                        </a:cubicBezTo>
                        <a:cubicBezTo>
                          <a:pt x="134" y="25"/>
                          <a:pt x="134" y="25"/>
                          <a:pt x="134" y="25"/>
                        </a:cubicBezTo>
                        <a:cubicBezTo>
                          <a:pt x="134" y="24"/>
                          <a:pt x="133" y="23"/>
                          <a:pt x="133" y="23"/>
                        </a:cubicBezTo>
                        <a:cubicBezTo>
                          <a:pt x="133" y="23"/>
                          <a:pt x="132" y="24"/>
                          <a:pt x="132" y="24"/>
                        </a:cubicBezTo>
                        <a:cubicBezTo>
                          <a:pt x="132" y="24"/>
                          <a:pt x="132" y="24"/>
                          <a:pt x="132" y="24"/>
                        </a:cubicBezTo>
                        <a:cubicBezTo>
                          <a:pt x="132" y="24"/>
                          <a:pt x="132" y="24"/>
                          <a:pt x="132" y="24"/>
                        </a:cubicBezTo>
                        <a:cubicBezTo>
                          <a:pt x="132" y="23"/>
                          <a:pt x="132" y="23"/>
                          <a:pt x="132" y="23"/>
                        </a:cubicBezTo>
                        <a:cubicBezTo>
                          <a:pt x="132" y="23"/>
                          <a:pt x="132" y="23"/>
                          <a:pt x="131" y="22"/>
                        </a:cubicBezTo>
                        <a:cubicBezTo>
                          <a:pt x="131" y="23"/>
                          <a:pt x="131" y="23"/>
                          <a:pt x="131" y="23"/>
                        </a:cubicBezTo>
                        <a:cubicBezTo>
                          <a:pt x="130" y="23"/>
                          <a:pt x="130" y="23"/>
                          <a:pt x="126" y="19"/>
                        </a:cubicBezTo>
                        <a:cubicBezTo>
                          <a:pt x="126" y="19"/>
                          <a:pt x="126" y="19"/>
                          <a:pt x="122" y="18"/>
                        </a:cubicBezTo>
                        <a:cubicBezTo>
                          <a:pt x="122" y="18"/>
                          <a:pt x="122" y="18"/>
                          <a:pt x="122" y="18"/>
                        </a:cubicBezTo>
                        <a:cubicBezTo>
                          <a:pt x="122" y="18"/>
                          <a:pt x="122" y="18"/>
                          <a:pt x="122" y="18"/>
                        </a:cubicBezTo>
                        <a:cubicBezTo>
                          <a:pt x="122" y="18"/>
                          <a:pt x="122" y="18"/>
                          <a:pt x="122" y="18"/>
                        </a:cubicBezTo>
                        <a:cubicBezTo>
                          <a:pt x="121" y="18"/>
                          <a:pt x="121" y="18"/>
                          <a:pt x="121" y="18"/>
                        </a:cubicBezTo>
                        <a:cubicBezTo>
                          <a:pt x="119" y="18"/>
                          <a:pt x="118" y="19"/>
                          <a:pt x="117" y="19"/>
                        </a:cubicBezTo>
                        <a:cubicBezTo>
                          <a:pt x="115" y="19"/>
                          <a:pt x="115" y="19"/>
                          <a:pt x="114" y="19"/>
                        </a:cubicBezTo>
                        <a:cubicBezTo>
                          <a:pt x="114" y="19"/>
                          <a:pt x="114" y="20"/>
                          <a:pt x="114" y="20"/>
                        </a:cubicBezTo>
                        <a:cubicBezTo>
                          <a:pt x="109" y="21"/>
                          <a:pt x="109" y="21"/>
                          <a:pt x="109" y="21"/>
                        </a:cubicBezTo>
                        <a:cubicBezTo>
                          <a:pt x="109" y="21"/>
                          <a:pt x="108" y="20"/>
                          <a:pt x="108" y="20"/>
                        </a:cubicBezTo>
                        <a:cubicBezTo>
                          <a:pt x="108" y="20"/>
                          <a:pt x="108" y="20"/>
                          <a:pt x="108" y="20"/>
                        </a:cubicBezTo>
                        <a:cubicBezTo>
                          <a:pt x="108" y="20"/>
                          <a:pt x="108" y="20"/>
                          <a:pt x="108" y="20"/>
                        </a:cubicBezTo>
                        <a:cubicBezTo>
                          <a:pt x="108" y="20"/>
                          <a:pt x="108" y="20"/>
                          <a:pt x="108" y="20"/>
                        </a:cubicBezTo>
                        <a:cubicBezTo>
                          <a:pt x="108" y="20"/>
                          <a:pt x="108" y="20"/>
                          <a:pt x="108" y="20"/>
                        </a:cubicBezTo>
                        <a:cubicBezTo>
                          <a:pt x="108" y="19"/>
                          <a:pt x="108" y="19"/>
                          <a:pt x="107" y="19"/>
                        </a:cubicBezTo>
                        <a:cubicBezTo>
                          <a:pt x="106" y="19"/>
                          <a:pt x="106" y="19"/>
                          <a:pt x="106" y="19"/>
                        </a:cubicBezTo>
                        <a:cubicBezTo>
                          <a:pt x="106" y="18"/>
                          <a:pt x="105" y="18"/>
                          <a:pt x="104" y="17"/>
                        </a:cubicBezTo>
                        <a:cubicBezTo>
                          <a:pt x="104" y="17"/>
                          <a:pt x="104" y="17"/>
                          <a:pt x="104" y="17"/>
                        </a:cubicBezTo>
                        <a:cubicBezTo>
                          <a:pt x="103" y="17"/>
                          <a:pt x="103" y="17"/>
                          <a:pt x="103" y="17"/>
                        </a:cubicBezTo>
                        <a:cubicBezTo>
                          <a:pt x="103" y="17"/>
                          <a:pt x="102" y="18"/>
                          <a:pt x="102" y="19"/>
                        </a:cubicBezTo>
                        <a:cubicBezTo>
                          <a:pt x="101" y="17"/>
                          <a:pt x="102" y="15"/>
                          <a:pt x="101" y="14"/>
                        </a:cubicBezTo>
                        <a:cubicBezTo>
                          <a:pt x="100" y="14"/>
                          <a:pt x="100" y="13"/>
                          <a:pt x="99" y="13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9" y="12"/>
                          <a:pt x="99" y="12"/>
                          <a:pt x="99" y="12"/>
                        </a:cubicBezTo>
                        <a:cubicBezTo>
                          <a:pt x="98" y="12"/>
                          <a:pt x="98" y="12"/>
                          <a:pt x="98" y="12"/>
                        </a:cubicBezTo>
                        <a:cubicBezTo>
                          <a:pt x="98" y="12"/>
                          <a:pt x="98" y="12"/>
                          <a:pt x="98" y="12"/>
                        </a:cubicBezTo>
                        <a:cubicBezTo>
                          <a:pt x="98" y="12"/>
                          <a:pt x="98" y="12"/>
                          <a:pt x="98" y="12"/>
                        </a:cubicBezTo>
                        <a:cubicBezTo>
                          <a:pt x="97" y="12"/>
                          <a:pt x="97" y="11"/>
                          <a:pt x="96" y="11"/>
                        </a:cubicBezTo>
                        <a:cubicBezTo>
                          <a:pt x="96" y="11"/>
                          <a:pt x="96" y="11"/>
                          <a:pt x="96" y="11"/>
                        </a:cubicBezTo>
                        <a:cubicBezTo>
                          <a:pt x="96" y="11"/>
                          <a:pt x="96" y="11"/>
                          <a:pt x="96" y="11"/>
                        </a:cubicBezTo>
                        <a:cubicBezTo>
                          <a:pt x="95" y="11"/>
                          <a:pt x="95" y="11"/>
                          <a:pt x="95" y="11"/>
                        </a:cubicBezTo>
                        <a:cubicBezTo>
                          <a:pt x="95" y="11"/>
                          <a:pt x="95" y="11"/>
                          <a:pt x="95" y="11"/>
                        </a:cubicBezTo>
                        <a:cubicBezTo>
                          <a:pt x="94" y="10"/>
                          <a:pt x="94" y="10"/>
                          <a:pt x="93" y="11"/>
                        </a:cubicBezTo>
                        <a:cubicBezTo>
                          <a:pt x="93" y="11"/>
                          <a:pt x="93" y="12"/>
                          <a:pt x="93" y="12"/>
                        </a:cubicBezTo>
                        <a:cubicBezTo>
                          <a:pt x="92" y="12"/>
                          <a:pt x="92" y="11"/>
                          <a:pt x="92" y="11"/>
                        </a:cubicBezTo>
                        <a:cubicBezTo>
                          <a:pt x="91" y="11"/>
                          <a:pt x="91" y="11"/>
                          <a:pt x="86" y="11"/>
                        </a:cubicBezTo>
                        <a:cubicBezTo>
                          <a:pt x="87" y="11"/>
                          <a:pt x="89" y="11"/>
                          <a:pt x="90" y="10"/>
                        </a:cubicBezTo>
                        <a:cubicBezTo>
                          <a:pt x="90" y="10"/>
                          <a:pt x="90" y="10"/>
                          <a:pt x="90" y="10"/>
                        </a:cubicBezTo>
                        <a:cubicBezTo>
                          <a:pt x="90" y="10"/>
                          <a:pt x="90" y="10"/>
                          <a:pt x="90" y="9"/>
                        </a:cubicBezTo>
                        <a:cubicBezTo>
                          <a:pt x="90" y="9"/>
                          <a:pt x="90" y="8"/>
                          <a:pt x="91" y="7"/>
                        </a:cubicBezTo>
                        <a:cubicBezTo>
                          <a:pt x="90" y="7"/>
                          <a:pt x="90" y="7"/>
                          <a:pt x="90" y="7"/>
                        </a:cubicBezTo>
                        <a:cubicBezTo>
                          <a:pt x="89" y="6"/>
                          <a:pt x="89" y="6"/>
                          <a:pt x="89" y="6"/>
                        </a:cubicBezTo>
                        <a:cubicBezTo>
                          <a:pt x="87" y="6"/>
                          <a:pt x="87" y="6"/>
                          <a:pt x="86" y="6"/>
                        </a:cubicBezTo>
                        <a:cubicBezTo>
                          <a:pt x="85" y="6"/>
                          <a:pt x="85" y="5"/>
                          <a:pt x="84" y="5"/>
                        </a:cubicBezTo>
                        <a:cubicBezTo>
                          <a:pt x="84" y="6"/>
                          <a:pt x="84" y="7"/>
                          <a:pt x="84" y="7"/>
                        </a:cubicBezTo>
                        <a:cubicBezTo>
                          <a:pt x="82" y="4"/>
                          <a:pt x="82" y="4"/>
                          <a:pt x="82" y="4"/>
                        </a:cubicBezTo>
                        <a:cubicBezTo>
                          <a:pt x="82" y="3"/>
                          <a:pt x="83" y="3"/>
                          <a:pt x="84" y="2"/>
                        </a:cubicBezTo>
                        <a:cubicBezTo>
                          <a:pt x="85" y="2"/>
                          <a:pt x="85" y="2"/>
                          <a:pt x="85" y="2"/>
                        </a:cubicBezTo>
                        <a:cubicBezTo>
                          <a:pt x="85" y="2"/>
                          <a:pt x="85" y="2"/>
                          <a:pt x="85" y="2"/>
                        </a:cubicBezTo>
                        <a:cubicBezTo>
                          <a:pt x="83" y="2"/>
                          <a:pt x="80" y="1"/>
                          <a:pt x="78" y="3"/>
                        </a:cubicBezTo>
                        <a:cubicBezTo>
                          <a:pt x="77" y="3"/>
                          <a:pt x="77" y="3"/>
                          <a:pt x="76" y="3"/>
                        </a:cubicBezTo>
                        <a:cubicBezTo>
                          <a:pt x="76" y="3"/>
                          <a:pt x="76" y="3"/>
                          <a:pt x="76" y="3"/>
                        </a:cubicBezTo>
                        <a:cubicBezTo>
                          <a:pt x="76" y="4"/>
                          <a:pt x="75" y="4"/>
                          <a:pt x="75" y="4"/>
                        </a:cubicBezTo>
                        <a:cubicBezTo>
                          <a:pt x="75" y="4"/>
                          <a:pt x="76" y="4"/>
                          <a:pt x="76" y="4"/>
                        </a:cubicBezTo>
                        <a:cubicBezTo>
                          <a:pt x="75" y="5"/>
                          <a:pt x="73" y="5"/>
                          <a:pt x="72" y="7"/>
                        </a:cubicBezTo>
                        <a:cubicBezTo>
                          <a:pt x="72" y="7"/>
                          <a:pt x="72" y="7"/>
                          <a:pt x="72" y="7"/>
                        </a:cubicBezTo>
                        <a:cubicBezTo>
                          <a:pt x="71" y="7"/>
                          <a:pt x="71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9" y="7"/>
                          <a:pt x="69" y="7"/>
                          <a:pt x="69" y="7"/>
                        </a:cubicBezTo>
                        <a:cubicBezTo>
                          <a:pt x="67" y="7"/>
                          <a:pt x="67" y="6"/>
                          <a:pt x="66" y="5"/>
                        </a:cubicBezTo>
                        <a:cubicBezTo>
                          <a:pt x="66" y="5"/>
                          <a:pt x="65" y="5"/>
                          <a:pt x="65" y="5"/>
                        </a:cubicBezTo>
                        <a:cubicBezTo>
                          <a:pt x="64" y="5"/>
                          <a:pt x="63" y="5"/>
                          <a:pt x="62" y="5"/>
                        </a:cubicBezTo>
                        <a:cubicBezTo>
                          <a:pt x="62" y="5"/>
                          <a:pt x="62" y="5"/>
                          <a:pt x="61" y="5"/>
                        </a:cubicBezTo>
                        <a:cubicBezTo>
                          <a:pt x="60" y="7"/>
                          <a:pt x="57" y="7"/>
                          <a:pt x="56" y="7"/>
                        </a:cubicBezTo>
                        <a:cubicBezTo>
                          <a:pt x="56" y="6"/>
                          <a:pt x="56" y="5"/>
                          <a:pt x="56" y="5"/>
                        </a:cubicBezTo>
                        <a:cubicBezTo>
                          <a:pt x="56" y="4"/>
                          <a:pt x="55" y="4"/>
                          <a:pt x="54" y="3"/>
                        </a:cubicBezTo>
                        <a:cubicBezTo>
                          <a:pt x="54" y="3"/>
                          <a:pt x="54" y="3"/>
                          <a:pt x="54" y="3"/>
                        </a:cubicBezTo>
                        <a:cubicBezTo>
                          <a:pt x="54" y="3"/>
                          <a:pt x="54" y="3"/>
                          <a:pt x="54" y="3"/>
                        </a:cubicBezTo>
                        <a:cubicBezTo>
                          <a:pt x="52" y="3"/>
                          <a:pt x="52" y="3"/>
                          <a:pt x="52" y="3"/>
                        </a:cubicBezTo>
                        <a:cubicBezTo>
                          <a:pt x="51" y="3"/>
                          <a:pt x="51" y="3"/>
                          <a:pt x="51" y="3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9" y="2"/>
                          <a:pt x="49" y="2"/>
                          <a:pt x="49" y="2"/>
                        </a:cubicBezTo>
                        <a:cubicBezTo>
                          <a:pt x="48" y="0"/>
                          <a:pt x="48" y="0"/>
                          <a:pt x="48" y="0"/>
                        </a:cubicBezTo>
                        <a:cubicBezTo>
                          <a:pt x="47" y="0"/>
                          <a:pt x="47" y="1"/>
                          <a:pt x="47" y="2"/>
                        </a:cubicBezTo>
                        <a:cubicBezTo>
                          <a:pt x="47" y="2"/>
                          <a:pt x="48" y="2"/>
                          <a:pt x="49" y="2"/>
                        </a:cubicBezTo>
                        <a:cubicBezTo>
                          <a:pt x="49" y="2"/>
                          <a:pt x="49" y="2"/>
                          <a:pt x="49" y="2"/>
                        </a:cubicBezTo>
                        <a:cubicBezTo>
                          <a:pt x="49" y="3"/>
                          <a:pt x="49" y="3"/>
                          <a:pt x="49" y="3"/>
                        </a:cubicBezTo>
                        <a:cubicBezTo>
                          <a:pt x="48" y="3"/>
                          <a:pt x="48" y="3"/>
                          <a:pt x="47" y="4"/>
                        </a:cubicBezTo>
                        <a:cubicBezTo>
                          <a:pt x="46" y="4"/>
                          <a:pt x="46" y="4"/>
                          <a:pt x="46" y="4"/>
                        </a:cubicBezTo>
                        <a:cubicBezTo>
                          <a:pt x="46" y="5"/>
                          <a:pt x="45" y="5"/>
                          <a:pt x="45" y="5"/>
                        </a:cubicBezTo>
                        <a:cubicBezTo>
                          <a:pt x="45" y="5"/>
                          <a:pt x="45" y="5"/>
                          <a:pt x="45" y="5"/>
                        </a:cubicBezTo>
                        <a:cubicBezTo>
                          <a:pt x="44" y="5"/>
                          <a:pt x="44" y="5"/>
                          <a:pt x="44" y="5"/>
                        </a:cubicBezTo>
                        <a:cubicBezTo>
                          <a:pt x="43" y="6"/>
                          <a:pt x="43" y="6"/>
                          <a:pt x="43" y="6"/>
                        </a:cubicBezTo>
                        <a:cubicBezTo>
                          <a:pt x="43" y="6"/>
                          <a:pt x="43" y="6"/>
                          <a:pt x="43" y="6"/>
                        </a:cubicBezTo>
                        <a:cubicBezTo>
                          <a:pt x="43" y="6"/>
                          <a:pt x="42" y="6"/>
                          <a:pt x="42" y="6"/>
                        </a:cubicBezTo>
                        <a:cubicBezTo>
                          <a:pt x="42" y="7"/>
                          <a:pt x="42" y="7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9"/>
                          <a:pt x="42" y="9"/>
                          <a:pt x="42" y="9"/>
                        </a:cubicBezTo>
                        <a:cubicBezTo>
                          <a:pt x="42" y="9"/>
                          <a:pt x="42" y="9"/>
                          <a:pt x="42" y="9"/>
                        </a:cubicBezTo>
                        <a:cubicBezTo>
                          <a:pt x="42" y="10"/>
                          <a:pt x="42" y="10"/>
                          <a:pt x="42" y="10"/>
                        </a:cubicBezTo>
                        <a:cubicBezTo>
                          <a:pt x="46" y="13"/>
                          <a:pt x="44" y="15"/>
                          <a:pt x="42" y="16"/>
                        </a:cubicBezTo>
                        <a:cubicBezTo>
                          <a:pt x="39" y="11"/>
                          <a:pt x="39" y="11"/>
                          <a:pt x="41" y="9"/>
                        </a:cubicBezTo>
                        <a:cubicBezTo>
                          <a:pt x="41" y="9"/>
                          <a:pt x="41" y="8"/>
                          <a:pt x="41" y="7"/>
                        </a:cubicBezTo>
                        <a:cubicBezTo>
                          <a:pt x="41" y="7"/>
                          <a:pt x="41" y="7"/>
                          <a:pt x="41" y="7"/>
                        </a:cubicBezTo>
                        <a:cubicBezTo>
                          <a:pt x="40" y="5"/>
                          <a:pt x="40" y="5"/>
                          <a:pt x="39" y="4"/>
                        </a:cubicBezTo>
                        <a:cubicBezTo>
                          <a:pt x="39" y="4"/>
                          <a:pt x="40" y="4"/>
                          <a:pt x="40" y="4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44" y="0"/>
                          <a:pt x="41" y="0"/>
                          <a:pt x="40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1"/>
                          <a:pt x="39" y="1"/>
                          <a:pt x="39" y="1"/>
                        </a:cubicBezTo>
                        <a:cubicBezTo>
                          <a:pt x="39" y="1"/>
                          <a:pt x="38" y="1"/>
                          <a:pt x="38" y="1"/>
                        </a:cubicBezTo>
                        <a:cubicBezTo>
                          <a:pt x="38" y="2"/>
                          <a:pt x="38" y="2"/>
                          <a:pt x="38" y="2"/>
                        </a:cubicBezTo>
                        <a:cubicBezTo>
                          <a:pt x="38" y="2"/>
                          <a:pt x="38" y="2"/>
                          <a:pt x="35" y="4"/>
                        </a:cubicBezTo>
                        <a:cubicBezTo>
                          <a:pt x="33" y="5"/>
                          <a:pt x="33" y="5"/>
                          <a:pt x="33" y="6"/>
                        </a:cubicBezTo>
                        <a:cubicBezTo>
                          <a:pt x="32" y="6"/>
                          <a:pt x="31" y="6"/>
                          <a:pt x="31" y="6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29" y="7"/>
                          <a:pt x="29" y="8"/>
                          <a:pt x="28" y="9"/>
                        </a:cubicBezTo>
                        <a:cubicBezTo>
                          <a:pt x="27" y="8"/>
                          <a:pt x="27" y="8"/>
                          <a:pt x="25" y="8"/>
                        </a:cubicBezTo>
                        <a:cubicBezTo>
                          <a:pt x="25" y="8"/>
                          <a:pt x="25" y="8"/>
                          <a:pt x="25" y="8"/>
                        </a:cubicBezTo>
                        <a:cubicBezTo>
                          <a:pt x="24" y="9"/>
                          <a:pt x="24" y="10"/>
                          <a:pt x="23" y="10"/>
                        </a:cubicBezTo>
                        <a:cubicBezTo>
                          <a:pt x="23" y="11"/>
                          <a:pt x="23" y="11"/>
                          <a:pt x="23" y="11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23" y="13"/>
                          <a:pt x="23" y="13"/>
                          <a:pt x="23" y="13"/>
                        </a:cubicBezTo>
                        <a:cubicBezTo>
                          <a:pt x="22" y="14"/>
                          <a:pt x="22" y="14"/>
                          <a:pt x="22" y="14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3" y="15"/>
                          <a:pt x="23" y="15"/>
                        </a:cubicBezTo>
                        <a:cubicBezTo>
                          <a:pt x="23" y="16"/>
                          <a:pt x="22" y="16"/>
                          <a:pt x="22" y="16"/>
                        </a:cubicBezTo>
                        <a:cubicBezTo>
                          <a:pt x="20" y="17"/>
                          <a:pt x="19" y="19"/>
                          <a:pt x="17" y="20"/>
                        </a:cubicBezTo>
                        <a:cubicBezTo>
                          <a:pt x="17" y="21"/>
                          <a:pt x="17" y="21"/>
                          <a:pt x="18" y="23"/>
                        </a:cubicBezTo>
                        <a:cubicBezTo>
                          <a:pt x="18" y="23"/>
                          <a:pt x="18" y="23"/>
                          <a:pt x="17" y="23"/>
                        </a:cubicBezTo>
                        <a:cubicBezTo>
                          <a:pt x="17" y="22"/>
                          <a:pt x="16" y="21"/>
                          <a:pt x="15" y="20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15" y="20"/>
                          <a:pt x="15" y="20"/>
                          <a:pt x="15" y="20"/>
                        </a:cubicBezTo>
                        <a:cubicBezTo>
                          <a:pt x="15" y="20"/>
                          <a:pt x="14" y="20"/>
                          <a:pt x="14" y="20"/>
                        </a:cubicBezTo>
                        <a:cubicBezTo>
                          <a:pt x="13" y="19"/>
                          <a:pt x="11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7" y="17"/>
                          <a:pt x="7" y="17"/>
                          <a:pt x="6" y="16"/>
                        </a:cubicBezTo>
                        <a:cubicBezTo>
                          <a:pt x="6" y="17"/>
                          <a:pt x="6" y="18"/>
                          <a:pt x="6" y="19"/>
                        </a:cubicBezTo>
                        <a:cubicBezTo>
                          <a:pt x="6" y="19"/>
                          <a:pt x="7" y="19"/>
                          <a:pt x="7" y="20"/>
                        </a:cubicBezTo>
                        <a:cubicBezTo>
                          <a:pt x="7" y="20"/>
                          <a:pt x="7" y="20"/>
                          <a:pt x="7" y="20"/>
                        </a:cubicBezTo>
                        <a:cubicBezTo>
                          <a:pt x="8" y="20"/>
                          <a:pt x="9" y="21"/>
                          <a:pt x="10" y="22"/>
                        </a:cubicBezTo>
                        <a:cubicBezTo>
                          <a:pt x="10" y="22"/>
                          <a:pt x="11" y="21"/>
                          <a:pt x="11" y="21"/>
                        </a:cubicBezTo>
                        <a:cubicBezTo>
                          <a:pt x="11" y="21"/>
                          <a:pt x="11" y="21"/>
                          <a:pt x="12" y="22"/>
                        </a:cubicBezTo>
                        <a:cubicBezTo>
                          <a:pt x="12" y="22"/>
                          <a:pt x="11" y="22"/>
                          <a:pt x="11" y="22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1" y="24"/>
                          <a:pt x="10" y="24"/>
                          <a:pt x="10" y="24"/>
                        </a:cubicBezTo>
                        <a:cubicBezTo>
                          <a:pt x="10" y="25"/>
                          <a:pt x="11" y="25"/>
                          <a:pt x="11" y="25"/>
                        </a:cubicBezTo>
                        <a:cubicBezTo>
                          <a:pt x="11" y="26"/>
                          <a:pt x="12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7"/>
                          <a:pt x="13" y="27"/>
                          <a:pt x="13" y="27"/>
                        </a:cubicBezTo>
                        <a:cubicBezTo>
                          <a:pt x="13" y="28"/>
                          <a:pt x="13" y="28"/>
                          <a:pt x="16" y="30"/>
                        </a:cubicBezTo>
                        <a:cubicBezTo>
                          <a:pt x="16" y="31"/>
                          <a:pt x="15" y="32"/>
                          <a:pt x="15" y="32"/>
                        </a:cubicBezTo>
                        <a:cubicBezTo>
                          <a:pt x="16" y="33"/>
                          <a:pt x="16" y="34"/>
                          <a:pt x="16" y="35"/>
                        </a:cubicBezTo>
                        <a:cubicBezTo>
                          <a:pt x="15" y="35"/>
                          <a:pt x="15" y="35"/>
                          <a:pt x="15" y="35"/>
                        </a:cubicBezTo>
                        <a:cubicBezTo>
                          <a:pt x="17" y="38"/>
                          <a:pt x="17" y="38"/>
                          <a:pt x="16" y="42"/>
                        </a:cubicBezTo>
                        <a:cubicBezTo>
                          <a:pt x="16" y="42"/>
                          <a:pt x="17" y="43"/>
                          <a:pt x="18" y="43"/>
                        </a:cubicBezTo>
                        <a:cubicBezTo>
                          <a:pt x="16" y="45"/>
                          <a:pt x="16" y="46"/>
                          <a:pt x="16" y="46"/>
                        </a:cubicBezTo>
                        <a:cubicBezTo>
                          <a:pt x="15" y="49"/>
                          <a:pt x="10" y="49"/>
                          <a:pt x="11" y="52"/>
                        </a:cubicBezTo>
                        <a:cubicBezTo>
                          <a:pt x="11" y="53"/>
                          <a:pt x="10" y="53"/>
                          <a:pt x="10" y="54"/>
                        </a:cubicBezTo>
                        <a:cubicBezTo>
                          <a:pt x="10" y="54"/>
                          <a:pt x="10" y="54"/>
                          <a:pt x="10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10" y="55"/>
                          <a:pt x="10" y="55"/>
                          <a:pt x="10" y="55"/>
                        </a:cubicBezTo>
                        <a:cubicBezTo>
                          <a:pt x="10" y="55"/>
                          <a:pt x="9" y="56"/>
                          <a:pt x="9" y="56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6" y="57"/>
                          <a:pt x="6" y="57"/>
                          <a:pt x="6" y="58"/>
                        </a:cubicBezTo>
                        <a:cubicBezTo>
                          <a:pt x="5" y="58"/>
                          <a:pt x="5" y="58"/>
                          <a:pt x="4" y="58"/>
                        </a:cubicBezTo>
                        <a:cubicBezTo>
                          <a:pt x="4" y="58"/>
                          <a:pt x="4" y="59"/>
                          <a:pt x="5" y="59"/>
                        </a:cubicBezTo>
                        <a:cubicBezTo>
                          <a:pt x="6" y="61"/>
                          <a:pt x="4" y="63"/>
                          <a:pt x="3" y="63"/>
                        </a:cubicBezTo>
                        <a:cubicBezTo>
                          <a:pt x="3" y="63"/>
                          <a:pt x="3" y="63"/>
                          <a:pt x="3" y="63"/>
                        </a:cubicBezTo>
                        <a:cubicBezTo>
                          <a:pt x="3" y="64"/>
                          <a:pt x="4" y="66"/>
                          <a:pt x="2" y="66"/>
                        </a:cubicBezTo>
                        <a:cubicBezTo>
                          <a:pt x="2" y="66"/>
                          <a:pt x="1" y="67"/>
                          <a:pt x="1" y="67"/>
                        </a:cubicBezTo>
                        <a:cubicBezTo>
                          <a:pt x="1" y="67"/>
                          <a:pt x="1" y="68"/>
                          <a:pt x="1" y="68"/>
                        </a:cubicBezTo>
                        <a:cubicBezTo>
                          <a:pt x="2" y="68"/>
                          <a:pt x="2" y="68"/>
                          <a:pt x="2" y="69"/>
                        </a:cubicBezTo>
                        <a:cubicBezTo>
                          <a:pt x="2" y="69"/>
                          <a:pt x="2" y="69"/>
                          <a:pt x="2" y="70"/>
                        </a:cubicBezTo>
                        <a:cubicBezTo>
                          <a:pt x="2" y="71"/>
                          <a:pt x="3" y="73"/>
                          <a:pt x="2" y="72"/>
                        </a:cubicBezTo>
                        <a:cubicBezTo>
                          <a:pt x="2" y="72"/>
                          <a:pt x="2" y="72"/>
                          <a:pt x="1" y="72"/>
                        </a:cubicBezTo>
                        <a:cubicBezTo>
                          <a:pt x="2" y="73"/>
                          <a:pt x="5" y="75"/>
                          <a:pt x="5" y="74"/>
                        </a:cubicBezTo>
                        <a:cubicBezTo>
                          <a:pt x="6" y="74"/>
                          <a:pt x="6" y="74"/>
                          <a:pt x="6" y="74"/>
                        </a:cubicBezTo>
                        <a:cubicBezTo>
                          <a:pt x="6" y="75"/>
                          <a:pt x="5" y="75"/>
                          <a:pt x="5" y="76"/>
                        </a:cubicBezTo>
                        <a:cubicBezTo>
                          <a:pt x="5" y="76"/>
                          <a:pt x="5" y="76"/>
                          <a:pt x="6" y="76"/>
                        </a:cubicBezTo>
                        <a:cubicBezTo>
                          <a:pt x="7" y="76"/>
                          <a:pt x="6" y="74"/>
                          <a:pt x="7" y="74"/>
                        </a:cubicBezTo>
                        <a:cubicBezTo>
                          <a:pt x="7" y="76"/>
                          <a:pt x="7" y="77"/>
                          <a:pt x="6" y="78"/>
                        </a:cubicBezTo>
                        <a:cubicBezTo>
                          <a:pt x="5" y="78"/>
                          <a:pt x="5" y="78"/>
                          <a:pt x="5" y="78"/>
                        </a:cubicBezTo>
                        <a:cubicBezTo>
                          <a:pt x="5" y="78"/>
                          <a:pt x="5" y="78"/>
                          <a:pt x="5" y="78"/>
                        </a:cubicBezTo>
                        <a:cubicBezTo>
                          <a:pt x="5" y="78"/>
                          <a:pt x="5" y="78"/>
                          <a:pt x="5" y="78"/>
                        </a:cubicBezTo>
                        <a:cubicBezTo>
                          <a:pt x="5" y="78"/>
                          <a:pt x="5" y="78"/>
                          <a:pt x="4" y="78"/>
                        </a:cubicBezTo>
                        <a:cubicBezTo>
                          <a:pt x="4" y="78"/>
                          <a:pt x="2" y="80"/>
                          <a:pt x="1" y="82"/>
                        </a:cubicBezTo>
                        <a:cubicBezTo>
                          <a:pt x="1" y="83"/>
                          <a:pt x="0" y="83"/>
                          <a:pt x="1" y="84"/>
                        </a:cubicBezTo>
                        <a:cubicBezTo>
                          <a:pt x="1" y="84"/>
                          <a:pt x="2" y="85"/>
                          <a:pt x="2" y="85"/>
                        </a:cubicBezTo>
                        <a:cubicBezTo>
                          <a:pt x="2" y="85"/>
                          <a:pt x="2" y="85"/>
                          <a:pt x="2" y="85"/>
                        </a:cubicBezTo>
                        <a:cubicBezTo>
                          <a:pt x="1" y="87"/>
                          <a:pt x="4" y="88"/>
                          <a:pt x="3" y="89"/>
                        </a:cubicBezTo>
                        <a:cubicBezTo>
                          <a:pt x="3" y="89"/>
                          <a:pt x="3" y="89"/>
                          <a:pt x="3" y="89"/>
                        </a:cubicBezTo>
                        <a:cubicBezTo>
                          <a:pt x="3" y="89"/>
                          <a:pt x="3" y="89"/>
                          <a:pt x="3" y="89"/>
                        </a:cubicBezTo>
                        <a:cubicBezTo>
                          <a:pt x="2" y="89"/>
                          <a:pt x="2" y="89"/>
                          <a:pt x="2" y="90"/>
                        </a:cubicBezTo>
                        <a:cubicBezTo>
                          <a:pt x="4" y="91"/>
                          <a:pt x="7" y="91"/>
                          <a:pt x="8" y="93"/>
                        </a:cubicBezTo>
                        <a:cubicBezTo>
                          <a:pt x="10" y="94"/>
                          <a:pt x="10" y="97"/>
                          <a:pt x="12" y="98"/>
                        </a:cubicBezTo>
                        <a:cubicBezTo>
                          <a:pt x="14" y="98"/>
                          <a:pt x="21" y="111"/>
                          <a:pt x="21" y="111"/>
                        </a:cubicBezTo>
                        <a:cubicBezTo>
                          <a:pt x="21" y="111"/>
                          <a:pt x="21" y="111"/>
                          <a:pt x="21" y="111"/>
                        </a:cubicBezTo>
                        <a:cubicBezTo>
                          <a:pt x="23" y="112"/>
                          <a:pt x="23" y="112"/>
                          <a:pt x="24" y="114"/>
                        </a:cubicBezTo>
                        <a:cubicBezTo>
                          <a:pt x="24" y="115"/>
                          <a:pt x="25" y="115"/>
                          <a:pt x="25" y="116"/>
                        </a:cubicBezTo>
                        <a:cubicBezTo>
                          <a:pt x="25" y="116"/>
                          <a:pt x="25" y="116"/>
                          <a:pt x="25" y="116"/>
                        </a:cubicBezTo>
                        <a:cubicBezTo>
                          <a:pt x="26" y="117"/>
                          <a:pt x="26" y="117"/>
                          <a:pt x="27" y="117"/>
                        </a:cubicBezTo>
                        <a:cubicBezTo>
                          <a:pt x="27" y="117"/>
                          <a:pt x="27" y="118"/>
                          <a:pt x="27" y="118"/>
                        </a:cubicBezTo>
                        <a:cubicBezTo>
                          <a:pt x="28" y="119"/>
                          <a:pt x="28" y="119"/>
                          <a:pt x="28" y="119"/>
                        </a:cubicBezTo>
                        <a:cubicBezTo>
                          <a:pt x="28" y="119"/>
                          <a:pt x="28" y="120"/>
                          <a:pt x="28" y="120"/>
                        </a:cubicBezTo>
                        <a:cubicBezTo>
                          <a:pt x="28" y="121"/>
                          <a:pt x="28" y="121"/>
                          <a:pt x="28" y="121"/>
                        </a:cubicBezTo>
                        <a:cubicBezTo>
                          <a:pt x="28" y="121"/>
                          <a:pt x="28" y="122"/>
                          <a:pt x="28" y="122"/>
                        </a:cubicBezTo>
                        <a:cubicBezTo>
                          <a:pt x="29" y="123"/>
                          <a:pt x="29" y="123"/>
                          <a:pt x="29" y="123"/>
                        </a:cubicBezTo>
                        <a:cubicBezTo>
                          <a:pt x="31" y="124"/>
                          <a:pt x="32" y="125"/>
                          <a:pt x="33" y="126"/>
                        </a:cubicBezTo>
                        <a:cubicBezTo>
                          <a:pt x="33" y="126"/>
                          <a:pt x="33" y="126"/>
                          <a:pt x="33" y="126"/>
                        </a:cubicBezTo>
                        <a:cubicBezTo>
                          <a:pt x="34" y="127"/>
                          <a:pt x="34" y="127"/>
                          <a:pt x="34" y="127"/>
                        </a:cubicBezTo>
                        <a:cubicBezTo>
                          <a:pt x="35" y="127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37" y="128"/>
                          <a:pt x="37" y="128"/>
                          <a:pt x="37" y="128"/>
                        </a:cubicBezTo>
                        <a:cubicBezTo>
                          <a:pt x="41" y="129"/>
                          <a:pt x="44" y="129"/>
                          <a:pt x="47" y="131"/>
                        </a:cubicBezTo>
                        <a:cubicBezTo>
                          <a:pt x="49" y="132"/>
                          <a:pt x="51" y="131"/>
                          <a:pt x="52" y="134"/>
                        </a:cubicBezTo>
                        <a:cubicBezTo>
                          <a:pt x="52" y="134"/>
                          <a:pt x="52" y="134"/>
                          <a:pt x="52" y="134"/>
                        </a:cubicBezTo>
                        <a:cubicBezTo>
                          <a:pt x="53" y="134"/>
                          <a:pt x="53" y="134"/>
                          <a:pt x="53" y="134"/>
                        </a:cubicBezTo>
                        <a:cubicBezTo>
                          <a:pt x="54" y="135"/>
                          <a:pt x="54" y="135"/>
                          <a:pt x="56" y="136"/>
                        </a:cubicBezTo>
                        <a:cubicBezTo>
                          <a:pt x="56" y="136"/>
                          <a:pt x="56" y="136"/>
                          <a:pt x="56" y="136"/>
                        </a:cubicBezTo>
                        <a:cubicBezTo>
                          <a:pt x="56" y="136"/>
                          <a:pt x="56" y="136"/>
                          <a:pt x="56" y="136"/>
                        </a:cubicBezTo>
                        <a:cubicBezTo>
                          <a:pt x="56" y="136"/>
                          <a:pt x="56" y="136"/>
                          <a:pt x="56" y="136"/>
                        </a:cubicBezTo>
                        <a:cubicBezTo>
                          <a:pt x="56" y="136"/>
                          <a:pt x="56" y="136"/>
                          <a:pt x="56" y="136"/>
                        </a:cubicBezTo>
                        <a:cubicBezTo>
                          <a:pt x="56" y="136"/>
                          <a:pt x="56" y="136"/>
                          <a:pt x="56" y="136"/>
                        </a:cubicBezTo>
                        <a:cubicBezTo>
                          <a:pt x="56" y="136"/>
                          <a:pt x="57" y="137"/>
                          <a:pt x="57" y="146"/>
                        </a:cubicBezTo>
                        <a:cubicBezTo>
                          <a:pt x="58" y="148"/>
                          <a:pt x="57" y="152"/>
                          <a:pt x="56" y="153"/>
                        </a:cubicBezTo>
                        <a:cubicBezTo>
                          <a:pt x="56" y="154"/>
                          <a:pt x="56" y="154"/>
                          <a:pt x="56" y="154"/>
                        </a:cubicBezTo>
                        <a:cubicBezTo>
                          <a:pt x="55" y="154"/>
                          <a:pt x="55" y="154"/>
                          <a:pt x="55" y="154"/>
                        </a:cubicBezTo>
                        <a:cubicBezTo>
                          <a:pt x="55" y="155"/>
                          <a:pt x="56" y="155"/>
                          <a:pt x="56" y="155"/>
                        </a:cubicBezTo>
                        <a:cubicBezTo>
                          <a:pt x="56" y="155"/>
                          <a:pt x="56" y="155"/>
                          <a:pt x="56" y="156"/>
                        </a:cubicBezTo>
                        <a:cubicBezTo>
                          <a:pt x="56" y="156"/>
                          <a:pt x="56" y="161"/>
                          <a:pt x="56" y="161"/>
                        </a:cubicBezTo>
                        <a:cubicBezTo>
                          <a:pt x="56" y="162"/>
                          <a:pt x="56" y="162"/>
                          <a:pt x="56" y="162"/>
                        </a:cubicBezTo>
                        <a:cubicBezTo>
                          <a:pt x="55" y="162"/>
                          <a:pt x="55" y="163"/>
                          <a:pt x="55" y="163"/>
                        </a:cubicBezTo>
                        <a:cubicBezTo>
                          <a:pt x="56" y="163"/>
                          <a:pt x="56" y="163"/>
                          <a:pt x="56" y="163"/>
                        </a:cubicBezTo>
                        <a:cubicBezTo>
                          <a:pt x="55" y="165"/>
                          <a:pt x="54" y="167"/>
                          <a:pt x="54" y="167"/>
                        </a:cubicBezTo>
                        <a:cubicBezTo>
                          <a:pt x="54" y="168"/>
                          <a:pt x="54" y="168"/>
                          <a:pt x="53" y="170"/>
                        </a:cubicBezTo>
                        <a:cubicBezTo>
                          <a:pt x="53" y="170"/>
                          <a:pt x="53" y="170"/>
                          <a:pt x="53" y="170"/>
                        </a:cubicBezTo>
                        <a:cubicBezTo>
                          <a:pt x="53" y="172"/>
                          <a:pt x="53" y="172"/>
                          <a:pt x="52" y="173"/>
                        </a:cubicBezTo>
                        <a:cubicBezTo>
                          <a:pt x="52" y="173"/>
                          <a:pt x="52" y="173"/>
                          <a:pt x="52" y="173"/>
                        </a:cubicBezTo>
                        <a:cubicBezTo>
                          <a:pt x="52" y="173"/>
                          <a:pt x="52" y="173"/>
                          <a:pt x="52" y="173"/>
                        </a:cubicBezTo>
                        <a:cubicBezTo>
                          <a:pt x="52" y="174"/>
                          <a:pt x="52" y="174"/>
                          <a:pt x="52" y="174"/>
                        </a:cubicBezTo>
                        <a:cubicBezTo>
                          <a:pt x="52" y="174"/>
                          <a:pt x="52" y="174"/>
                          <a:pt x="53" y="174"/>
                        </a:cubicBezTo>
                        <a:cubicBezTo>
                          <a:pt x="53" y="175"/>
                          <a:pt x="53" y="176"/>
                          <a:pt x="52" y="176"/>
                        </a:cubicBezTo>
                        <a:cubicBezTo>
                          <a:pt x="52" y="176"/>
                          <a:pt x="52" y="177"/>
                          <a:pt x="52" y="177"/>
                        </a:cubicBezTo>
                        <a:cubicBezTo>
                          <a:pt x="52" y="177"/>
                          <a:pt x="52" y="178"/>
                          <a:pt x="51" y="178"/>
                        </a:cubicBezTo>
                        <a:cubicBezTo>
                          <a:pt x="51" y="180"/>
                          <a:pt x="51" y="181"/>
                          <a:pt x="52" y="182"/>
                        </a:cubicBezTo>
                        <a:cubicBezTo>
                          <a:pt x="52" y="182"/>
                          <a:pt x="52" y="182"/>
                          <a:pt x="52" y="182"/>
                        </a:cubicBezTo>
                        <a:cubicBezTo>
                          <a:pt x="52" y="185"/>
                          <a:pt x="52" y="185"/>
                          <a:pt x="51" y="186"/>
                        </a:cubicBezTo>
                        <a:cubicBezTo>
                          <a:pt x="51" y="187"/>
                          <a:pt x="51" y="187"/>
                          <a:pt x="51" y="187"/>
                        </a:cubicBezTo>
                        <a:cubicBezTo>
                          <a:pt x="51" y="187"/>
                          <a:pt x="51" y="187"/>
                          <a:pt x="51" y="187"/>
                        </a:cubicBezTo>
                        <a:cubicBezTo>
                          <a:pt x="51" y="187"/>
                          <a:pt x="51" y="187"/>
                          <a:pt x="51" y="187"/>
                        </a:cubicBezTo>
                        <a:cubicBezTo>
                          <a:pt x="51" y="187"/>
                          <a:pt x="51" y="187"/>
                          <a:pt x="51" y="187"/>
                        </a:cubicBezTo>
                        <a:cubicBezTo>
                          <a:pt x="51" y="188"/>
                          <a:pt x="51" y="188"/>
                          <a:pt x="51" y="188"/>
                        </a:cubicBezTo>
                        <a:cubicBezTo>
                          <a:pt x="50" y="189"/>
                          <a:pt x="50" y="189"/>
                          <a:pt x="50" y="190"/>
                        </a:cubicBezTo>
                        <a:cubicBezTo>
                          <a:pt x="49" y="192"/>
                          <a:pt x="47" y="194"/>
                          <a:pt x="46" y="197"/>
                        </a:cubicBezTo>
                        <a:cubicBezTo>
                          <a:pt x="46" y="197"/>
                          <a:pt x="46" y="197"/>
                          <a:pt x="45" y="197"/>
                        </a:cubicBezTo>
                        <a:cubicBezTo>
                          <a:pt x="45" y="198"/>
                          <a:pt x="45" y="198"/>
                          <a:pt x="45" y="199"/>
                        </a:cubicBezTo>
                        <a:cubicBezTo>
                          <a:pt x="44" y="199"/>
                          <a:pt x="44" y="199"/>
                          <a:pt x="43" y="199"/>
                        </a:cubicBezTo>
                        <a:cubicBezTo>
                          <a:pt x="43" y="200"/>
                          <a:pt x="43" y="200"/>
                          <a:pt x="44" y="200"/>
                        </a:cubicBezTo>
                        <a:cubicBezTo>
                          <a:pt x="46" y="203"/>
                          <a:pt x="46" y="203"/>
                          <a:pt x="43" y="209"/>
                        </a:cubicBezTo>
                        <a:cubicBezTo>
                          <a:pt x="42" y="209"/>
                          <a:pt x="42" y="209"/>
                          <a:pt x="42" y="209"/>
                        </a:cubicBezTo>
                        <a:cubicBezTo>
                          <a:pt x="43" y="209"/>
                          <a:pt x="43" y="210"/>
                          <a:pt x="43" y="210"/>
                        </a:cubicBezTo>
                        <a:cubicBezTo>
                          <a:pt x="43" y="210"/>
                          <a:pt x="44" y="211"/>
                          <a:pt x="44" y="211"/>
                        </a:cubicBezTo>
                        <a:cubicBezTo>
                          <a:pt x="44" y="211"/>
                          <a:pt x="45" y="211"/>
                          <a:pt x="45" y="211"/>
                        </a:cubicBezTo>
                        <a:cubicBezTo>
                          <a:pt x="45" y="211"/>
                          <a:pt x="45" y="211"/>
                          <a:pt x="45" y="211"/>
                        </a:cubicBezTo>
                        <a:cubicBezTo>
                          <a:pt x="46" y="210"/>
                          <a:pt x="46" y="210"/>
                          <a:pt x="46" y="210"/>
                        </a:cubicBezTo>
                        <a:cubicBezTo>
                          <a:pt x="46" y="210"/>
                          <a:pt x="46" y="210"/>
                          <a:pt x="47" y="210"/>
                        </a:cubicBezTo>
                        <a:cubicBezTo>
                          <a:pt x="47" y="210"/>
                          <a:pt x="46" y="211"/>
                          <a:pt x="46" y="211"/>
                        </a:cubicBezTo>
                        <a:cubicBezTo>
                          <a:pt x="47" y="211"/>
                          <a:pt x="47" y="211"/>
                          <a:pt x="47" y="211"/>
                        </a:cubicBezTo>
                        <a:cubicBezTo>
                          <a:pt x="47" y="211"/>
                          <a:pt x="47" y="211"/>
                          <a:pt x="47" y="211"/>
                        </a:cubicBezTo>
                        <a:cubicBezTo>
                          <a:pt x="46" y="212"/>
                          <a:pt x="46" y="212"/>
                          <a:pt x="46" y="212"/>
                        </a:cubicBezTo>
                        <a:cubicBezTo>
                          <a:pt x="46" y="213"/>
                          <a:pt x="46" y="213"/>
                          <a:pt x="45" y="214"/>
                        </a:cubicBezTo>
                        <a:cubicBezTo>
                          <a:pt x="46" y="214"/>
                          <a:pt x="46" y="214"/>
                          <a:pt x="46" y="215"/>
                        </a:cubicBezTo>
                        <a:cubicBezTo>
                          <a:pt x="46" y="215"/>
                          <a:pt x="45" y="215"/>
                          <a:pt x="45" y="215"/>
                        </a:cubicBezTo>
                        <a:cubicBezTo>
                          <a:pt x="45" y="215"/>
                          <a:pt x="45" y="216"/>
                          <a:pt x="45" y="216"/>
                        </a:cubicBezTo>
                        <a:cubicBezTo>
                          <a:pt x="46" y="216"/>
                          <a:pt x="46" y="216"/>
                          <a:pt x="47" y="216"/>
                        </a:cubicBezTo>
                        <a:cubicBezTo>
                          <a:pt x="46" y="217"/>
                          <a:pt x="45" y="218"/>
                          <a:pt x="44" y="219"/>
                        </a:cubicBezTo>
                        <a:cubicBezTo>
                          <a:pt x="44" y="218"/>
                          <a:pt x="44" y="218"/>
                          <a:pt x="44" y="218"/>
                        </a:cubicBezTo>
                        <a:cubicBezTo>
                          <a:pt x="44" y="218"/>
                          <a:pt x="45" y="218"/>
                          <a:pt x="46" y="219"/>
                        </a:cubicBezTo>
                        <a:cubicBezTo>
                          <a:pt x="45" y="219"/>
                          <a:pt x="44" y="219"/>
                          <a:pt x="44" y="219"/>
                        </a:cubicBezTo>
                        <a:cubicBezTo>
                          <a:pt x="44" y="219"/>
                          <a:pt x="45" y="219"/>
                          <a:pt x="45" y="219"/>
                        </a:cubicBezTo>
                        <a:cubicBezTo>
                          <a:pt x="44" y="219"/>
                          <a:pt x="44" y="221"/>
                          <a:pt x="43" y="221"/>
                        </a:cubicBezTo>
                        <a:cubicBezTo>
                          <a:pt x="43" y="221"/>
                          <a:pt x="43" y="220"/>
                          <a:pt x="43" y="220"/>
                        </a:cubicBezTo>
                        <a:cubicBezTo>
                          <a:pt x="43" y="220"/>
                          <a:pt x="43" y="220"/>
                          <a:pt x="43" y="220"/>
                        </a:cubicBezTo>
                        <a:cubicBezTo>
                          <a:pt x="41" y="219"/>
                          <a:pt x="41" y="219"/>
                          <a:pt x="40" y="219"/>
                        </a:cubicBezTo>
                        <a:cubicBezTo>
                          <a:pt x="40" y="219"/>
                          <a:pt x="40" y="219"/>
                          <a:pt x="40" y="219"/>
                        </a:cubicBezTo>
                        <a:cubicBezTo>
                          <a:pt x="41" y="219"/>
                          <a:pt x="41" y="219"/>
                          <a:pt x="41" y="219"/>
                        </a:cubicBezTo>
                        <a:cubicBezTo>
                          <a:pt x="40" y="220"/>
                          <a:pt x="39" y="220"/>
                          <a:pt x="39" y="220"/>
                        </a:cubicBezTo>
                        <a:cubicBezTo>
                          <a:pt x="39" y="220"/>
                          <a:pt x="39" y="220"/>
                          <a:pt x="40" y="220"/>
                        </a:cubicBezTo>
                        <a:cubicBezTo>
                          <a:pt x="39" y="221"/>
                          <a:pt x="39" y="221"/>
                          <a:pt x="39" y="221"/>
                        </a:cubicBezTo>
                        <a:cubicBezTo>
                          <a:pt x="39" y="221"/>
                          <a:pt x="39" y="221"/>
                          <a:pt x="39" y="221"/>
                        </a:cubicBezTo>
                        <a:cubicBezTo>
                          <a:pt x="39" y="221"/>
                          <a:pt x="39" y="221"/>
                          <a:pt x="39" y="221"/>
                        </a:cubicBezTo>
                        <a:cubicBezTo>
                          <a:pt x="38" y="221"/>
                          <a:pt x="37" y="221"/>
                          <a:pt x="37" y="222"/>
                        </a:cubicBezTo>
                        <a:cubicBezTo>
                          <a:pt x="37" y="222"/>
                          <a:pt x="37" y="222"/>
                          <a:pt x="38" y="222"/>
                        </a:cubicBezTo>
                        <a:cubicBezTo>
                          <a:pt x="38" y="222"/>
                          <a:pt x="38" y="222"/>
                          <a:pt x="38" y="222"/>
                        </a:cubicBezTo>
                        <a:cubicBezTo>
                          <a:pt x="38" y="222"/>
                          <a:pt x="38" y="222"/>
                          <a:pt x="38" y="222"/>
                        </a:cubicBezTo>
                        <a:cubicBezTo>
                          <a:pt x="38" y="222"/>
                          <a:pt x="39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0" y="222"/>
                          <a:pt x="40" y="222"/>
                          <a:pt x="40" y="222"/>
                        </a:cubicBezTo>
                        <a:cubicBezTo>
                          <a:pt x="41" y="222"/>
                          <a:pt x="41" y="222"/>
                          <a:pt x="41" y="222"/>
                        </a:cubicBezTo>
                        <a:cubicBezTo>
                          <a:pt x="41" y="222"/>
                          <a:pt x="41" y="222"/>
                          <a:pt x="41" y="222"/>
                        </a:cubicBezTo>
                        <a:cubicBezTo>
                          <a:pt x="41" y="222"/>
                          <a:pt x="41" y="222"/>
                          <a:pt x="41" y="222"/>
                        </a:cubicBezTo>
                        <a:cubicBezTo>
                          <a:pt x="41" y="222"/>
                          <a:pt x="41" y="222"/>
                          <a:pt x="41" y="223"/>
                        </a:cubicBezTo>
                        <a:cubicBezTo>
                          <a:pt x="41" y="223"/>
                          <a:pt x="41" y="223"/>
                          <a:pt x="41" y="223"/>
                        </a:cubicBezTo>
                        <a:cubicBezTo>
                          <a:pt x="42" y="223"/>
                          <a:pt x="42" y="223"/>
                          <a:pt x="42" y="223"/>
                        </a:cubicBezTo>
                        <a:cubicBezTo>
                          <a:pt x="41" y="223"/>
                          <a:pt x="41" y="223"/>
                          <a:pt x="40" y="224"/>
                        </a:cubicBezTo>
                        <a:cubicBezTo>
                          <a:pt x="41" y="224"/>
                          <a:pt x="41" y="224"/>
                          <a:pt x="42" y="224"/>
                        </a:cubicBezTo>
                        <a:cubicBezTo>
                          <a:pt x="42" y="224"/>
                          <a:pt x="41" y="224"/>
                          <a:pt x="40" y="224"/>
                        </a:cubicBezTo>
                        <a:cubicBezTo>
                          <a:pt x="42" y="224"/>
                          <a:pt x="42" y="224"/>
                          <a:pt x="42" y="224"/>
                        </a:cubicBezTo>
                        <a:cubicBezTo>
                          <a:pt x="43" y="224"/>
                          <a:pt x="43" y="224"/>
                          <a:pt x="43" y="224"/>
                        </a:cubicBezTo>
                        <a:cubicBezTo>
                          <a:pt x="43" y="224"/>
                          <a:pt x="43" y="224"/>
                          <a:pt x="43" y="224"/>
                        </a:cubicBezTo>
                        <a:cubicBezTo>
                          <a:pt x="43" y="224"/>
                          <a:pt x="43" y="224"/>
                          <a:pt x="43" y="224"/>
                        </a:cubicBezTo>
                        <a:cubicBezTo>
                          <a:pt x="42" y="224"/>
                          <a:pt x="42" y="224"/>
                          <a:pt x="41" y="224"/>
                        </a:cubicBezTo>
                        <a:cubicBezTo>
                          <a:pt x="41" y="224"/>
                          <a:pt x="41" y="225"/>
                          <a:pt x="41" y="225"/>
                        </a:cubicBezTo>
                        <a:cubicBezTo>
                          <a:pt x="41" y="225"/>
                          <a:pt x="41" y="225"/>
                          <a:pt x="41" y="225"/>
                        </a:cubicBezTo>
                        <a:cubicBezTo>
                          <a:pt x="41" y="226"/>
                          <a:pt x="41" y="226"/>
                          <a:pt x="41" y="227"/>
                        </a:cubicBezTo>
                        <a:cubicBezTo>
                          <a:pt x="41" y="227"/>
                          <a:pt x="42" y="227"/>
                          <a:pt x="42" y="227"/>
                        </a:cubicBezTo>
                        <a:cubicBezTo>
                          <a:pt x="42" y="227"/>
                          <a:pt x="42" y="227"/>
                          <a:pt x="41" y="227"/>
                        </a:cubicBezTo>
                        <a:cubicBezTo>
                          <a:pt x="41" y="228"/>
                          <a:pt x="41" y="228"/>
                          <a:pt x="41" y="228"/>
                        </a:cubicBezTo>
                        <a:cubicBezTo>
                          <a:pt x="41" y="228"/>
                          <a:pt x="41" y="228"/>
                          <a:pt x="41" y="228"/>
                        </a:cubicBezTo>
                        <a:cubicBezTo>
                          <a:pt x="41" y="228"/>
                          <a:pt x="40" y="228"/>
                          <a:pt x="40" y="228"/>
                        </a:cubicBezTo>
                        <a:cubicBezTo>
                          <a:pt x="40" y="228"/>
                          <a:pt x="41" y="229"/>
                          <a:pt x="41" y="229"/>
                        </a:cubicBezTo>
                        <a:cubicBezTo>
                          <a:pt x="40" y="229"/>
                          <a:pt x="40" y="229"/>
                          <a:pt x="40" y="229"/>
                        </a:cubicBezTo>
                        <a:cubicBezTo>
                          <a:pt x="40" y="229"/>
                          <a:pt x="40" y="229"/>
                          <a:pt x="39" y="229"/>
                        </a:cubicBezTo>
                        <a:cubicBezTo>
                          <a:pt x="40" y="229"/>
                          <a:pt x="40" y="229"/>
                          <a:pt x="40" y="229"/>
                        </a:cubicBezTo>
                        <a:cubicBezTo>
                          <a:pt x="40" y="229"/>
                          <a:pt x="40" y="229"/>
                          <a:pt x="40" y="229"/>
                        </a:cubicBezTo>
                        <a:cubicBezTo>
                          <a:pt x="40" y="229"/>
                          <a:pt x="41" y="230"/>
                          <a:pt x="41" y="230"/>
                        </a:cubicBezTo>
                        <a:cubicBezTo>
                          <a:pt x="41" y="230"/>
                          <a:pt x="41" y="230"/>
                          <a:pt x="41" y="230"/>
                        </a:cubicBezTo>
                        <a:cubicBezTo>
                          <a:pt x="41" y="230"/>
                          <a:pt x="42" y="231"/>
                          <a:pt x="42" y="231"/>
                        </a:cubicBezTo>
                        <a:cubicBezTo>
                          <a:pt x="42" y="231"/>
                          <a:pt x="42" y="231"/>
                          <a:pt x="42" y="231"/>
                        </a:cubicBezTo>
                        <a:cubicBezTo>
                          <a:pt x="43" y="231"/>
                          <a:pt x="43" y="231"/>
                          <a:pt x="43" y="231"/>
                        </a:cubicBezTo>
                        <a:cubicBezTo>
                          <a:pt x="43" y="231"/>
                          <a:pt x="43" y="231"/>
                          <a:pt x="43" y="231"/>
                        </a:cubicBezTo>
                        <a:cubicBezTo>
                          <a:pt x="43" y="231"/>
                          <a:pt x="43" y="231"/>
                          <a:pt x="43" y="231"/>
                        </a:cubicBezTo>
                        <a:cubicBezTo>
                          <a:pt x="43" y="231"/>
                          <a:pt x="43" y="231"/>
                          <a:pt x="42" y="231"/>
                        </a:cubicBezTo>
                        <a:cubicBezTo>
                          <a:pt x="42" y="231"/>
                          <a:pt x="42" y="231"/>
                          <a:pt x="42" y="231"/>
                        </a:cubicBezTo>
                        <a:cubicBezTo>
                          <a:pt x="42" y="231"/>
                          <a:pt x="41" y="231"/>
                          <a:pt x="41" y="231"/>
                        </a:cubicBezTo>
                        <a:cubicBezTo>
                          <a:pt x="41" y="231"/>
                          <a:pt x="42" y="231"/>
                          <a:pt x="42" y="231"/>
                        </a:cubicBezTo>
                        <a:cubicBezTo>
                          <a:pt x="42" y="231"/>
                          <a:pt x="41" y="231"/>
                          <a:pt x="40" y="231"/>
                        </a:cubicBezTo>
                        <a:cubicBezTo>
                          <a:pt x="40" y="231"/>
                          <a:pt x="40" y="231"/>
                          <a:pt x="40" y="231"/>
                        </a:cubicBezTo>
                        <a:cubicBezTo>
                          <a:pt x="41" y="231"/>
                          <a:pt x="41" y="231"/>
                          <a:pt x="41" y="231"/>
                        </a:cubicBezTo>
                        <a:cubicBezTo>
                          <a:pt x="41" y="231"/>
                          <a:pt x="41" y="231"/>
                          <a:pt x="41" y="231"/>
                        </a:cubicBezTo>
                        <a:cubicBezTo>
                          <a:pt x="41" y="231"/>
                          <a:pt x="41" y="231"/>
                          <a:pt x="41" y="231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4" y="232"/>
                          <a:pt x="44" y="232"/>
                          <a:pt x="44" y="232"/>
                        </a:cubicBezTo>
                        <a:cubicBezTo>
                          <a:pt x="43" y="232"/>
                          <a:pt x="43" y="232"/>
                          <a:pt x="43" y="232"/>
                        </a:cubicBezTo>
                        <a:cubicBezTo>
                          <a:pt x="43" y="232"/>
                          <a:pt x="43" y="232"/>
                          <a:pt x="43" y="233"/>
                        </a:cubicBezTo>
                        <a:cubicBezTo>
                          <a:pt x="43" y="233"/>
                          <a:pt x="43" y="233"/>
                          <a:pt x="43" y="233"/>
                        </a:cubicBezTo>
                        <a:cubicBezTo>
                          <a:pt x="44" y="233"/>
                          <a:pt x="44" y="233"/>
                          <a:pt x="45" y="233"/>
                        </a:cubicBezTo>
                        <a:cubicBezTo>
                          <a:pt x="45" y="233"/>
                          <a:pt x="44" y="233"/>
                          <a:pt x="44" y="233"/>
                        </a:cubicBezTo>
                        <a:cubicBezTo>
                          <a:pt x="44" y="233"/>
                          <a:pt x="45" y="233"/>
                          <a:pt x="45" y="233"/>
                        </a:cubicBezTo>
                        <a:cubicBezTo>
                          <a:pt x="45" y="233"/>
                          <a:pt x="46" y="233"/>
                          <a:pt x="46" y="233"/>
                        </a:cubicBezTo>
                        <a:cubicBezTo>
                          <a:pt x="47" y="233"/>
                          <a:pt x="47" y="232"/>
                          <a:pt x="48" y="232"/>
                        </a:cubicBezTo>
                        <a:cubicBezTo>
                          <a:pt x="48" y="232"/>
                          <a:pt x="48" y="232"/>
                          <a:pt x="48" y="232"/>
                        </a:cubicBezTo>
                        <a:cubicBezTo>
                          <a:pt x="48" y="232"/>
                          <a:pt x="48" y="232"/>
                          <a:pt x="48" y="232"/>
                        </a:cubicBezTo>
                        <a:cubicBezTo>
                          <a:pt x="48" y="232"/>
                          <a:pt x="48" y="232"/>
                          <a:pt x="48" y="232"/>
                        </a:cubicBezTo>
                        <a:cubicBezTo>
                          <a:pt x="49" y="232"/>
                          <a:pt x="49" y="232"/>
                          <a:pt x="49" y="232"/>
                        </a:cubicBezTo>
                        <a:cubicBezTo>
                          <a:pt x="49" y="232"/>
                          <a:pt x="50" y="232"/>
                          <a:pt x="50" y="232"/>
                        </a:cubicBezTo>
                        <a:cubicBezTo>
                          <a:pt x="49" y="232"/>
                          <a:pt x="49" y="232"/>
                          <a:pt x="47" y="233"/>
                        </a:cubicBezTo>
                        <a:cubicBezTo>
                          <a:pt x="47" y="233"/>
                          <a:pt x="47" y="233"/>
                          <a:pt x="47" y="233"/>
                        </a:cubicBezTo>
                        <a:cubicBezTo>
                          <a:pt x="48" y="233"/>
                          <a:pt x="48" y="233"/>
                          <a:pt x="48" y="233"/>
                        </a:cubicBezTo>
                        <a:cubicBezTo>
                          <a:pt x="49" y="234"/>
                          <a:pt x="49" y="233"/>
                          <a:pt x="50" y="233"/>
                        </a:cubicBezTo>
                        <a:cubicBezTo>
                          <a:pt x="50" y="233"/>
                          <a:pt x="50" y="233"/>
                          <a:pt x="50" y="233"/>
                        </a:cubicBezTo>
                        <a:cubicBezTo>
                          <a:pt x="50" y="233"/>
                          <a:pt x="50" y="233"/>
                          <a:pt x="50" y="233"/>
                        </a:cubicBezTo>
                        <a:cubicBezTo>
                          <a:pt x="51" y="232"/>
                          <a:pt x="51" y="232"/>
                          <a:pt x="51" y="231"/>
                        </a:cubicBezTo>
                        <a:cubicBezTo>
                          <a:pt x="53" y="231"/>
                          <a:pt x="53" y="231"/>
                          <a:pt x="53" y="231"/>
                        </a:cubicBezTo>
                        <a:cubicBezTo>
                          <a:pt x="53" y="231"/>
                          <a:pt x="53" y="231"/>
                          <a:pt x="53" y="231"/>
                        </a:cubicBezTo>
                        <a:cubicBezTo>
                          <a:pt x="54" y="231"/>
                          <a:pt x="54" y="231"/>
                          <a:pt x="55" y="231"/>
                        </a:cubicBezTo>
                        <a:cubicBezTo>
                          <a:pt x="55" y="230"/>
                          <a:pt x="55" y="230"/>
                          <a:pt x="55" y="230"/>
                        </a:cubicBezTo>
                        <a:cubicBezTo>
                          <a:pt x="55" y="230"/>
                          <a:pt x="55" y="230"/>
                          <a:pt x="55" y="230"/>
                        </a:cubicBezTo>
                        <a:cubicBezTo>
                          <a:pt x="56" y="230"/>
                          <a:pt x="56" y="230"/>
                          <a:pt x="56" y="230"/>
                        </a:cubicBezTo>
                        <a:cubicBezTo>
                          <a:pt x="57" y="230"/>
                          <a:pt x="57" y="230"/>
                          <a:pt x="58" y="230"/>
                        </a:cubicBezTo>
                        <a:cubicBezTo>
                          <a:pt x="58" y="230"/>
                          <a:pt x="58" y="230"/>
                          <a:pt x="58" y="230"/>
                        </a:cubicBezTo>
                        <a:cubicBezTo>
                          <a:pt x="58" y="230"/>
                          <a:pt x="58" y="230"/>
                          <a:pt x="58" y="230"/>
                        </a:cubicBezTo>
                        <a:cubicBezTo>
                          <a:pt x="58" y="230"/>
                          <a:pt x="58" y="230"/>
                          <a:pt x="58" y="230"/>
                        </a:cubicBezTo>
                        <a:cubicBezTo>
                          <a:pt x="58" y="230"/>
                          <a:pt x="58" y="230"/>
                          <a:pt x="58" y="230"/>
                        </a:cubicBezTo>
                        <a:cubicBezTo>
                          <a:pt x="58" y="230"/>
                          <a:pt x="58" y="230"/>
                          <a:pt x="58" y="230"/>
                        </a:cubicBezTo>
                        <a:cubicBezTo>
                          <a:pt x="58" y="230"/>
                          <a:pt x="57" y="229"/>
                          <a:pt x="57" y="229"/>
                        </a:cubicBezTo>
                        <a:cubicBezTo>
                          <a:pt x="57" y="229"/>
                          <a:pt x="57" y="229"/>
                          <a:pt x="57" y="229"/>
                        </a:cubicBezTo>
                        <a:cubicBezTo>
                          <a:pt x="57" y="229"/>
                          <a:pt x="57" y="229"/>
                          <a:pt x="57" y="229"/>
                        </a:cubicBezTo>
                        <a:cubicBezTo>
                          <a:pt x="56" y="228"/>
                          <a:pt x="56" y="228"/>
                          <a:pt x="56" y="228"/>
                        </a:cubicBezTo>
                        <a:cubicBezTo>
                          <a:pt x="56" y="228"/>
                          <a:pt x="56" y="228"/>
                          <a:pt x="56" y="228"/>
                        </a:cubicBezTo>
                        <a:cubicBezTo>
                          <a:pt x="56" y="228"/>
                          <a:pt x="56" y="228"/>
                          <a:pt x="56" y="228"/>
                        </a:cubicBezTo>
                        <a:cubicBezTo>
                          <a:pt x="58" y="226"/>
                          <a:pt x="60" y="226"/>
                          <a:pt x="61" y="225"/>
                        </a:cubicBezTo>
                        <a:cubicBezTo>
                          <a:pt x="61" y="225"/>
                          <a:pt x="61" y="225"/>
                          <a:pt x="61" y="225"/>
                        </a:cubicBezTo>
                        <a:cubicBezTo>
                          <a:pt x="61" y="225"/>
                          <a:pt x="61" y="225"/>
                          <a:pt x="61" y="225"/>
                        </a:cubicBezTo>
                        <a:cubicBezTo>
                          <a:pt x="61" y="225"/>
                          <a:pt x="61" y="225"/>
                          <a:pt x="61" y="225"/>
                        </a:cubicBezTo>
                        <a:cubicBezTo>
                          <a:pt x="61" y="225"/>
                          <a:pt x="61" y="225"/>
                          <a:pt x="61" y="225"/>
                        </a:cubicBezTo>
                        <a:cubicBezTo>
                          <a:pt x="61" y="225"/>
                          <a:pt x="61" y="225"/>
                          <a:pt x="61" y="225"/>
                        </a:cubicBezTo>
                        <a:cubicBezTo>
                          <a:pt x="62" y="225"/>
                          <a:pt x="62" y="225"/>
                          <a:pt x="62" y="225"/>
                        </a:cubicBezTo>
                        <a:cubicBezTo>
                          <a:pt x="62" y="224"/>
                          <a:pt x="62" y="224"/>
                          <a:pt x="62" y="224"/>
                        </a:cubicBezTo>
                        <a:cubicBezTo>
                          <a:pt x="62" y="224"/>
                          <a:pt x="62" y="224"/>
                          <a:pt x="62" y="224"/>
                        </a:cubicBezTo>
                        <a:cubicBezTo>
                          <a:pt x="62" y="224"/>
                          <a:pt x="62" y="224"/>
                          <a:pt x="62" y="224"/>
                        </a:cubicBezTo>
                        <a:cubicBezTo>
                          <a:pt x="62" y="224"/>
                          <a:pt x="62" y="224"/>
                          <a:pt x="62" y="224"/>
                        </a:cubicBezTo>
                        <a:cubicBezTo>
                          <a:pt x="62" y="224"/>
                          <a:pt x="62" y="224"/>
                          <a:pt x="62" y="224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3" y="223"/>
                          <a:pt x="63" y="223"/>
                          <a:pt x="63" y="223"/>
                        </a:cubicBezTo>
                        <a:cubicBezTo>
                          <a:pt x="64" y="223"/>
                          <a:pt x="64" y="223"/>
                          <a:pt x="64" y="223"/>
                        </a:cubicBezTo>
                        <a:cubicBezTo>
                          <a:pt x="65" y="222"/>
                          <a:pt x="67" y="221"/>
                          <a:pt x="67" y="221"/>
                        </a:cubicBezTo>
                        <a:cubicBezTo>
                          <a:pt x="67" y="221"/>
                          <a:pt x="67" y="221"/>
                          <a:pt x="67" y="221"/>
                        </a:cubicBezTo>
                        <a:cubicBezTo>
                          <a:pt x="68" y="221"/>
                          <a:pt x="68" y="221"/>
                          <a:pt x="68" y="221"/>
                        </a:cubicBezTo>
                        <a:cubicBezTo>
                          <a:pt x="68" y="220"/>
                          <a:pt x="68" y="220"/>
                          <a:pt x="68" y="220"/>
                        </a:cubicBezTo>
                        <a:cubicBezTo>
                          <a:pt x="68" y="220"/>
                          <a:pt x="68" y="220"/>
                          <a:pt x="68" y="220"/>
                        </a:cubicBezTo>
                        <a:cubicBezTo>
                          <a:pt x="68" y="220"/>
                          <a:pt x="68" y="220"/>
                          <a:pt x="68" y="220"/>
                        </a:cubicBezTo>
                        <a:cubicBezTo>
                          <a:pt x="68" y="220"/>
                          <a:pt x="68" y="220"/>
                          <a:pt x="68" y="220"/>
                        </a:cubicBezTo>
                        <a:cubicBezTo>
                          <a:pt x="68" y="219"/>
                          <a:pt x="67" y="219"/>
                          <a:pt x="67" y="219"/>
                        </a:cubicBezTo>
                        <a:cubicBezTo>
                          <a:pt x="67" y="219"/>
                          <a:pt x="67" y="219"/>
                          <a:pt x="67" y="219"/>
                        </a:cubicBezTo>
                        <a:cubicBezTo>
                          <a:pt x="66" y="219"/>
                          <a:pt x="66" y="219"/>
                          <a:pt x="65" y="219"/>
                        </a:cubicBezTo>
                        <a:cubicBezTo>
                          <a:pt x="65" y="219"/>
                          <a:pt x="64" y="219"/>
                          <a:pt x="63" y="218"/>
                        </a:cubicBezTo>
                        <a:cubicBezTo>
                          <a:pt x="63" y="218"/>
                          <a:pt x="63" y="218"/>
                          <a:pt x="63" y="218"/>
                        </a:cubicBezTo>
                        <a:cubicBezTo>
                          <a:pt x="63" y="217"/>
                          <a:pt x="63" y="217"/>
                          <a:pt x="63" y="217"/>
                        </a:cubicBezTo>
                        <a:cubicBezTo>
                          <a:pt x="64" y="217"/>
                          <a:pt x="64" y="217"/>
                          <a:pt x="64" y="217"/>
                        </a:cubicBezTo>
                        <a:cubicBezTo>
                          <a:pt x="65" y="216"/>
                          <a:pt x="65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6" y="216"/>
                          <a:pt x="66" y="216"/>
                          <a:pt x="66" y="216"/>
                        </a:cubicBezTo>
                        <a:cubicBezTo>
                          <a:pt x="68" y="215"/>
                          <a:pt x="70" y="214"/>
                          <a:pt x="70" y="214"/>
                        </a:cubicBezTo>
                        <a:cubicBezTo>
                          <a:pt x="70" y="214"/>
                          <a:pt x="71" y="214"/>
                          <a:pt x="71" y="213"/>
                        </a:cubicBezTo>
                        <a:cubicBezTo>
                          <a:pt x="71" y="213"/>
                          <a:pt x="71" y="213"/>
                          <a:pt x="71" y="213"/>
                        </a:cubicBezTo>
                        <a:cubicBezTo>
                          <a:pt x="72" y="211"/>
                          <a:pt x="72" y="211"/>
                          <a:pt x="75" y="209"/>
                        </a:cubicBezTo>
                        <a:cubicBezTo>
                          <a:pt x="75" y="209"/>
                          <a:pt x="74" y="209"/>
                          <a:pt x="73" y="209"/>
                        </a:cubicBezTo>
                        <a:cubicBezTo>
                          <a:pt x="73" y="209"/>
                          <a:pt x="74" y="209"/>
                          <a:pt x="74" y="209"/>
                        </a:cubicBezTo>
                        <a:cubicBezTo>
                          <a:pt x="74" y="208"/>
                          <a:pt x="74" y="208"/>
                          <a:pt x="74" y="208"/>
                        </a:cubicBezTo>
                        <a:cubicBezTo>
                          <a:pt x="75" y="208"/>
                          <a:pt x="75" y="208"/>
                          <a:pt x="75" y="208"/>
                        </a:cubicBezTo>
                        <a:cubicBezTo>
                          <a:pt x="75" y="208"/>
                          <a:pt x="75" y="208"/>
                          <a:pt x="75" y="208"/>
                        </a:cubicBezTo>
                        <a:cubicBezTo>
                          <a:pt x="75" y="208"/>
                          <a:pt x="75" y="208"/>
                          <a:pt x="75" y="208"/>
                        </a:cubicBezTo>
                        <a:cubicBezTo>
                          <a:pt x="75" y="208"/>
                          <a:pt x="74" y="208"/>
                          <a:pt x="73" y="208"/>
                        </a:cubicBezTo>
                        <a:cubicBezTo>
                          <a:pt x="74" y="206"/>
                          <a:pt x="74" y="206"/>
                          <a:pt x="73" y="205"/>
                        </a:cubicBezTo>
                        <a:cubicBezTo>
                          <a:pt x="74" y="205"/>
                          <a:pt x="74" y="205"/>
                          <a:pt x="74" y="205"/>
                        </a:cubicBezTo>
                        <a:cubicBezTo>
                          <a:pt x="76" y="204"/>
                          <a:pt x="77" y="205"/>
                          <a:pt x="78" y="205"/>
                        </a:cubicBezTo>
                        <a:cubicBezTo>
                          <a:pt x="79" y="205"/>
                          <a:pt x="80" y="205"/>
                          <a:pt x="80" y="204"/>
                        </a:cubicBezTo>
                        <a:cubicBezTo>
                          <a:pt x="81" y="204"/>
                          <a:pt x="81" y="204"/>
                          <a:pt x="82" y="204"/>
                        </a:cubicBezTo>
                        <a:cubicBezTo>
                          <a:pt x="82" y="204"/>
                          <a:pt x="82" y="204"/>
                          <a:pt x="82" y="204"/>
                        </a:cubicBezTo>
                        <a:cubicBezTo>
                          <a:pt x="82" y="204"/>
                          <a:pt x="82" y="204"/>
                          <a:pt x="82" y="204"/>
                        </a:cubicBezTo>
                        <a:cubicBezTo>
                          <a:pt x="82" y="204"/>
                          <a:pt x="82" y="204"/>
                          <a:pt x="82" y="204"/>
                        </a:cubicBezTo>
                        <a:cubicBezTo>
                          <a:pt x="83" y="203"/>
                          <a:pt x="83" y="203"/>
                          <a:pt x="84" y="203"/>
                        </a:cubicBezTo>
                        <a:cubicBezTo>
                          <a:pt x="83" y="202"/>
                          <a:pt x="83" y="202"/>
                          <a:pt x="83" y="202"/>
                        </a:cubicBezTo>
                        <a:cubicBezTo>
                          <a:pt x="83" y="202"/>
                          <a:pt x="84" y="201"/>
                          <a:pt x="84" y="201"/>
                        </a:cubicBezTo>
                        <a:cubicBezTo>
                          <a:pt x="84" y="200"/>
                          <a:pt x="85" y="200"/>
                          <a:pt x="85" y="200"/>
                        </a:cubicBezTo>
                        <a:cubicBezTo>
                          <a:pt x="85" y="199"/>
                          <a:pt x="85" y="199"/>
                          <a:pt x="84" y="199"/>
                        </a:cubicBezTo>
                        <a:cubicBezTo>
                          <a:pt x="84" y="199"/>
                          <a:pt x="84" y="199"/>
                          <a:pt x="84" y="199"/>
                        </a:cubicBezTo>
                        <a:cubicBezTo>
                          <a:pt x="84" y="199"/>
                          <a:pt x="84" y="198"/>
                          <a:pt x="84" y="198"/>
                        </a:cubicBez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5" y="198"/>
                          <a:pt x="85" y="198"/>
                          <a:pt x="85" y="198"/>
                        </a:cubicBezTo>
                        <a:cubicBezTo>
                          <a:pt x="86" y="198"/>
                          <a:pt x="86" y="198"/>
                          <a:pt x="87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88" y="198"/>
                          <a:pt x="88" y="198"/>
                          <a:pt x="88" y="198"/>
                        </a:cubicBezTo>
                        <a:cubicBezTo>
                          <a:pt x="96" y="196"/>
                          <a:pt x="99" y="194"/>
                          <a:pt x="99" y="194"/>
                        </a:cubicBezTo>
                        <a:cubicBezTo>
                          <a:pt x="100" y="194"/>
                          <a:pt x="100" y="193"/>
                          <a:pt x="101" y="193"/>
                        </a:cubicBezTo>
                        <a:cubicBezTo>
                          <a:pt x="101" y="193"/>
                          <a:pt x="102" y="192"/>
                          <a:pt x="102" y="192"/>
                        </a:cubicBezTo>
                        <a:cubicBezTo>
                          <a:pt x="102" y="192"/>
                          <a:pt x="102" y="192"/>
                          <a:pt x="102" y="192"/>
                        </a:cubicBezTo>
                        <a:cubicBezTo>
                          <a:pt x="102" y="191"/>
                          <a:pt x="102" y="191"/>
                          <a:pt x="102" y="191"/>
                        </a:cubicBezTo>
                        <a:cubicBezTo>
                          <a:pt x="105" y="189"/>
                          <a:pt x="105" y="189"/>
                          <a:pt x="105" y="187"/>
                        </a:cubicBezTo>
                        <a:cubicBezTo>
                          <a:pt x="105" y="187"/>
                          <a:pt x="104" y="187"/>
                          <a:pt x="104" y="187"/>
                        </a:cubicBezTo>
                        <a:cubicBezTo>
                          <a:pt x="103" y="186"/>
                          <a:pt x="103" y="186"/>
                          <a:pt x="105" y="185"/>
                        </a:cubicBezTo>
                        <a:cubicBezTo>
                          <a:pt x="104" y="184"/>
                          <a:pt x="103" y="184"/>
                          <a:pt x="101" y="184"/>
                        </a:cubicBezTo>
                        <a:cubicBezTo>
                          <a:pt x="101" y="183"/>
                          <a:pt x="100" y="183"/>
                          <a:pt x="100" y="183"/>
                        </a:cubicBezTo>
                        <a:cubicBezTo>
                          <a:pt x="101" y="183"/>
                          <a:pt x="101" y="182"/>
                          <a:pt x="101" y="182"/>
                        </a:cubicBezTo>
                        <a:cubicBezTo>
                          <a:pt x="101" y="182"/>
                          <a:pt x="101" y="182"/>
                          <a:pt x="101" y="182"/>
                        </a:cubicBezTo>
                        <a:cubicBezTo>
                          <a:pt x="101" y="183"/>
                          <a:pt x="101" y="183"/>
                          <a:pt x="101" y="183"/>
                        </a:cubicBezTo>
                        <a:cubicBezTo>
                          <a:pt x="105" y="184"/>
                          <a:pt x="105" y="184"/>
                          <a:pt x="105" y="184"/>
                        </a:cubicBezTo>
                        <a:cubicBezTo>
                          <a:pt x="105" y="184"/>
                          <a:pt x="105" y="184"/>
                          <a:pt x="105" y="184"/>
                        </a:cubicBezTo>
                        <a:cubicBezTo>
                          <a:pt x="105" y="184"/>
                          <a:pt x="105" y="184"/>
                          <a:pt x="105" y="184"/>
                        </a:cubicBezTo>
                        <a:cubicBezTo>
                          <a:pt x="102" y="182"/>
                          <a:pt x="102" y="182"/>
                          <a:pt x="102" y="182"/>
                        </a:cubicBezTo>
                        <a:cubicBezTo>
                          <a:pt x="101" y="182"/>
                          <a:pt x="101" y="182"/>
                          <a:pt x="101" y="182"/>
                        </a:cubicBezTo>
                        <a:cubicBezTo>
                          <a:pt x="101" y="182"/>
                          <a:pt x="101" y="182"/>
                          <a:pt x="101" y="182"/>
                        </a:cubicBezTo>
                        <a:cubicBezTo>
                          <a:pt x="102" y="182"/>
                          <a:pt x="102" y="182"/>
                          <a:pt x="102" y="182"/>
                        </a:cubicBezTo>
                        <a:cubicBezTo>
                          <a:pt x="102" y="182"/>
                          <a:pt x="102" y="182"/>
                          <a:pt x="102" y="182"/>
                        </a:cubicBezTo>
                        <a:cubicBezTo>
                          <a:pt x="102" y="182"/>
                          <a:pt x="102" y="182"/>
                          <a:pt x="102" y="182"/>
                        </a:cubicBezTo>
                        <a:cubicBezTo>
                          <a:pt x="102" y="182"/>
                          <a:pt x="102" y="182"/>
                          <a:pt x="102" y="183"/>
                        </a:cubicBezTo>
                        <a:cubicBezTo>
                          <a:pt x="104" y="182"/>
                          <a:pt x="104" y="182"/>
                          <a:pt x="106" y="183"/>
                        </a:cubicBezTo>
                        <a:cubicBezTo>
                          <a:pt x="106" y="183"/>
                          <a:pt x="106" y="183"/>
                          <a:pt x="106" y="183"/>
                        </a:cubicBezTo>
                        <a:cubicBezTo>
                          <a:pt x="107" y="183"/>
                          <a:pt x="107" y="183"/>
                          <a:pt x="107" y="183"/>
                        </a:cubicBezTo>
                        <a:cubicBezTo>
                          <a:pt x="108" y="183"/>
                          <a:pt x="108" y="183"/>
                          <a:pt x="110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1" y="182"/>
                          <a:pt x="111" y="182"/>
                          <a:pt x="111" y="182"/>
                        </a:cubicBezTo>
                        <a:cubicBezTo>
                          <a:pt x="112" y="182"/>
                          <a:pt x="112" y="182"/>
                          <a:pt x="113" y="182"/>
                        </a:cubicBezTo>
                        <a:cubicBezTo>
                          <a:pt x="113" y="182"/>
                          <a:pt x="113" y="182"/>
                          <a:pt x="113" y="182"/>
                        </a:cubicBezTo>
                        <a:cubicBezTo>
                          <a:pt x="114" y="181"/>
                          <a:pt x="114" y="181"/>
                          <a:pt x="114" y="181"/>
                        </a:cubicBezTo>
                        <a:cubicBezTo>
                          <a:pt x="115" y="181"/>
                          <a:pt x="115" y="181"/>
                          <a:pt x="118" y="178"/>
                        </a:cubicBezTo>
                        <a:cubicBezTo>
                          <a:pt x="118" y="178"/>
                          <a:pt x="118" y="178"/>
                          <a:pt x="118" y="178"/>
                        </a:cubicBezTo>
                        <a:cubicBezTo>
                          <a:pt x="118" y="178"/>
                          <a:pt x="118" y="178"/>
                          <a:pt x="119" y="177"/>
                        </a:cubicBezTo>
                        <a:cubicBezTo>
                          <a:pt x="119" y="177"/>
                          <a:pt x="119" y="177"/>
                          <a:pt x="119" y="177"/>
                        </a:cubicBezTo>
                        <a:cubicBezTo>
                          <a:pt x="119" y="178"/>
                          <a:pt x="119" y="178"/>
                          <a:pt x="119" y="178"/>
                        </a:cubicBezTo>
                        <a:cubicBezTo>
                          <a:pt x="119" y="178"/>
                          <a:pt x="119" y="178"/>
                          <a:pt x="119" y="178"/>
                        </a:cubicBezTo>
                        <a:cubicBezTo>
                          <a:pt x="119" y="177"/>
                          <a:pt x="119" y="177"/>
                          <a:pt x="119" y="177"/>
                        </a:cubicBezTo>
                        <a:cubicBezTo>
                          <a:pt x="119" y="177"/>
                          <a:pt x="119" y="177"/>
                          <a:pt x="119" y="177"/>
                        </a:cubicBezTo>
                        <a:cubicBezTo>
                          <a:pt x="119" y="177"/>
                          <a:pt x="119" y="177"/>
                          <a:pt x="119" y="177"/>
                        </a:cubicBezTo>
                        <a:cubicBezTo>
                          <a:pt x="119" y="177"/>
                          <a:pt x="119" y="177"/>
                          <a:pt x="119" y="177"/>
                        </a:cubicBezTo>
                        <a:cubicBezTo>
                          <a:pt x="119" y="177"/>
                          <a:pt x="119" y="177"/>
                          <a:pt x="119" y="177"/>
                        </a:cubicBezTo>
                        <a:cubicBezTo>
                          <a:pt x="120" y="177"/>
                          <a:pt x="120" y="177"/>
                          <a:pt x="120" y="177"/>
                        </a:cubicBezTo>
                        <a:cubicBezTo>
                          <a:pt x="122" y="175"/>
                          <a:pt x="124" y="173"/>
                          <a:pt x="124" y="171"/>
                        </a:cubicBezTo>
                        <a:cubicBezTo>
                          <a:pt x="124" y="171"/>
                          <a:pt x="124" y="171"/>
                          <a:pt x="124" y="171"/>
                        </a:cubicBezTo>
                        <a:cubicBezTo>
                          <a:pt x="124" y="171"/>
                          <a:pt x="124" y="171"/>
                          <a:pt x="124" y="171"/>
                        </a:cubicBezTo>
                        <a:cubicBezTo>
                          <a:pt x="124" y="171"/>
                          <a:pt x="124" y="171"/>
                          <a:pt x="124" y="171"/>
                        </a:cubicBezTo>
                        <a:cubicBezTo>
                          <a:pt x="124" y="170"/>
                          <a:pt x="124" y="170"/>
                          <a:pt x="124" y="170"/>
                        </a:cubicBezTo>
                        <a:cubicBezTo>
                          <a:pt x="124" y="170"/>
                          <a:pt x="124" y="170"/>
                          <a:pt x="124" y="170"/>
                        </a:cubicBezTo>
                        <a:cubicBezTo>
                          <a:pt x="124" y="170"/>
                          <a:pt x="124" y="170"/>
                          <a:pt x="124" y="170"/>
                        </a:cubicBezTo>
                        <a:cubicBezTo>
                          <a:pt x="124" y="170"/>
                          <a:pt x="124" y="170"/>
                          <a:pt x="124" y="170"/>
                        </a:cubicBezTo>
                        <a:cubicBezTo>
                          <a:pt x="124" y="170"/>
                          <a:pt x="124" y="170"/>
                          <a:pt x="124" y="170"/>
                        </a:cubicBezTo>
                        <a:cubicBezTo>
                          <a:pt x="125" y="170"/>
                          <a:pt x="125" y="170"/>
                          <a:pt x="125" y="170"/>
                        </a:cubicBezTo>
                        <a:cubicBezTo>
                          <a:pt x="125" y="170"/>
                          <a:pt x="125" y="170"/>
                          <a:pt x="125" y="170"/>
                        </a:cubicBezTo>
                        <a:cubicBezTo>
                          <a:pt x="126" y="168"/>
                          <a:pt x="131" y="165"/>
                          <a:pt x="131" y="165"/>
                        </a:cubicBezTo>
                        <a:cubicBezTo>
                          <a:pt x="131" y="164"/>
                          <a:pt x="131" y="164"/>
                          <a:pt x="131" y="164"/>
                        </a:cubicBezTo>
                        <a:cubicBezTo>
                          <a:pt x="130" y="166"/>
                          <a:pt x="130" y="166"/>
                          <a:pt x="129" y="167"/>
                        </a:cubicBezTo>
                        <a:cubicBezTo>
                          <a:pt x="129" y="167"/>
                          <a:pt x="129" y="167"/>
                          <a:pt x="129" y="167"/>
                        </a:cubicBezTo>
                        <a:cubicBezTo>
                          <a:pt x="129" y="167"/>
                          <a:pt x="129" y="167"/>
                          <a:pt x="129" y="167"/>
                        </a:cubicBezTo>
                        <a:cubicBezTo>
                          <a:pt x="128" y="167"/>
                          <a:pt x="128" y="167"/>
                          <a:pt x="128" y="167"/>
                        </a:cubicBezTo>
                        <a:cubicBezTo>
                          <a:pt x="128" y="168"/>
                          <a:pt x="128" y="168"/>
                          <a:pt x="127" y="169"/>
                        </a:cubicBezTo>
                        <a:cubicBezTo>
                          <a:pt x="127" y="169"/>
                          <a:pt x="127" y="169"/>
                          <a:pt x="127" y="169"/>
                        </a:cubicBezTo>
                        <a:cubicBezTo>
                          <a:pt x="127" y="169"/>
                          <a:pt x="127" y="169"/>
                          <a:pt x="127" y="169"/>
                        </a:cubicBezTo>
                        <a:cubicBezTo>
                          <a:pt x="127" y="169"/>
                          <a:pt x="127" y="169"/>
                          <a:pt x="127" y="169"/>
                        </a:cubicBezTo>
                        <a:cubicBezTo>
                          <a:pt x="127" y="170"/>
                          <a:pt x="127" y="170"/>
                          <a:pt x="127" y="170"/>
                        </a:cubicBezTo>
                        <a:cubicBezTo>
                          <a:pt x="126" y="170"/>
                          <a:pt x="126" y="170"/>
                          <a:pt x="126" y="170"/>
                        </a:cubicBezTo>
                        <a:cubicBezTo>
                          <a:pt x="126" y="170"/>
                          <a:pt x="126" y="170"/>
                          <a:pt x="126" y="170"/>
                        </a:cubicBezTo>
                        <a:cubicBezTo>
                          <a:pt x="126" y="170"/>
                          <a:pt x="125" y="170"/>
                          <a:pt x="125" y="170"/>
                        </a:cubicBezTo>
                        <a:cubicBezTo>
                          <a:pt x="125" y="170"/>
                          <a:pt x="125" y="171"/>
                          <a:pt x="125" y="171"/>
                        </a:cubicBezTo>
                        <a:cubicBezTo>
                          <a:pt x="127" y="170"/>
                          <a:pt x="128" y="169"/>
                          <a:pt x="130" y="166"/>
                        </a:cubicBezTo>
                        <a:cubicBezTo>
                          <a:pt x="131" y="166"/>
                          <a:pt x="131" y="166"/>
                          <a:pt x="131" y="165"/>
                        </a:cubicBezTo>
                        <a:cubicBezTo>
                          <a:pt x="132" y="165"/>
                          <a:pt x="132" y="165"/>
                          <a:pt x="132" y="165"/>
                        </a:cubicBezTo>
                        <a:cubicBezTo>
                          <a:pt x="132" y="165"/>
                          <a:pt x="132" y="165"/>
                          <a:pt x="132" y="165"/>
                        </a:cubicBezTo>
                        <a:cubicBezTo>
                          <a:pt x="133" y="163"/>
                          <a:pt x="133" y="163"/>
                          <a:pt x="133" y="163"/>
                        </a:cubicBezTo>
                        <a:cubicBezTo>
                          <a:pt x="133" y="163"/>
                          <a:pt x="133" y="163"/>
                          <a:pt x="133" y="163"/>
                        </a:cubicBezTo>
                        <a:cubicBezTo>
                          <a:pt x="133" y="163"/>
                          <a:pt x="133" y="163"/>
                          <a:pt x="133" y="163"/>
                        </a:cubicBezTo>
                        <a:cubicBezTo>
                          <a:pt x="133" y="163"/>
                          <a:pt x="133" y="163"/>
                          <a:pt x="133" y="163"/>
                        </a:cubicBezTo>
                        <a:cubicBezTo>
                          <a:pt x="134" y="161"/>
                          <a:pt x="134" y="161"/>
                          <a:pt x="135" y="160"/>
                        </a:cubicBezTo>
                        <a:cubicBezTo>
                          <a:pt x="135" y="160"/>
                          <a:pt x="135" y="160"/>
                          <a:pt x="135" y="160"/>
                        </a:cubicBezTo>
                        <a:cubicBezTo>
                          <a:pt x="136" y="159"/>
                          <a:pt x="136" y="159"/>
                          <a:pt x="136" y="159"/>
                        </a:cubicBezTo>
                        <a:cubicBezTo>
                          <a:pt x="139" y="157"/>
                          <a:pt x="139" y="157"/>
                          <a:pt x="140" y="155"/>
                        </a:cubicBezTo>
                        <a:cubicBezTo>
                          <a:pt x="140" y="154"/>
                          <a:pt x="140" y="154"/>
                          <a:pt x="140" y="154"/>
                        </a:cubicBezTo>
                        <a:cubicBezTo>
                          <a:pt x="140" y="152"/>
                          <a:pt x="142" y="149"/>
                          <a:pt x="142" y="149"/>
                        </a:cubicBezTo>
                        <a:cubicBezTo>
                          <a:pt x="142" y="149"/>
                          <a:pt x="141" y="148"/>
                          <a:pt x="141" y="148"/>
                        </a:cubicBezTo>
                        <a:cubicBezTo>
                          <a:pt x="142" y="148"/>
                          <a:pt x="142" y="148"/>
                          <a:pt x="142" y="147"/>
                        </a:cubicBezTo>
                        <a:cubicBezTo>
                          <a:pt x="142" y="147"/>
                          <a:pt x="142" y="147"/>
                          <a:pt x="142" y="147"/>
                        </a:cubicBezTo>
                        <a:cubicBezTo>
                          <a:pt x="142" y="147"/>
                          <a:pt x="143" y="146"/>
                          <a:pt x="143" y="145"/>
                        </a:cubicBezTo>
                        <a:cubicBezTo>
                          <a:pt x="143" y="146"/>
                          <a:pt x="143" y="146"/>
                          <a:pt x="143" y="146"/>
                        </a:cubicBezTo>
                        <a:cubicBezTo>
                          <a:pt x="144" y="145"/>
                          <a:pt x="145" y="144"/>
                          <a:pt x="146" y="143"/>
                        </a:cubicBezTo>
                        <a:cubicBezTo>
                          <a:pt x="146" y="142"/>
                          <a:pt x="147" y="142"/>
                          <a:pt x="148" y="142"/>
                        </a:cubicBezTo>
                        <a:cubicBezTo>
                          <a:pt x="150" y="139"/>
                          <a:pt x="154" y="140"/>
                          <a:pt x="155" y="136"/>
                        </a:cubicBezTo>
                        <a:cubicBezTo>
                          <a:pt x="155" y="136"/>
                          <a:pt x="155" y="136"/>
                          <a:pt x="155" y="136"/>
                        </a:cubicBezTo>
                        <a:cubicBezTo>
                          <a:pt x="155" y="136"/>
                          <a:pt x="155" y="136"/>
                          <a:pt x="155" y="136"/>
                        </a:cubicBezTo>
                        <a:cubicBezTo>
                          <a:pt x="156" y="136"/>
                          <a:pt x="156" y="136"/>
                          <a:pt x="156" y="136"/>
                        </a:cubicBezTo>
                        <a:cubicBezTo>
                          <a:pt x="156" y="136"/>
                          <a:pt x="156" y="136"/>
                          <a:pt x="156" y="136"/>
                        </a:cubicBezTo>
                        <a:cubicBezTo>
                          <a:pt x="156" y="136"/>
                          <a:pt x="156" y="136"/>
                          <a:pt x="156" y="136"/>
                        </a:cubicBezTo>
                        <a:cubicBezTo>
                          <a:pt x="156" y="135"/>
                          <a:pt x="157" y="135"/>
                          <a:pt x="157" y="135"/>
                        </a:cubicBezTo>
                        <a:cubicBezTo>
                          <a:pt x="157" y="135"/>
                          <a:pt x="158" y="134"/>
                          <a:pt x="158" y="134"/>
                        </a:cubicBezTo>
                        <a:cubicBezTo>
                          <a:pt x="158" y="134"/>
                          <a:pt x="158" y="134"/>
                          <a:pt x="158" y="134"/>
                        </a:cubicBezTo>
                        <a:cubicBezTo>
                          <a:pt x="159" y="133"/>
                          <a:pt x="160" y="133"/>
                          <a:pt x="161" y="133"/>
                        </a:cubicBezTo>
                        <a:cubicBezTo>
                          <a:pt x="161" y="133"/>
                          <a:pt x="161" y="133"/>
                          <a:pt x="163" y="131"/>
                        </a:cubicBezTo>
                        <a:cubicBezTo>
                          <a:pt x="163" y="132"/>
                          <a:pt x="162" y="132"/>
                          <a:pt x="162" y="132"/>
                        </a:cubicBezTo>
                        <a:cubicBezTo>
                          <a:pt x="162" y="132"/>
                          <a:pt x="163" y="132"/>
                          <a:pt x="163" y="132"/>
                        </a:cubicBezTo>
                        <a:cubicBezTo>
                          <a:pt x="166" y="131"/>
                          <a:pt x="166" y="131"/>
                          <a:pt x="166" y="131"/>
                        </a:cubicBezTo>
                        <a:cubicBezTo>
                          <a:pt x="166" y="131"/>
                          <a:pt x="166" y="131"/>
                          <a:pt x="166" y="131"/>
                        </a:cubicBezTo>
                        <a:cubicBezTo>
                          <a:pt x="167" y="130"/>
                          <a:pt x="167" y="130"/>
                          <a:pt x="171" y="126"/>
                        </a:cubicBezTo>
                        <a:cubicBezTo>
                          <a:pt x="170" y="125"/>
                          <a:pt x="171" y="124"/>
                          <a:pt x="172" y="123"/>
                        </a:cubicBezTo>
                        <a:cubicBezTo>
                          <a:pt x="172" y="122"/>
                          <a:pt x="172" y="122"/>
                          <a:pt x="172" y="122"/>
                        </a:cubicBezTo>
                        <a:cubicBezTo>
                          <a:pt x="173" y="122"/>
                          <a:pt x="173" y="122"/>
                          <a:pt x="173" y="122"/>
                        </a:cubicBezTo>
                        <a:cubicBezTo>
                          <a:pt x="173" y="121"/>
                          <a:pt x="173" y="121"/>
                          <a:pt x="173" y="121"/>
                        </a:cubicBezTo>
                        <a:cubicBezTo>
                          <a:pt x="175" y="117"/>
                          <a:pt x="175" y="113"/>
                          <a:pt x="178" y="109"/>
                        </a:cubicBezTo>
                        <a:cubicBezTo>
                          <a:pt x="179" y="109"/>
                          <a:pt x="179" y="109"/>
                          <a:pt x="179" y="109"/>
                        </a:cubicBezTo>
                        <a:cubicBezTo>
                          <a:pt x="179" y="108"/>
                          <a:pt x="179" y="108"/>
                          <a:pt x="179" y="108"/>
                        </a:cubicBezTo>
                        <a:cubicBezTo>
                          <a:pt x="179" y="108"/>
                          <a:pt x="179" y="108"/>
                          <a:pt x="179" y="108"/>
                        </a:cubicBezTo>
                        <a:cubicBezTo>
                          <a:pt x="179" y="106"/>
                          <a:pt x="179" y="106"/>
                          <a:pt x="180" y="105"/>
                        </a:cubicBezTo>
                        <a:cubicBezTo>
                          <a:pt x="180" y="105"/>
                          <a:pt x="180" y="105"/>
                          <a:pt x="180" y="105"/>
                        </a:cubicBezTo>
                        <a:cubicBezTo>
                          <a:pt x="180" y="105"/>
                          <a:pt x="180" y="105"/>
                          <a:pt x="180" y="105"/>
                        </a:cubicBezTo>
                        <a:cubicBezTo>
                          <a:pt x="180" y="105"/>
                          <a:pt x="180" y="105"/>
                          <a:pt x="180" y="105"/>
                        </a:cubicBezTo>
                        <a:cubicBezTo>
                          <a:pt x="180" y="105"/>
                          <a:pt x="180" y="105"/>
                          <a:pt x="180" y="104"/>
                        </a:cubicBezTo>
                        <a:cubicBezTo>
                          <a:pt x="180" y="104"/>
                          <a:pt x="180" y="104"/>
                          <a:pt x="180" y="104"/>
                        </a:cubicBezTo>
                        <a:cubicBezTo>
                          <a:pt x="180" y="104"/>
                          <a:pt x="180" y="104"/>
                          <a:pt x="180" y="104"/>
                        </a:cubicBezTo>
                        <a:cubicBezTo>
                          <a:pt x="180" y="104"/>
                          <a:pt x="180" y="104"/>
                          <a:pt x="180" y="104"/>
                        </a:cubicBezTo>
                        <a:cubicBezTo>
                          <a:pt x="180" y="104"/>
                          <a:pt x="180" y="104"/>
                          <a:pt x="180" y="104"/>
                        </a:cubicBezTo>
                        <a:cubicBezTo>
                          <a:pt x="180" y="103"/>
                          <a:pt x="182" y="101"/>
                          <a:pt x="181" y="100"/>
                        </a:cubicBezTo>
                        <a:cubicBezTo>
                          <a:pt x="181" y="99"/>
                          <a:pt x="181" y="99"/>
                          <a:pt x="181" y="99"/>
                        </a:cubicBezTo>
                        <a:cubicBezTo>
                          <a:pt x="181" y="99"/>
                          <a:pt x="181" y="99"/>
                          <a:pt x="181" y="99"/>
                        </a:cubicBezTo>
                        <a:cubicBezTo>
                          <a:pt x="181" y="99"/>
                          <a:pt x="181" y="99"/>
                          <a:pt x="181" y="99"/>
                        </a:cubicBezTo>
                        <a:cubicBezTo>
                          <a:pt x="181" y="98"/>
                          <a:pt x="181" y="98"/>
                          <a:pt x="181" y="97"/>
                        </a:cubicBezTo>
                        <a:cubicBezTo>
                          <a:pt x="181" y="97"/>
                          <a:pt x="181" y="97"/>
                          <a:pt x="181" y="97"/>
                        </a:cubicBezTo>
                        <a:cubicBezTo>
                          <a:pt x="181" y="95"/>
                          <a:pt x="182" y="94"/>
                          <a:pt x="182" y="93"/>
                        </a:cubicBezTo>
                        <a:cubicBezTo>
                          <a:pt x="182" y="93"/>
                          <a:pt x="182" y="93"/>
                          <a:pt x="182" y="93"/>
                        </a:cubicBezTo>
                        <a:cubicBezTo>
                          <a:pt x="181" y="93"/>
                          <a:pt x="181" y="93"/>
                          <a:pt x="181" y="93"/>
                        </a:cubicBezTo>
                        <a:cubicBezTo>
                          <a:pt x="182" y="92"/>
                          <a:pt x="182" y="92"/>
                          <a:pt x="182" y="92"/>
                        </a:cubicBezTo>
                        <a:cubicBezTo>
                          <a:pt x="182" y="91"/>
                          <a:pt x="182" y="91"/>
                          <a:pt x="182" y="91"/>
                        </a:cubicBezTo>
                        <a:cubicBezTo>
                          <a:pt x="182" y="90"/>
                          <a:pt x="183" y="90"/>
                          <a:pt x="183" y="89"/>
                        </a:cubicBezTo>
                        <a:cubicBezTo>
                          <a:pt x="183" y="88"/>
                          <a:pt x="183" y="88"/>
                          <a:pt x="183" y="88"/>
                        </a:cubicBezTo>
                        <a:cubicBezTo>
                          <a:pt x="183" y="88"/>
                          <a:pt x="183" y="88"/>
                          <a:pt x="183" y="87"/>
                        </a:cubicBezTo>
                        <a:cubicBezTo>
                          <a:pt x="183" y="87"/>
                          <a:pt x="184" y="88"/>
                          <a:pt x="184" y="88"/>
                        </a:cubicBezTo>
                        <a:cubicBezTo>
                          <a:pt x="184" y="88"/>
                          <a:pt x="184" y="88"/>
                          <a:pt x="183" y="88"/>
                        </a:cubicBezTo>
                        <a:cubicBezTo>
                          <a:pt x="184" y="89"/>
                          <a:pt x="184" y="89"/>
                          <a:pt x="184" y="89"/>
                        </a:cubicBezTo>
                        <a:cubicBezTo>
                          <a:pt x="185" y="88"/>
                          <a:pt x="185" y="86"/>
                          <a:pt x="186" y="85"/>
                        </a:cubicBezTo>
                        <a:cubicBezTo>
                          <a:pt x="186" y="85"/>
                          <a:pt x="186" y="85"/>
                          <a:pt x="186" y="85"/>
                        </a:cubicBezTo>
                        <a:cubicBezTo>
                          <a:pt x="186" y="85"/>
                          <a:pt x="186" y="85"/>
                          <a:pt x="186" y="85"/>
                        </a:cubicBezTo>
                        <a:cubicBezTo>
                          <a:pt x="187" y="84"/>
                          <a:pt x="187" y="84"/>
                          <a:pt x="187" y="84"/>
                        </a:cubicBezTo>
                        <a:cubicBezTo>
                          <a:pt x="187" y="84"/>
                          <a:pt x="187" y="84"/>
                          <a:pt x="187" y="84"/>
                        </a:cubicBezTo>
                        <a:cubicBezTo>
                          <a:pt x="187" y="83"/>
                          <a:pt x="187" y="83"/>
                          <a:pt x="187" y="83"/>
                        </a:cubicBezTo>
                        <a:cubicBezTo>
                          <a:pt x="187" y="83"/>
                          <a:pt x="187" y="83"/>
                          <a:pt x="187" y="83"/>
                        </a:cubicBezTo>
                        <a:cubicBezTo>
                          <a:pt x="187" y="83"/>
                          <a:pt x="187" y="82"/>
                          <a:pt x="188" y="82"/>
                        </a:cubicBezTo>
                        <a:cubicBezTo>
                          <a:pt x="188" y="80"/>
                          <a:pt x="188" y="80"/>
                          <a:pt x="189" y="79"/>
                        </a:cubicBezTo>
                        <a:cubicBezTo>
                          <a:pt x="189" y="78"/>
                          <a:pt x="190" y="78"/>
                          <a:pt x="190" y="78"/>
                        </a:cubicBezTo>
                        <a:cubicBezTo>
                          <a:pt x="190" y="77"/>
                          <a:pt x="190" y="77"/>
                          <a:pt x="190" y="77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1" y="76"/>
                          <a:pt x="191" y="76"/>
                          <a:pt x="191" y="76"/>
                        </a:cubicBezTo>
                        <a:cubicBezTo>
                          <a:pt x="192" y="75"/>
                          <a:pt x="192" y="75"/>
                          <a:pt x="192" y="74"/>
                        </a:cubicBezTo>
                        <a:cubicBezTo>
                          <a:pt x="193" y="73"/>
                          <a:pt x="193" y="73"/>
                          <a:pt x="193" y="73"/>
                        </a:cubicBezTo>
                        <a:cubicBezTo>
                          <a:pt x="194" y="71"/>
                          <a:pt x="195" y="69"/>
                          <a:pt x="196" y="67"/>
                        </a:cubicBezTo>
                        <a:cubicBezTo>
                          <a:pt x="196" y="66"/>
                          <a:pt x="196" y="66"/>
                          <a:pt x="196" y="66"/>
                        </a:cubicBezTo>
                        <a:cubicBezTo>
                          <a:pt x="196" y="65"/>
                          <a:pt x="196" y="65"/>
                          <a:pt x="196" y="65"/>
                        </a:cubicBezTo>
                        <a:cubicBezTo>
                          <a:pt x="196" y="65"/>
                          <a:pt x="196" y="65"/>
                          <a:pt x="196" y="65"/>
                        </a:cubicBezTo>
                        <a:cubicBezTo>
                          <a:pt x="196" y="64"/>
                          <a:pt x="197" y="64"/>
                          <a:pt x="197" y="64"/>
                        </a:cubicBezTo>
                        <a:cubicBezTo>
                          <a:pt x="197" y="63"/>
                          <a:pt x="197" y="62"/>
                          <a:pt x="197" y="62"/>
                        </a:cubicBezTo>
                        <a:cubicBezTo>
                          <a:pt x="197" y="62"/>
                          <a:pt x="197" y="61"/>
                          <a:pt x="197" y="61"/>
                        </a:cubicBezTo>
                        <a:cubicBezTo>
                          <a:pt x="197" y="60"/>
                          <a:pt x="197" y="60"/>
                          <a:pt x="197" y="60"/>
                        </a:cubicBezTo>
                        <a:cubicBezTo>
                          <a:pt x="197" y="59"/>
                          <a:pt x="197" y="59"/>
                          <a:pt x="197" y="59"/>
                        </a:cubicBezTo>
                        <a:cubicBezTo>
                          <a:pt x="197" y="59"/>
                          <a:pt x="197" y="59"/>
                          <a:pt x="197" y="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8" name="Freeform 581"/>
                  <p:cNvSpPr>
                    <a:spLocks/>
                  </p:cNvSpPr>
                  <p:nvPr/>
                </p:nvSpPr>
                <p:spPr bwMode="auto">
                  <a:xfrm>
                    <a:off x="3182" y="1168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0 h 1"/>
                      <a:gd name="T8" fmla="*/ 1 h 1"/>
                      <a:gd name="T9" fmla="*/ 1 h 1"/>
                      <a:gd name="T10" fmla="*/ 1 h 1"/>
                      <a:gd name="T11" fmla="*/ 1 h 1"/>
                      <a:gd name="T12" fmla="*/ 1 h 1"/>
                      <a:gd name="T13" fmla="*/ 1 h 1"/>
                      <a:gd name="T14" fmla="*/ 1 h 1"/>
                      <a:gd name="T15" fmla="*/ 1 h 1"/>
                      <a:gd name="T16" fmla="*/ 1 h 1"/>
                      <a:gd name="T17" fmla="*/ 1 h 1"/>
                      <a:gd name="T18" fmla="*/ 1 h 1"/>
                      <a:gd name="T19" fmla="*/ 0 h 1"/>
                      <a:gd name="T20" fmla="*/ 0 h 1"/>
                      <a:gd name="T21" fmla="*/ 0 h 1"/>
                      <a:gd name="T22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59" name="Rectangle 582"/>
                  <p:cNvSpPr>
                    <a:spLocks noChangeArrowheads="1"/>
                  </p:cNvSpPr>
                  <p:nvPr/>
                </p:nvSpPr>
                <p:spPr bwMode="auto">
                  <a:xfrm>
                    <a:off x="3152" y="118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0" name="Freeform 583"/>
                  <p:cNvSpPr>
                    <a:spLocks/>
                  </p:cNvSpPr>
                  <p:nvPr/>
                </p:nvSpPr>
                <p:spPr bwMode="auto">
                  <a:xfrm>
                    <a:off x="3152" y="118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1" name="Freeform 584"/>
                  <p:cNvSpPr>
                    <a:spLocks/>
                  </p:cNvSpPr>
                  <p:nvPr/>
                </p:nvSpPr>
                <p:spPr bwMode="auto">
                  <a:xfrm>
                    <a:off x="3071" y="1232"/>
                    <a:ext cx="3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0 w 1"/>
                      <a:gd name="T13" fmla="*/ 0 h 1"/>
                      <a:gd name="T14" fmla="*/ 1 w 1"/>
                      <a:gd name="T1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2" name="Freeform 585"/>
                  <p:cNvSpPr>
                    <a:spLocks/>
                  </p:cNvSpPr>
                  <p:nvPr/>
                </p:nvSpPr>
                <p:spPr bwMode="auto">
                  <a:xfrm>
                    <a:off x="3068" y="1234"/>
                    <a:ext cx="0" cy="3"/>
                  </a:xfrm>
                  <a:custGeom>
                    <a:avLst/>
                    <a:gdLst>
                      <a:gd name="T0" fmla="*/ 3 h 3"/>
                      <a:gd name="T1" fmla="*/ 0 h 3"/>
                      <a:gd name="T2" fmla="*/ 3 h 3"/>
                      <a:gd name="T3" fmla="*/ 3 h 3"/>
                      <a:gd name="T4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3" name="Freeform 586"/>
                  <p:cNvSpPr>
                    <a:spLocks/>
                  </p:cNvSpPr>
                  <p:nvPr/>
                </p:nvSpPr>
                <p:spPr bwMode="auto">
                  <a:xfrm>
                    <a:off x="3055" y="12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4" name="Freeform 587"/>
                  <p:cNvSpPr>
                    <a:spLocks/>
                  </p:cNvSpPr>
                  <p:nvPr/>
                </p:nvSpPr>
                <p:spPr bwMode="auto">
                  <a:xfrm>
                    <a:off x="3077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5" name="Oval 588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123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6" name="Freeform 589"/>
                  <p:cNvSpPr>
                    <a:spLocks/>
                  </p:cNvSpPr>
                  <p:nvPr/>
                </p:nvSpPr>
                <p:spPr bwMode="auto">
                  <a:xfrm>
                    <a:off x="3077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7" name="Freeform 590"/>
                  <p:cNvSpPr>
                    <a:spLocks/>
                  </p:cNvSpPr>
                  <p:nvPr/>
                </p:nvSpPr>
                <p:spPr bwMode="auto">
                  <a:xfrm>
                    <a:off x="3055" y="1218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8" name="Rectangle 591"/>
                  <p:cNvSpPr>
                    <a:spLocks noChangeArrowheads="1"/>
                  </p:cNvSpPr>
                  <p:nvPr/>
                </p:nvSpPr>
                <p:spPr bwMode="auto">
                  <a:xfrm>
                    <a:off x="3055" y="121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69" name="Freeform 592"/>
                  <p:cNvSpPr>
                    <a:spLocks/>
                  </p:cNvSpPr>
                  <p:nvPr/>
                </p:nvSpPr>
                <p:spPr bwMode="auto">
                  <a:xfrm>
                    <a:off x="3074" y="12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0" name="Freeform 593"/>
                  <p:cNvSpPr>
                    <a:spLocks/>
                  </p:cNvSpPr>
                  <p:nvPr/>
                </p:nvSpPr>
                <p:spPr bwMode="auto">
                  <a:xfrm>
                    <a:off x="3055" y="1215"/>
                    <a:ext cx="5" cy="3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1 w 2"/>
                      <a:gd name="T3" fmla="*/ 1 h 1"/>
                      <a:gd name="T4" fmla="*/ 1 w 2"/>
                      <a:gd name="T5" fmla="*/ 1 h 1"/>
                      <a:gd name="T6" fmla="*/ 1 w 2"/>
                      <a:gd name="T7" fmla="*/ 1 h 1"/>
                      <a:gd name="T8" fmla="*/ 2 w 2"/>
                      <a:gd name="T9" fmla="*/ 0 h 1"/>
                      <a:gd name="T10" fmla="*/ 2 w 2"/>
                      <a:gd name="T11" fmla="*/ 0 h 1"/>
                      <a:gd name="T12" fmla="*/ 2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0 w 2"/>
                      <a:gd name="T23" fmla="*/ 0 h 1"/>
                      <a:gd name="T24" fmla="*/ 1 w 2"/>
                      <a:gd name="T2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1" name="Freeform 594"/>
                  <p:cNvSpPr>
                    <a:spLocks/>
                  </p:cNvSpPr>
                  <p:nvPr/>
                </p:nvSpPr>
                <p:spPr bwMode="auto">
                  <a:xfrm>
                    <a:off x="3077" y="1229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1 h 1"/>
                      <a:gd name="T5" fmla="*/ 1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2" name="Freeform 595"/>
                  <p:cNvSpPr>
                    <a:spLocks/>
                  </p:cNvSpPr>
                  <p:nvPr/>
                </p:nvSpPr>
                <p:spPr bwMode="auto">
                  <a:xfrm>
                    <a:off x="3068" y="1234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  <a:gd name="T10" fmla="*/ 1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3" name="Freeform 596"/>
                  <p:cNvSpPr>
                    <a:spLocks/>
                  </p:cNvSpPr>
                  <p:nvPr/>
                </p:nvSpPr>
                <p:spPr bwMode="auto">
                  <a:xfrm>
                    <a:off x="2946" y="1251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4" name="Freeform 597"/>
                  <p:cNvSpPr>
                    <a:spLocks/>
                  </p:cNvSpPr>
                  <p:nvPr/>
                </p:nvSpPr>
                <p:spPr bwMode="auto">
                  <a:xfrm>
                    <a:off x="3068" y="123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5" name="Freeform 598"/>
                  <p:cNvSpPr>
                    <a:spLocks/>
                  </p:cNvSpPr>
                  <p:nvPr/>
                </p:nvSpPr>
                <p:spPr bwMode="auto">
                  <a:xfrm>
                    <a:off x="3068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6" name="Freeform 599"/>
                  <p:cNvSpPr>
                    <a:spLocks/>
                  </p:cNvSpPr>
                  <p:nvPr/>
                </p:nvSpPr>
                <p:spPr bwMode="auto">
                  <a:xfrm>
                    <a:off x="3068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7" name="Freeform 600"/>
                  <p:cNvSpPr>
                    <a:spLocks/>
                  </p:cNvSpPr>
                  <p:nvPr/>
                </p:nvSpPr>
                <p:spPr bwMode="auto">
                  <a:xfrm>
                    <a:off x="3068" y="123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8" name="Freeform 601"/>
                  <p:cNvSpPr>
                    <a:spLocks/>
                  </p:cNvSpPr>
                  <p:nvPr/>
                </p:nvSpPr>
                <p:spPr bwMode="auto">
                  <a:xfrm>
                    <a:off x="3068" y="1237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0 w 3"/>
                      <a:gd name="T3" fmla="*/ 0 w 3"/>
                      <a:gd name="T4" fmla="*/ 3 w 3"/>
                      <a:gd name="T5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79" name="Rectangle 602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0" name="Rectangle 603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7"/>
                    <a:ext cx="3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1" name="Freeform 604"/>
                  <p:cNvSpPr>
                    <a:spLocks/>
                  </p:cNvSpPr>
                  <p:nvPr/>
                </p:nvSpPr>
                <p:spPr bwMode="auto">
                  <a:xfrm>
                    <a:off x="3077" y="12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2" name="Freeform 605"/>
                  <p:cNvSpPr>
                    <a:spLocks/>
                  </p:cNvSpPr>
                  <p:nvPr/>
                </p:nvSpPr>
                <p:spPr bwMode="auto">
                  <a:xfrm>
                    <a:off x="2938" y="1243"/>
                    <a:ext cx="8" cy="3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0 w 3"/>
                      <a:gd name="T3" fmla="*/ 0 h 1"/>
                      <a:gd name="T4" fmla="*/ 1 w 3"/>
                      <a:gd name="T5" fmla="*/ 0 h 1"/>
                      <a:gd name="T6" fmla="*/ 1 w 3"/>
                      <a:gd name="T7" fmla="*/ 0 h 1"/>
                      <a:gd name="T8" fmla="*/ 1 w 3"/>
                      <a:gd name="T9" fmla="*/ 0 h 1"/>
                      <a:gd name="T10" fmla="*/ 1 w 3"/>
                      <a:gd name="T11" fmla="*/ 0 h 1"/>
                      <a:gd name="T12" fmla="*/ 2 w 3"/>
                      <a:gd name="T13" fmla="*/ 1 h 1"/>
                      <a:gd name="T14" fmla="*/ 2 w 3"/>
                      <a:gd name="T15" fmla="*/ 1 h 1"/>
                      <a:gd name="T16" fmla="*/ 2 w 3"/>
                      <a:gd name="T17" fmla="*/ 0 h 1"/>
                      <a:gd name="T18" fmla="*/ 2 w 3"/>
                      <a:gd name="T19" fmla="*/ 0 h 1"/>
                      <a:gd name="T20" fmla="*/ 2 w 3"/>
                      <a:gd name="T21" fmla="*/ 0 h 1"/>
                      <a:gd name="T22" fmla="*/ 3 w 3"/>
                      <a:gd name="T23" fmla="*/ 0 h 1"/>
                      <a:gd name="T24" fmla="*/ 2 w 3"/>
                      <a:gd name="T25" fmla="*/ 0 h 1"/>
                      <a:gd name="T26" fmla="*/ 2 w 3"/>
                      <a:gd name="T27" fmla="*/ 0 h 1"/>
                      <a:gd name="T28" fmla="*/ 1 w 3"/>
                      <a:gd name="T29" fmla="*/ 0 h 1"/>
                      <a:gd name="T30" fmla="*/ 1 w 3"/>
                      <a:gd name="T31" fmla="*/ 0 h 1"/>
                      <a:gd name="T32" fmla="*/ 1 w 3"/>
                      <a:gd name="T33" fmla="*/ 0 h 1"/>
                      <a:gd name="T34" fmla="*/ 1 w 3"/>
                      <a:gd name="T35" fmla="*/ 0 h 1"/>
                      <a:gd name="T36" fmla="*/ 1 w 3"/>
                      <a:gd name="T37" fmla="*/ 0 h 1"/>
                      <a:gd name="T38" fmla="*/ 1 w 3"/>
                      <a:gd name="T39" fmla="*/ 0 h 1"/>
                      <a:gd name="T40" fmla="*/ 0 w 3"/>
                      <a:gd name="T4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83" name="Freeform 606"/>
                  <p:cNvSpPr>
                    <a:spLocks/>
                  </p:cNvSpPr>
                  <p:nvPr/>
                </p:nvSpPr>
                <p:spPr bwMode="auto">
                  <a:xfrm>
                    <a:off x="3060" y="1215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0 w 3"/>
                      <a:gd name="T3" fmla="*/ 0 w 3"/>
                      <a:gd name="T4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15" name="Group 808"/>
                <p:cNvGrpSpPr>
                  <a:grpSpLocks/>
                </p:cNvGrpSpPr>
                <p:nvPr/>
              </p:nvGrpSpPr>
              <p:grpSpPr bwMode="auto">
                <a:xfrm>
                  <a:off x="3821748" y="3865563"/>
                  <a:ext cx="1033463" cy="2092325"/>
                  <a:chOff x="2529" y="1129"/>
                  <a:chExt cx="651" cy="1318"/>
                </a:xfrm>
                <a:grpFill/>
              </p:grpSpPr>
              <p:sp>
                <p:nvSpPr>
                  <p:cNvPr id="2884" name="Freeform 608"/>
                  <p:cNvSpPr>
                    <a:spLocks/>
                  </p:cNvSpPr>
                  <p:nvPr/>
                </p:nvSpPr>
                <p:spPr bwMode="auto">
                  <a:xfrm>
                    <a:off x="2949" y="1243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5" name="Freeform 609"/>
                  <p:cNvSpPr>
                    <a:spLocks/>
                  </p:cNvSpPr>
                  <p:nvPr/>
                </p:nvSpPr>
                <p:spPr bwMode="auto">
                  <a:xfrm>
                    <a:off x="3063" y="12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6" name="Freeform 610"/>
                  <p:cNvSpPr>
                    <a:spLocks/>
                  </p:cNvSpPr>
                  <p:nvPr/>
                </p:nvSpPr>
                <p:spPr bwMode="auto">
                  <a:xfrm>
                    <a:off x="3063" y="121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1 w 1"/>
                      <a:gd name="T1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7" name="Freeform 611"/>
                  <p:cNvSpPr>
                    <a:spLocks/>
                  </p:cNvSpPr>
                  <p:nvPr/>
                </p:nvSpPr>
                <p:spPr bwMode="auto">
                  <a:xfrm>
                    <a:off x="2952" y="1240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1 h 1"/>
                      <a:gd name="T5" fmla="*/ 1 h 1"/>
                      <a:gd name="T6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8" name="Freeform 612"/>
                  <p:cNvSpPr>
                    <a:spLocks/>
                  </p:cNvSpPr>
                  <p:nvPr/>
                </p:nvSpPr>
                <p:spPr bwMode="auto">
                  <a:xfrm>
                    <a:off x="2946" y="1251"/>
                    <a:ext cx="6" cy="0"/>
                  </a:xfrm>
                  <a:custGeom>
                    <a:avLst/>
                    <a:gdLst>
                      <a:gd name="T0" fmla="*/ 2 w 2"/>
                      <a:gd name="T1" fmla="*/ 1 w 2"/>
                      <a:gd name="T2" fmla="*/ 1 w 2"/>
                      <a:gd name="T3" fmla="*/ 1 w 2"/>
                      <a:gd name="T4" fmla="*/ 1 w 2"/>
                      <a:gd name="T5" fmla="*/ 1 w 2"/>
                      <a:gd name="T6" fmla="*/ 1 w 2"/>
                      <a:gd name="T7" fmla="*/ 1 w 2"/>
                      <a:gd name="T8" fmla="*/ 1 w 2"/>
                      <a:gd name="T9" fmla="*/ 2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9" name="Freeform 613"/>
                  <p:cNvSpPr>
                    <a:spLocks/>
                  </p:cNvSpPr>
                  <p:nvPr/>
                </p:nvSpPr>
                <p:spPr bwMode="auto">
                  <a:xfrm>
                    <a:off x="3052" y="121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0" name="Freeform 614"/>
                  <p:cNvSpPr>
                    <a:spLocks/>
                  </p:cNvSpPr>
                  <p:nvPr/>
                </p:nvSpPr>
                <p:spPr bwMode="auto">
                  <a:xfrm>
                    <a:off x="2946" y="1246"/>
                    <a:ext cx="6" cy="2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0 w 2"/>
                      <a:gd name="T13" fmla="*/ 1 h 1"/>
                      <a:gd name="T14" fmla="*/ 0 w 2"/>
                      <a:gd name="T15" fmla="*/ 1 h 1"/>
                      <a:gd name="T16" fmla="*/ 0 w 2"/>
                      <a:gd name="T17" fmla="*/ 1 h 1"/>
                      <a:gd name="T18" fmla="*/ 0 w 2"/>
                      <a:gd name="T19" fmla="*/ 1 h 1"/>
                      <a:gd name="T20" fmla="*/ 0 w 2"/>
                      <a:gd name="T21" fmla="*/ 1 h 1"/>
                      <a:gd name="T22" fmla="*/ 0 w 2"/>
                      <a:gd name="T23" fmla="*/ 1 h 1"/>
                      <a:gd name="T24" fmla="*/ 1 w 2"/>
                      <a:gd name="T25" fmla="*/ 1 h 1"/>
                      <a:gd name="T26" fmla="*/ 1 w 2"/>
                      <a:gd name="T27" fmla="*/ 1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2 w 2"/>
                      <a:gd name="T33" fmla="*/ 0 h 1"/>
                      <a:gd name="T34" fmla="*/ 2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1 w 2"/>
                      <a:gd name="T55" fmla="*/ 0 h 1"/>
                      <a:gd name="T56" fmla="*/ 0 w 2"/>
                      <a:gd name="T5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1" name="Freeform 615"/>
                  <p:cNvSpPr>
                    <a:spLocks/>
                  </p:cNvSpPr>
                  <p:nvPr/>
                </p:nvSpPr>
                <p:spPr bwMode="auto">
                  <a:xfrm>
                    <a:off x="2949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2" name="Freeform 616"/>
                  <p:cNvSpPr>
                    <a:spLocks/>
                  </p:cNvSpPr>
                  <p:nvPr/>
                </p:nvSpPr>
                <p:spPr bwMode="auto">
                  <a:xfrm>
                    <a:off x="3052" y="1223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3" name="Freeform 617"/>
                  <p:cNvSpPr>
                    <a:spLocks/>
                  </p:cNvSpPr>
                  <p:nvPr/>
                </p:nvSpPr>
                <p:spPr bwMode="auto">
                  <a:xfrm>
                    <a:off x="3060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4" name="Freeform 618"/>
                  <p:cNvSpPr>
                    <a:spLocks/>
                  </p:cNvSpPr>
                  <p:nvPr/>
                </p:nvSpPr>
                <p:spPr bwMode="auto">
                  <a:xfrm>
                    <a:off x="3060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5" name="Freeform 619"/>
                  <p:cNvSpPr>
                    <a:spLocks/>
                  </p:cNvSpPr>
                  <p:nvPr/>
                </p:nvSpPr>
                <p:spPr bwMode="auto">
                  <a:xfrm>
                    <a:off x="3052" y="1218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3 w 3"/>
                      <a:gd name="T3" fmla="*/ 0 w 3"/>
                      <a:gd name="T4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6" name="Freeform 620"/>
                  <p:cNvSpPr>
                    <a:spLocks/>
                  </p:cNvSpPr>
                  <p:nvPr/>
                </p:nvSpPr>
                <p:spPr bwMode="auto">
                  <a:xfrm>
                    <a:off x="3063" y="1218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7" name="Rectangle 621"/>
                  <p:cNvSpPr>
                    <a:spLocks noChangeArrowheads="1"/>
                  </p:cNvSpPr>
                  <p:nvPr/>
                </p:nvSpPr>
                <p:spPr bwMode="auto">
                  <a:xfrm>
                    <a:off x="3066" y="121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8" name="Freeform 622"/>
                  <p:cNvSpPr>
                    <a:spLocks/>
                  </p:cNvSpPr>
                  <p:nvPr/>
                </p:nvSpPr>
                <p:spPr bwMode="auto">
                  <a:xfrm>
                    <a:off x="3066" y="1221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99" name="Rectangle 623"/>
                  <p:cNvSpPr>
                    <a:spLocks noChangeArrowheads="1"/>
                  </p:cNvSpPr>
                  <p:nvPr/>
                </p:nvSpPr>
                <p:spPr bwMode="auto">
                  <a:xfrm>
                    <a:off x="3066" y="121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0" name="Freeform 624"/>
                  <p:cNvSpPr>
                    <a:spLocks/>
                  </p:cNvSpPr>
                  <p:nvPr/>
                </p:nvSpPr>
                <p:spPr bwMode="auto">
                  <a:xfrm>
                    <a:off x="3066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1" name="Freeform 625"/>
                  <p:cNvSpPr>
                    <a:spLocks/>
                  </p:cNvSpPr>
                  <p:nvPr/>
                </p:nvSpPr>
                <p:spPr bwMode="auto">
                  <a:xfrm>
                    <a:off x="3068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2" name="Freeform 626"/>
                  <p:cNvSpPr>
                    <a:spLocks/>
                  </p:cNvSpPr>
                  <p:nvPr/>
                </p:nvSpPr>
                <p:spPr bwMode="auto">
                  <a:xfrm>
                    <a:off x="3077" y="123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1 w 1"/>
                      <a:gd name="T15" fmla="*/ 1 w 1"/>
                      <a:gd name="T16" fmla="*/ 1 w 1"/>
                      <a:gd name="T17" fmla="*/ 0 w 1"/>
                      <a:gd name="T1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3" name="Freeform 627"/>
                  <p:cNvSpPr>
                    <a:spLocks/>
                  </p:cNvSpPr>
                  <p:nvPr/>
                </p:nvSpPr>
                <p:spPr bwMode="auto">
                  <a:xfrm>
                    <a:off x="307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4" name="Oval 628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5" name="Freeform 629"/>
                  <p:cNvSpPr>
                    <a:spLocks/>
                  </p:cNvSpPr>
                  <p:nvPr/>
                </p:nvSpPr>
                <p:spPr bwMode="auto">
                  <a:xfrm>
                    <a:off x="3077" y="123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6" name="Oval 630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7" name="Rectangle 631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8" name="Oval 632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09" name="Rectangle 633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0" name="Rectangle 634"/>
                  <p:cNvSpPr>
                    <a:spLocks noChangeArrowheads="1"/>
                  </p:cNvSpPr>
                  <p:nvPr/>
                </p:nvSpPr>
                <p:spPr bwMode="auto">
                  <a:xfrm>
                    <a:off x="3074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1" name="Freeform 635"/>
                  <p:cNvSpPr>
                    <a:spLocks/>
                  </p:cNvSpPr>
                  <p:nvPr/>
                </p:nvSpPr>
                <p:spPr bwMode="auto">
                  <a:xfrm>
                    <a:off x="3071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2" name="Freeform 636"/>
                  <p:cNvSpPr>
                    <a:spLocks/>
                  </p:cNvSpPr>
                  <p:nvPr/>
                </p:nvSpPr>
                <p:spPr bwMode="auto">
                  <a:xfrm>
                    <a:off x="3071" y="123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3" name="Freeform 637"/>
                  <p:cNvSpPr>
                    <a:spLocks/>
                  </p:cNvSpPr>
                  <p:nvPr/>
                </p:nvSpPr>
                <p:spPr bwMode="auto">
                  <a:xfrm>
                    <a:off x="3071" y="123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4" name="Oval 638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5" name="Oval 639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6" name="Rectangle 640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7" name="Rectangle 641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8" name="Freeform 642"/>
                  <p:cNvSpPr>
                    <a:spLocks/>
                  </p:cNvSpPr>
                  <p:nvPr/>
                </p:nvSpPr>
                <p:spPr bwMode="auto">
                  <a:xfrm>
                    <a:off x="3055" y="1223"/>
                    <a:ext cx="13" cy="6"/>
                  </a:xfrm>
                  <a:custGeom>
                    <a:avLst/>
                    <a:gdLst>
                      <a:gd name="T0" fmla="*/ 5 w 5"/>
                      <a:gd name="T1" fmla="*/ 1 h 2"/>
                      <a:gd name="T2" fmla="*/ 5 w 5"/>
                      <a:gd name="T3" fmla="*/ 1 h 2"/>
                      <a:gd name="T4" fmla="*/ 5 w 5"/>
                      <a:gd name="T5" fmla="*/ 1 h 2"/>
                      <a:gd name="T6" fmla="*/ 5 w 5"/>
                      <a:gd name="T7" fmla="*/ 1 h 2"/>
                      <a:gd name="T8" fmla="*/ 5 w 5"/>
                      <a:gd name="T9" fmla="*/ 1 h 2"/>
                      <a:gd name="T10" fmla="*/ 5 w 5"/>
                      <a:gd name="T11" fmla="*/ 1 h 2"/>
                      <a:gd name="T12" fmla="*/ 5 w 5"/>
                      <a:gd name="T13" fmla="*/ 0 h 2"/>
                      <a:gd name="T14" fmla="*/ 4 w 5"/>
                      <a:gd name="T15" fmla="*/ 0 h 2"/>
                      <a:gd name="T16" fmla="*/ 3 w 5"/>
                      <a:gd name="T17" fmla="*/ 0 h 2"/>
                      <a:gd name="T18" fmla="*/ 0 w 5"/>
                      <a:gd name="T19" fmla="*/ 0 h 2"/>
                      <a:gd name="T20" fmla="*/ 0 w 5"/>
                      <a:gd name="T21" fmla="*/ 0 h 2"/>
                      <a:gd name="T22" fmla="*/ 0 w 5"/>
                      <a:gd name="T23" fmla="*/ 0 h 2"/>
                      <a:gd name="T24" fmla="*/ 0 w 5"/>
                      <a:gd name="T25" fmla="*/ 1 h 2"/>
                      <a:gd name="T26" fmla="*/ 1 w 5"/>
                      <a:gd name="T27" fmla="*/ 1 h 2"/>
                      <a:gd name="T28" fmla="*/ 1 w 5"/>
                      <a:gd name="T29" fmla="*/ 1 h 2"/>
                      <a:gd name="T30" fmla="*/ 0 w 5"/>
                      <a:gd name="T31" fmla="*/ 1 h 2"/>
                      <a:gd name="T32" fmla="*/ 1 w 5"/>
                      <a:gd name="T33" fmla="*/ 1 h 2"/>
                      <a:gd name="T34" fmla="*/ 0 w 5"/>
                      <a:gd name="T35" fmla="*/ 1 h 2"/>
                      <a:gd name="T36" fmla="*/ 1 w 5"/>
                      <a:gd name="T37" fmla="*/ 1 h 2"/>
                      <a:gd name="T38" fmla="*/ 1 w 5"/>
                      <a:gd name="T39" fmla="*/ 1 h 2"/>
                      <a:gd name="T40" fmla="*/ 1 w 5"/>
                      <a:gd name="T41" fmla="*/ 1 h 2"/>
                      <a:gd name="T42" fmla="*/ 1 w 5"/>
                      <a:gd name="T43" fmla="*/ 1 h 2"/>
                      <a:gd name="T44" fmla="*/ 1 w 5"/>
                      <a:gd name="T45" fmla="*/ 1 h 2"/>
                      <a:gd name="T46" fmla="*/ 1 w 5"/>
                      <a:gd name="T47" fmla="*/ 1 h 2"/>
                      <a:gd name="T48" fmla="*/ 1 w 5"/>
                      <a:gd name="T49" fmla="*/ 2 h 2"/>
                      <a:gd name="T50" fmla="*/ 1 w 5"/>
                      <a:gd name="T51" fmla="*/ 2 h 2"/>
                      <a:gd name="T52" fmla="*/ 2 w 5"/>
                      <a:gd name="T53" fmla="*/ 2 h 2"/>
                      <a:gd name="T54" fmla="*/ 2 w 5"/>
                      <a:gd name="T55" fmla="*/ 2 h 2"/>
                      <a:gd name="T56" fmla="*/ 2 w 5"/>
                      <a:gd name="T57" fmla="*/ 2 h 2"/>
                      <a:gd name="T58" fmla="*/ 2 w 5"/>
                      <a:gd name="T59" fmla="*/ 2 h 2"/>
                      <a:gd name="T60" fmla="*/ 3 w 5"/>
                      <a:gd name="T61" fmla="*/ 2 h 2"/>
                      <a:gd name="T62" fmla="*/ 3 w 5"/>
                      <a:gd name="T63" fmla="*/ 2 h 2"/>
                      <a:gd name="T64" fmla="*/ 4 w 5"/>
                      <a:gd name="T65" fmla="*/ 2 h 2"/>
                      <a:gd name="T66" fmla="*/ 4 w 5"/>
                      <a:gd name="T67" fmla="*/ 2 h 2"/>
                      <a:gd name="T68" fmla="*/ 4 w 5"/>
                      <a:gd name="T69" fmla="*/ 2 h 2"/>
                      <a:gd name="T70" fmla="*/ 4 w 5"/>
                      <a:gd name="T71" fmla="*/ 2 h 2"/>
                      <a:gd name="T72" fmla="*/ 5 w 5"/>
                      <a:gd name="T73" fmla="*/ 2 h 2"/>
                      <a:gd name="T74" fmla="*/ 5 w 5"/>
                      <a:gd name="T7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5" h="2">
                        <a:moveTo>
                          <a:pt x="5" y="1"/>
                        </a:move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19" name="Oval 643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0" name="Rectangle 644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1" name="Rectangle 645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2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2" name="Oval 646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3" name="Freeform 647"/>
                  <p:cNvSpPr>
                    <a:spLocks/>
                  </p:cNvSpPr>
                  <p:nvPr/>
                </p:nvSpPr>
                <p:spPr bwMode="auto">
                  <a:xfrm>
                    <a:off x="3068" y="1232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4" name="Oval 648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5" name="Rectangle 649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6" name="Freeform 650"/>
                  <p:cNvSpPr>
                    <a:spLocks/>
                  </p:cNvSpPr>
                  <p:nvPr/>
                </p:nvSpPr>
                <p:spPr bwMode="auto">
                  <a:xfrm>
                    <a:off x="3068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7" name="Rectangle 651"/>
                  <p:cNvSpPr>
                    <a:spLocks noChangeArrowheads="1"/>
                  </p:cNvSpPr>
                  <p:nvPr/>
                </p:nvSpPr>
                <p:spPr bwMode="auto">
                  <a:xfrm>
                    <a:off x="3066" y="123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8" name="Oval 652"/>
                  <p:cNvSpPr>
                    <a:spLocks noChangeArrowheads="1"/>
                  </p:cNvSpPr>
                  <p:nvPr/>
                </p:nvSpPr>
                <p:spPr bwMode="auto">
                  <a:xfrm>
                    <a:off x="3068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29" name="Freeform 653"/>
                  <p:cNvSpPr>
                    <a:spLocks/>
                  </p:cNvSpPr>
                  <p:nvPr/>
                </p:nvSpPr>
                <p:spPr bwMode="auto">
                  <a:xfrm>
                    <a:off x="3068" y="123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0" name="Oval 654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1" name="Freeform 655"/>
                  <p:cNvSpPr>
                    <a:spLocks/>
                  </p:cNvSpPr>
                  <p:nvPr/>
                </p:nvSpPr>
                <p:spPr bwMode="auto">
                  <a:xfrm>
                    <a:off x="3074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2" name="Freeform 656"/>
                  <p:cNvSpPr>
                    <a:spLocks/>
                  </p:cNvSpPr>
                  <p:nvPr/>
                </p:nvSpPr>
                <p:spPr bwMode="auto">
                  <a:xfrm>
                    <a:off x="3066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3" name="Freeform 657"/>
                  <p:cNvSpPr>
                    <a:spLocks/>
                  </p:cNvSpPr>
                  <p:nvPr/>
                </p:nvSpPr>
                <p:spPr bwMode="auto">
                  <a:xfrm>
                    <a:off x="3068" y="1223"/>
                    <a:ext cx="6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0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1 h 1"/>
                      <a:gd name="T54" fmla="*/ 1 w 2"/>
                      <a:gd name="T55" fmla="*/ 1 h 1"/>
                      <a:gd name="T56" fmla="*/ 2 w 2"/>
                      <a:gd name="T57" fmla="*/ 1 h 1"/>
                      <a:gd name="T58" fmla="*/ 2 w 2"/>
                      <a:gd name="T59" fmla="*/ 1 h 1"/>
                      <a:gd name="T60" fmla="*/ 2 w 2"/>
                      <a:gd name="T61" fmla="*/ 1 h 1"/>
                      <a:gd name="T62" fmla="*/ 1 w 2"/>
                      <a:gd name="T63" fmla="*/ 0 h 1"/>
                      <a:gd name="T64" fmla="*/ 1 w 2"/>
                      <a:gd name="T65" fmla="*/ 0 h 1"/>
                      <a:gd name="T66" fmla="*/ 1 w 2"/>
                      <a:gd name="T67" fmla="*/ 0 h 1"/>
                      <a:gd name="T68" fmla="*/ 1 w 2"/>
                      <a:gd name="T69" fmla="*/ 0 h 1"/>
                      <a:gd name="T70" fmla="*/ 2 w 2"/>
                      <a:gd name="T71" fmla="*/ 0 h 1"/>
                      <a:gd name="T72" fmla="*/ 2 w 2"/>
                      <a:gd name="T73" fmla="*/ 0 h 1"/>
                      <a:gd name="T74" fmla="*/ 2 w 2"/>
                      <a:gd name="T75" fmla="*/ 0 h 1"/>
                      <a:gd name="T76" fmla="*/ 1 w 2"/>
                      <a:gd name="T77" fmla="*/ 0 h 1"/>
                      <a:gd name="T78" fmla="*/ 1 w 2"/>
                      <a:gd name="T79" fmla="*/ 0 h 1"/>
                      <a:gd name="T80" fmla="*/ 1 w 2"/>
                      <a:gd name="T8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4" name="Rectangle 658"/>
                  <p:cNvSpPr>
                    <a:spLocks noChangeArrowheads="1"/>
                  </p:cNvSpPr>
                  <p:nvPr/>
                </p:nvSpPr>
                <p:spPr bwMode="auto">
                  <a:xfrm>
                    <a:off x="3066" y="123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5" name="Freeform 659"/>
                  <p:cNvSpPr>
                    <a:spLocks/>
                  </p:cNvSpPr>
                  <p:nvPr/>
                </p:nvSpPr>
                <p:spPr bwMode="auto">
                  <a:xfrm>
                    <a:off x="3071" y="1223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6" name="Rectangle 660"/>
                  <p:cNvSpPr>
                    <a:spLocks noChangeArrowheads="1"/>
                  </p:cNvSpPr>
                  <p:nvPr/>
                </p:nvSpPr>
                <p:spPr bwMode="auto">
                  <a:xfrm>
                    <a:off x="3071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7" name="Freeform 661"/>
                  <p:cNvSpPr>
                    <a:spLocks/>
                  </p:cNvSpPr>
                  <p:nvPr/>
                </p:nvSpPr>
                <p:spPr bwMode="auto">
                  <a:xfrm>
                    <a:off x="3071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8" name="Freeform 662"/>
                  <p:cNvSpPr>
                    <a:spLocks/>
                  </p:cNvSpPr>
                  <p:nvPr/>
                </p:nvSpPr>
                <p:spPr bwMode="auto">
                  <a:xfrm>
                    <a:off x="3068" y="1232"/>
                    <a:ext cx="6" cy="2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2 w 2"/>
                      <a:gd name="T3" fmla="*/ 0 h 1"/>
                      <a:gd name="T4" fmla="*/ 2 w 2"/>
                      <a:gd name="T5" fmla="*/ 0 h 1"/>
                      <a:gd name="T6" fmla="*/ 2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0 w 2"/>
                      <a:gd name="T17" fmla="*/ 1 h 1"/>
                      <a:gd name="T18" fmla="*/ 0 w 2"/>
                      <a:gd name="T19" fmla="*/ 1 h 1"/>
                      <a:gd name="T20" fmla="*/ 1 w 2"/>
                      <a:gd name="T21" fmla="*/ 1 h 1"/>
                      <a:gd name="T22" fmla="*/ 1 w 2"/>
                      <a:gd name="T23" fmla="*/ 1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2 w 2"/>
                      <a:gd name="T3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39" name="Freeform 663"/>
                  <p:cNvSpPr>
                    <a:spLocks/>
                  </p:cNvSpPr>
                  <p:nvPr/>
                </p:nvSpPr>
                <p:spPr bwMode="auto">
                  <a:xfrm>
                    <a:off x="3071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0" name="Oval 664"/>
                  <p:cNvSpPr>
                    <a:spLocks noChangeArrowheads="1"/>
                  </p:cNvSpPr>
                  <p:nvPr/>
                </p:nvSpPr>
                <p:spPr bwMode="auto">
                  <a:xfrm>
                    <a:off x="2849" y="125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1" name="Freeform 665"/>
                  <p:cNvSpPr>
                    <a:spLocks/>
                  </p:cNvSpPr>
                  <p:nvPr/>
                </p:nvSpPr>
                <p:spPr bwMode="auto">
                  <a:xfrm>
                    <a:off x="2804" y="123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1 w 1"/>
                      <a:gd name="T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2" name="Oval 666"/>
                  <p:cNvSpPr>
                    <a:spLocks noChangeArrowheads="1"/>
                  </p:cNvSpPr>
                  <p:nvPr/>
                </p:nvSpPr>
                <p:spPr bwMode="auto">
                  <a:xfrm>
                    <a:off x="2793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3" name="Freeform 667"/>
                  <p:cNvSpPr>
                    <a:spLocks/>
                  </p:cNvSpPr>
                  <p:nvPr/>
                </p:nvSpPr>
                <p:spPr bwMode="auto">
                  <a:xfrm>
                    <a:off x="2802" y="123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4" name="Freeform 668"/>
                  <p:cNvSpPr>
                    <a:spLocks/>
                  </p:cNvSpPr>
                  <p:nvPr/>
                </p:nvSpPr>
                <p:spPr bwMode="auto">
                  <a:xfrm>
                    <a:off x="2846" y="1248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5" name="Freeform 669"/>
                  <p:cNvSpPr>
                    <a:spLocks/>
                  </p:cNvSpPr>
                  <p:nvPr/>
                </p:nvSpPr>
                <p:spPr bwMode="auto">
                  <a:xfrm>
                    <a:off x="2868" y="1246"/>
                    <a:ext cx="3" cy="2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1 h 1"/>
                      <a:gd name="T20" fmla="*/ 0 w 1"/>
                      <a:gd name="T21" fmla="*/ 1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1 h 1"/>
                      <a:gd name="T28" fmla="*/ 1 w 1"/>
                      <a:gd name="T29" fmla="*/ 1 h 1"/>
                      <a:gd name="T30" fmla="*/ 1 w 1"/>
                      <a:gd name="T3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6" name="Freeform 670"/>
                  <p:cNvSpPr>
                    <a:spLocks/>
                  </p:cNvSpPr>
                  <p:nvPr/>
                </p:nvSpPr>
                <p:spPr bwMode="auto">
                  <a:xfrm>
                    <a:off x="2860" y="123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7" name="Freeform 671"/>
                  <p:cNvSpPr>
                    <a:spLocks/>
                  </p:cNvSpPr>
                  <p:nvPr/>
                </p:nvSpPr>
                <p:spPr bwMode="auto">
                  <a:xfrm>
                    <a:off x="2852" y="1237"/>
                    <a:ext cx="2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1 w 1"/>
                      <a:gd name="T3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8" name="Freeform 672"/>
                  <p:cNvSpPr>
                    <a:spLocks/>
                  </p:cNvSpPr>
                  <p:nvPr/>
                </p:nvSpPr>
                <p:spPr bwMode="auto">
                  <a:xfrm>
                    <a:off x="2802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49" name="Freeform 673"/>
                  <p:cNvSpPr>
                    <a:spLocks/>
                  </p:cNvSpPr>
                  <p:nvPr/>
                </p:nvSpPr>
                <p:spPr bwMode="auto">
                  <a:xfrm>
                    <a:off x="2802" y="1248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0" name="Freeform 674"/>
                  <p:cNvSpPr>
                    <a:spLocks/>
                  </p:cNvSpPr>
                  <p:nvPr/>
                </p:nvSpPr>
                <p:spPr bwMode="auto">
                  <a:xfrm>
                    <a:off x="2799" y="1248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1 w 1"/>
                      <a:gd name="T9" fmla="*/ 1 h 1"/>
                      <a:gd name="T10" fmla="*/ 0 w 1"/>
                      <a:gd name="T1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1" name="Freeform 675"/>
                  <p:cNvSpPr>
                    <a:spLocks/>
                  </p:cNvSpPr>
                  <p:nvPr/>
                </p:nvSpPr>
                <p:spPr bwMode="auto">
                  <a:xfrm>
                    <a:off x="2865" y="1246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0 w 1"/>
                      <a:gd name="T2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2" name="Freeform 676"/>
                  <p:cNvSpPr>
                    <a:spLocks/>
                  </p:cNvSpPr>
                  <p:nvPr/>
                </p:nvSpPr>
                <p:spPr bwMode="auto">
                  <a:xfrm>
                    <a:off x="2804" y="1254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1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1 h 1"/>
                      <a:gd name="T22" fmla="*/ 0 w 1"/>
                      <a:gd name="T2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3" name="Freeform 677"/>
                  <p:cNvSpPr>
                    <a:spLocks/>
                  </p:cNvSpPr>
                  <p:nvPr/>
                </p:nvSpPr>
                <p:spPr bwMode="auto">
                  <a:xfrm>
                    <a:off x="2788" y="1248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4" name="Freeform 678"/>
                  <p:cNvSpPr>
                    <a:spLocks/>
                  </p:cNvSpPr>
                  <p:nvPr/>
                </p:nvSpPr>
                <p:spPr bwMode="auto">
                  <a:xfrm>
                    <a:off x="2788" y="1232"/>
                    <a:ext cx="2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5" name="Freeform 679"/>
                  <p:cNvSpPr>
                    <a:spLocks/>
                  </p:cNvSpPr>
                  <p:nvPr/>
                </p:nvSpPr>
                <p:spPr bwMode="auto">
                  <a:xfrm>
                    <a:off x="2790" y="123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6" name="Freeform 680"/>
                  <p:cNvSpPr>
                    <a:spLocks/>
                  </p:cNvSpPr>
                  <p:nvPr/>
                </p:nvSpPr>
                <p:spPr bwMode="auto">
                  <a:xfrm>
                    <a:off x="2796" y="12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7" name="Freeform 681"/>
                  <p:cNvSpPr>
                    <a:spLocks/>
                  </p:cNvSpPr>
                  <p:nvPr/>
                </p:nvSpPr>
                <p:spPr bwMode="auto">
                  <a:xfrm>
                    <a:off x="2796" y="125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8" name="Freeform 682"/>
                  <p:cNvSpPr>
                    <a:spLocks/>
                  </p:cNvSpPr>
                  <p:nvPr/>
                </p:nvSpPr>
                <p:spPr bwMode="auto">
                  <a:xfrm>
                    <a:off x="2971" y="1226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0 h 1"/>
                      <a:gd name="T4" fmla="*/ 0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59" name="Freeform 683"/>
                  <p:cNvSpPr>
                    <a:spLocks/>
                  </p:cNvSpPr>
                  <p:nvPr/>
                </p:nvSpPr>
                <p:spPr bwMode="auto">
                  <a:xfrm>
                    <a:off x="3007" y="1246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0" name="Freeform 684"/>
                  <p:cNvSpPr>
                    <a:spLocks/>
                  </p:cNvSpPr>
                  <p:nvPr/>
                </p:nvSpPr>
                <p:spPr bwMode="auto">
                  <a:xfrm>
                    <a:off x="3007" y="124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1" name="Freeform 685"/>
                  <p:cNvSpPr>
                    <a:spLocks/>
                  </p:cNvSpPr>
                  <p:nvPr/>
                </p:nvSpPr>
                <p:spPr bwMode="auto">
                  <a:xfrm>
                    <a:off x="3002" y="1246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2" name="Freeform 686"/>
                  <p:cNvSpPr>
                    <a:spLocks/>
                  </p:cNvSpPr>
                  <p:nvPr/>
                </p:nvSpPr>
                <p:spPr bwMode="auto">
                  <a:xfrm>
                    <a:off x="2999" y="1243"/>
                    <a:ext cx="5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1 w 2"/>
                      <a:gd name="T7" fmla="*/ 0 h 1"/>
                      <a:gd name="T8" fmla="*/ 2 w 2"/>
                      <a:gd name="T9" fmla="*/ 0 h 1"/>
                      <a:gd name="T10" fmla="*/ 1 w 2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3" name="Freeform 687"/>
                  <p:cNvSpPr>
                    <a:spLocks/>
                  </p:cNvSpPr>
                  <p:nvPr/>
                </p:nvSpPr>
                <p:spPr bwMode="auto">
                  <a:xfrm>
                    <a:off x="3010" y="1246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1 w 1"/>
                      <a:gd name="T15" fmla="*/ 0 h 1"/>
                      <a:gd name="T16" fmla="*/ 0 w 1"/>
                      <a:gd name="T17" fmla="*/ 0 h 1"/>
                      <a:gd name="T18" fmla="*/ 1 w 1"/>
                      <a:gd name="T19" fmla="*/ 0 h 1"/>
                      <a:gd name="T20" fmla="*/ 0 w 1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4" name="Freeform 688"/>
                  <p:cNvSpPr>
                    <a:spLocks/>
                  </p:cNvSpPr>
                  <p:nvPr/>
                </p:nvSpPr>
                <p:spPr bwMode="auto">
                  <a:xfrm>
                    <a:off x="3013" y="124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1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5" name="Freeform 689"/>
                  <p:cNvSpPr>
                    <a:spLocks/>
                  </p:cNvSpPr>
                  <p:nvPr/>
                </p:nvSpPr>
                <p:spPr bwMode="auto">
                  <a:xfrm>
                    <a:off x="3016" y="1246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6" name="Freeform 690"/>
                  <p:cNvSpPr>
                    <a:spLocks/>
                  </p:cNvSpPr>
                  <p:nvPr/>
                </p:nvSpPr>
                <p:spPr bwMode="auto">
                  <a:xfrm>
                    <a:off x="3013" y="1246"/>
                    <a:ext cx="0" cy="2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1 h 1"/>
                      <a:gd name="T5" fmla="*/ 1 h 1"/>
                      <a:gd name="T6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7" name="Freeform 691"/>
                  <p:cNvSpPr>
                    <a:spLocks/>
                  </p:cNvSpPr>
                  <p:nvPr/>
                </p:nvSpPr>
                <p:spPr bwMode="auto">
                  <a:xfrm>
                    <a:off x="3002" y="123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8" name="Freeform 692"/>
                  <p:cNvSpPr>
                    <a:spLocks/>
                  </p:cNvSpPr>
                  <p:nvPr/>
                </p:nvSpPr>
                <p:spPr bwMode="auto">
                  <a:xfrm>
                    <a:off x="2982" y="12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69" name="Freeform 693"/>
                  <p:cNvSpPr>
                    <a:spLocks/>
                  </p:cNvSpPr>
                  <p:nvPr/>
                </p:nvSpPr>
                <p:spPr bwMode="auto">
                  <a:xfrm>
                    <a:off x="2804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0" name="Freeform 694"/>
                  <p:cNvSpPr>
                    <a:spLocks/>
                  </p:cNvSpPr>
                  <p:nvPr/>
                </p:nvSpPr>
                <p:spPr bwMode="auto">
                  <a:xfrm>
                    <a:off x="2974" y="1226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1" name="Freeform 695"/>
                  <p:cNvSpPr>
                    <a:spLocks/>
                  </p:cNvSpPr>
                  <p:nvPr/>
                </p:nvSpPr>
                <p:spPr bwMode="auto">
                  <a:xfrm>
                    <a:off x="2971" y="1229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2" name="Oval 696"/>
                  <p:cNvSpPr>
                    <a:spLocks noChangeArrowheads="1"/>
                  </p:cNvSpPr>
                  <p:nvPr/>
                </p:nvSpPr>
                <p:spPr bwMode="auto">
                  <a:xfrm>
                    <a:off x="2893" y="12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3" name="Freeform 697"/>
                  <p:cNvSpPr>
                    <a:spLocks/>
                  </p:cNvSpPr>
                  <p:nvPr/>
                </p:nvSpPr>
                <p:spPr bwMode="auto">
                  <a:xfrm>
                    <a:off x="2927" y="1243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4" name="Oval 698"/>
                  <p:cNvSpPr>
                    <a:spLocks noChangeArrowheads="1"/>
                  </p:cNvSpPr>
                  <p:nvPr/>
                </p:nvSpPr>
                <p:spPr bwMode="auto">
                  <a:xfrm>
                    <a:off x="2929" y="124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5" name="Freeform 699"/>
                  <p:cNvSpPr>
                    <a:spLocks/>
                  </p:cNvSpPr>
                  <p:nvPr/>
                </p:nvSpPr>
                <p:spPr bwMode="auto">
                  <a:xfrm>
                    <a:off x="2929" y="1246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6" name="Freeform 700"/>
                  <p:cNvSpPr>
                    <a:spLocks/>
                  </p:cNvSpPr>
                  <p:nvPr/>
                </p:nvSpPr>
                <p:spPr bwMode="auto">
                  <a:xfrm>
                    <a:off x="2932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7" name="Freeform 701"/>
                  <p:cNvSpPr>
                    <a:spLocks/>
                  </p:cNvSpPr>
                  <p:nvPr/>
                </p:nvSpPr>
                <p:spPr bwMode="auto">
                  <a:xfrm>
                    <a:off x="2907" y="1254"/>
                    <a:ext cx="3" cy="6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1 w 1"/>
                      <a:gd name="T3" fmla="*/ 0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  <a:gd name="T12" fmla="*/ 0 w 1"/>
                      <a:gd name="T13" fmla="*/ 1 h 2"/>
                      <a:gd name="T14" fmla="*/ 0 w 1"/>
                      <a:gd name="T15" fmla="*/ 1 h 2"/>
                      <a:gd name="T16" fmla="*/ 0 w 1"/>
                      <a:gd name="T17" fmla="*/ 2 h 2"/>
                      <a:gd name="T18" fmla="*/ 0 w 1"/>
                      <a:gd name="T19" fmla="*/ 2 h 2"/>
                      <a:gd name="T20" fmla="*/ 1 w 1"/>
                      <a:gd name="T21" fmla="*/ 1 h 2"/>
                      <a:gd name="T22" fmla="*/ 1 w 1"/>
                      <a:gd name="T23" fmla="*/ 1 h 2"/>
                      <a:gd name="T24" fmla="*/ 1 w 1"/>
                      <a:gd name="T25" fmla="*/ 1 h 2"/>
                      <a:gd name="T26" fmla="*/ 1 w 1"/>
                      <a:gd name="T2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8" name="Freeform 702"/>
                  <p:cNvSpPr>
                    <a:spLocks/>
                  </p:cNvSpPr>
                  <p:nvPr/>
                </p:nvSpPr>
                <p:spPr bwMode="auto">
                  <a:xfrm>
                    <a:off x="2904" y="1246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1 h 1"/>
                      <a:gd name="T5" fmla="*/ 0 h 1"/>
                      <a:gd name="T6" fmla="*/ 0 h 1"/>
                      <a:gd name="T7" fmla="*/ 0 h 1"/>
                      <a:gd name="T8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79" name="Freeform 703"/>
                  <p:cNvSpPr>
                    <a:spLocks/>
                  </p:cNvSpPr>
                  <p:nvPr/>
                </p:nvSpPr>
                <p:spPr bwMode="auto">
                  <a:xfrm>
                    <a:off x="2924" y="124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  <a:gd name="T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0" name="Freeform 704"/>
                  <p:cNvSpPr>
                    <a:spLocks/>
                  </p:cNvSpPr>
                  <p:nvPr/>
                </p:nvSpPr>
                <p:spPr bwMode="auto">
                  <a:xfrm>
                    <a:off x="2907" y="1243"/>
                    <a:ext cx="6" cy="0"/>
                  </a:xfrm>
                  <a:custGeom>
                    <a:avLst/>
                    <a:gdLst>
                      <a:gd name="T0" fmla="*/ 2 w 2"/>
                      <a:gd name="T1" fmla="*/ 2 w 2"/>
                      <a:gd name="T2" fmla="*/ 2 w 2"/>
                      <a:gd name="T3" fmla="*/ 2 w 2"/>
                      <a:gd name="T4" fmla="*/ 2 w 2"/>
                      <a:gd name="T5" fmla="*/ 1 w 2"/>
                      <a:gd name="T6" fmla="*/ 1 w 2"/>
                      <a:gd name="T7" fmla="*/ 1 w 2"/>
                      <a:gd name="T8" fmla="*/ 1 w 2"/>
                      <a:gd name="T9" fmla="*/ 1 w 2"/>
                      <a:gd name="T10" fmla="*/ 0 w 2"/>
                      <a:gd name="T11" fmla="*/ 0 w 2"/>
                      <a:gd name="T12" fmla="*/ 1 w 2"/>
                      <a:gd name="T13" fmla="*/ 1 w 2"/>
                      <a:gd name="T14" fmla="*/ 1 w 2"/>
                      <a:gd name="T15" fmla="*/ 1 w 2"/>
                      <a:gd name="T16" fmla="*/ 1 w 2"/>
                      <a:gd name="T17" fmla="*/ 1 w 2"/>
                      <a:gd name="T18" fmla="*/ 2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1" name="Freeform 705"/>
                  <p:cNvSpPr>
                    <a:spLocks/>
                  </p:cNvSpPr>
                  <p:nvPr/>
                </p:nvSpPr>
                <p:spPr bwMode="auto">
                  <a:xfrm>
                    <a:off x="2804" y="1251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0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2" name="Freeform 706"/>
                  <p:cNvSpPr>
                    <a:spLocks/>
                  </p:cNvSpPr>
                  <p:nvPr/>
                </p:nvSpPr>
                <p:spPr bwMode="auto">
                  <a:xfrm>
                    <a:off x="2968" y="124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3" name="Freeform 707"/>
                  <p:cNvSpPr>
                    <a:spLocks/>
                  </p:cNvSpPr>
                  <p:nvPr/>
                </p:nvSpPr>
                <p:spPr bwMode="auto">
                  <a:xfrm>
                    <a:off x="2966" y="1248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4" name="Freeform 708"/>
                  <p:cNvSpPr>
                    <a:spLocks/>
                  </p:cNvSpPr>
                  <p:nvPr/>
                </p:nvSpPr>
                <p:spPr bwMode="auto">
                  <a:xfrm>
                    <a:off x="2966" y="1248"/>
                    <a:ext cx="2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5" name="Freeform 709"/>
                  <p:cNvSpPr>
                    <a:spLocks/>
                  </p:cNvSpPr>
                  <p:nvPr/>
                </p:nvSpPr>
                <p:spPr bwMode="auto">
                  <a:xfrm>
                    <a:off x="2932" y="124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  <a:gd name="T7" fmla="*/ 0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6" name="Freeform 710"/>
                  <p:cNvSpPr>
                    <a:spLocks/>
                  </p:cNvSpPr>
                  <p:nvPr/>
                </p:nvSpPr>
                <p:spPr bwMode="auto">
                  <a:xfrm>
                    <a:off x="2941" y="1246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7" name="Freeform 711"/>
                  <p:cNvSpPr>
                    <a:spLocks/>
                  </p:cNvSpPr>
                  <p:nvPr/>
                </p:nvSpPr>
                <p:spPr bwMode="auto">
                  <a:xfrm>
                    <a:off x="2954" y="1243"/>
                    <a:ext cx="6" cy="3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0 w 2"/>
                      <a:gd name="T3" fmla="*/ 1 h 1"/>
                      <a:gd name="T4" fmla="*/ 0 w 2"/>
                      <a:gd name="T5" fmla="*/ 1 h 1"/>
                      <a:gd name="T6" fmla="*/ 1 w 2"/>
                      <a:gd name="T7" fmla="*/ 1 h 1"/>
                      <a:gd name="T8" fmla="*/ 1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2 w 2"/>
                      <a:gd name="T19" fmla="*/ 0 h 1"/>
                      <a:gd name="T20" fmla="*/ 1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0 w 2"/>
                      <a:gd name="T33" fmla="*/ 0 h 1"/>
                      <a:gd name="T34" fmla="*/ 0 w 2"/>
                      <a:gd name="T35" fmla="*/ 1 h 1"/>
                      <a:gd name="T36" fmla="*/ 0 w 2"/>
                      <a:gd name="T3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8" name="Freeform 712"/>
                  <p:cNvSpPr>
                    <a:spLocks/>
                  </p:cNvSpPr>
                  <p:nvPr/>
                </p:nvSpPr>
                <p:spPr bwMode="auto">
                  <a:xfrm>
                    <a:off x="2957" y="1251"/>
                    <a:ext cx="11" cy="9"/>
                  </a:xfrm>
                  <a:custGeom>
                    <a:avLst/>
                    <a:gdLst>
                      <a:gd name="T0" fmla="*/ 2 w 4"/>
                      <a:gd name="T1" fmla="*/ 0 h 3"/>
                      <a:gd name="T2" fmla="*/ 2 w 4"/>
                      <a:gd name="T3" fmla="*/ 0 h 3"/>
                      <a:gd name="T4" fmla="*/ 2 w 4"/>
                      <a:gd name="T5" fmla="*/ 0 h 3"/>
                      <a:gd name="T6" fmla="*/ 1 w 4"/>
                      <a:gd name="T7" fmla="*/ 0 h 3"/>
                      <a:gd name="T8" fmla="*/ 0 w 4"/>
                      <a:gd name="T9" fmla="*/ 1 h 3"/>
                      <a:gd name="T10" fmla="*/ 0 w 4"/>
                      <a:gd name="T11" fmla="*/ 3 h 3"/>
                      <a:gd name="T12" fmla="*/ 0 w 4"/>
                      <a:gd name="T13" fmla="*/ 3 h 3"/>
                      <a:gd name="T14" fmla="*/ 2 w 4"/>
                      <a:gd name="T15" fmla="*/ 3 h 3"/>
                      <a:gd name="T16" fmla="*/ 2 w 4"/>
                      <a:gd name="T17" fmla="*/ 3 h 3"/>
                      <a:gd name="T18" fmla="*/ 4 w 4"/>
                      <a:gd name="T19" fmla="*/ 3 h 3"/>
                      <a:gd name="T20" fmla="*/ 4 w 4"/>
                      <a:gd name="T21" fmla="*/ 2 h 3"/>
                      <a:gd name="T22" fmla="*/ 4 w 4"/>
                      <a:gd name="T23" fmla="*/ 1 h 3"/>
                      <a:gd name="T24" fmla="*/ 4 w 4"/>
                      <a:gd name="T25" fmla="*/ 1 h 3"/>
                      <a:gd name="T26" fmla="*/ 4 w 4"/>
                      <a:gd name="T27" fmla="*/ 1 h 3"/>
                      <a:gd name="T28" fmla="*/ 4 w 4"/>
                      <a:gd name="T29" fmla="*/ 0 h 3"/>
                      <a:gd name="T30" fmla="*/ 4 w 4"/>
                      <a:gd name="T31" fmla="*/ 0 h 3"/>
                      <a:gd name="T32" fmla="*/ 3 w 4"/>
                      <a:gd name="T33" fmla="*/ 0 h 3"/>
                      <a:gd name="T34" fmla="*/ 2 w 4"/>
                      <a:gd name="T35" fmla="*/ 0 h 3"/>
                      <a:gd name="T36" fmla="*/ 2 w 4"/>
                      <a:gd name="T37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" h="3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3"/>
                          <a:pt x="4" y="3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89" name="Freeform 713"/>
                  <p:cNvSpPr>
                    <a:spLocks/>
                  </p:cNvSpPr>
                  <p:nvPr/>
                </p:nvSpPr>
                <p:spPr bwMode="auto">
                  <a:xfrm>
                    <a:off x="2971" y="1248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0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0 w 1"/>
                      <a:gd name="T37" fmla="*/ 1 h 1"/>
                      <a:gd name="T38" fmla="*/ 0 w 1"/>
                      <a:gd name="T39" fmla="*/ 1 h 1"/>
                      <a:gd name="T40" fmla="*/ 1 w 1"/>
                      <a:gd name="T41" fmla="*/ 1 h 1"/>
                      <a:gd name="T42" fmla="*/ 1 w 1"/>
                      <a:gd name="T43" fmla="*/ 1 h 1"/>
                      <a:gd name="T44" fmla="*/ 1 w 1"/>
                      <a:gd name="T45" fmla="*/ 1 h 1"/>
                      <a:gd name="T46" fmla="*/ 0 w 1"/>
                      <a:gd name="T47" fmla="*/ 1 h 1"/>
                      <a:gd name="T48" fmla="*/ 0 w 1"/>
                      <a:gd name="T49" fmla="*/ 1 h 1"/>
                      <a:gd name="T50" fmla="*/ 0 w 1"/>
                      <a:gd name="T5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0" name="Freeform 714"/>
                  <p:cNvSpPr>
                    <a:spLocks/>
                  </p:cNvSpPr>
                  <p:nvPr/>
                </p:nvSpPr>
                <p:spPr bwMode="auto">
                  <a:xfrm>
                    <a:off x="2968" y="1251"/>
                    <a:ext cx="9" cy="3"/>
                  </a:xfrm>
                  <a:custGeom>
                    <a:avLst/>
                    <a:gdLst>
                      <a:gd name="T0" fmla="*/ 1 w 3"/>
                      <a:gd name="T1" fmla="*/ 0 h 1"/>
                      <a:gd name="T2" fmla="*/ 1 w 3"/>
                      <a:gd name="T3" fmla="*/ 0 h 1"/>
                      <a:gd name="T4" fmla="*/ 1 w 3"/>
                      <a:gd name="T5" fmla="*/ 0 h 1"/>
                      <a:gd name="T6" fmla="*/ 1 w 3"/>
                      <a:gd name="T7" fmla="*/ 0 h 1"/>
                      <a:gd name="T8" fmla="*/ 1 w 3"/>
                      <a:gd name="T9" fmla="*/ 0 h 1"/>
                      <a:gd name="T10" fmla="*/ 1 w 3"/>
                      <a:gd name="T11" fmla="*/ 0 h 1"/>
                      <a:gd name="T12" fmla="*/ 1 w 3"/>
                      <a:gd name="T13" fmla="*/ 0 h 1"/>
                      <a:gd name="T14" fmla="*/ 1 w 3"/>
                      <a:gd name="T15" fmla="*/ 0 h 1"/>
                      <a:gd name="T16" fmla="*/ 1 w 3"/>
                      <a:gd name="T17" fmla="*/ 0 h 1"/>
                      <a:gd name="T18" fmla="*/ 1 w 3"/>
                      <a:gd name="T19" fmla="*/ 1 h 1"/>
                      <a:gd name="T20" fmla="*/ 1 w 3"/>
                      <a:gd name="T21" fmla="*/ 1 h 1"/>
                      <a:gd name="T22" fmla="*/ 1 w 3"/>
                      <a:gd name="T23" fmla="*/ 1 h 1"/>
                      <a:gd name="T24" fmla="*/ 2 w 3"/>
                      <a:gd name="T25" fmla="*/ 1 h 1"/>
                      <a:gd name="T26" fmla="*/ 3 w 3"/>
                      <a:gd name="T27" fmla="*/ 1 h 1"/>
                      <a:gd name="T28" fmla="*/ 3 w 3"/>
                      <a:gd name="T29" fmla="*/ 1 h 1"/>
                      <a:gd name="T30" fmla="*/ 3 w 3"/>
                      <a:gd name="T31" fmla="*/ 1 h 1"/>
                      <a:gd name="T32" fmla="*/ 2 w 3"/>
                      <a:gd name="T33" fmla="*/ 0 h 1"/>
                      <a:gd name="T34" fmla="*/ 2 w 3"/>
                      <a:gd name="T35" fmla="*/ 0 h 1"/>
                      <a:gd name="T36" fmla="*/ 2 w 3"/>
                      <a:gd name="T37" fmla="*/ 0 h 1"/>
                      <a:gd name="T38" fmla="*/ 2 w 3"/>
                      <a:gd name="T39" fmla="*/ 0 h 1"/>
                      <a:gd name="T40" fmla="*/ 2 w 3"/>
                      <a:gd name="T41" fmla="*/ 0 h 1"/>
                      <a:gd name="T42" fmla="*/ 1 w 3"/>
                      <a:gd name="T43" fmla="*/ 0 h 1"/>
                      <a:gd name="T44" fmla="*/ 1 w 3"/>
                      <a:gd name="T45" fmla="*/ 0 h 1"/>
                      <a:gd name="T46" fmla="*/ 1 w 3"/>
                      <a:gd name="T47" fmla="*/ 0 h 1"/>
                      <a:gd name="T48" fmla="*/ 1 w 3"/>
                      <a:gd name="T49" fmla="*/ 0 h 1"/>
                      <a:gd name="T50" fmla="*/ 1 w 3"/>
                      <a:gd name="T51" fmla="*/ 0 h 1"/>
                      <a:gd name="T52" fmla="*/ 1 w 3"/>
                      <a:gd name="T5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1" name="Freeform 715"/>
                  <p:cNvSpPr>
                    <a:spLocks/>
                  </p:cNvSpPr>
                  <p:nvPr/>
                </p:nvSpPr>
                <p:spPr bwMode="auto">
                  <a:xfrm>
                    <a:off x="2935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2" name="Freeform 716"/>
                  <p:cNvSpPr>
                    <a:spLocks/>
                  </p:cNvSpPr>
                  <p:nvPr/>
                </p:nvSpPr>
                <p:spPr bwMode="auto">
                  <a:xfrm>
                    <a:off x="2843" y="124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3" name="Freeform 717"/>
                  <p:cNvSpPr>
                    <a:spLocks/>
                  </p:cNvSpPr>
                  <p:nvPr/>
                </p:nvSpPr>
                <p:spPr bwMode="auto">
                  <a:xfrm>
                    <a:off x="2893" y="1246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1 h 1"/>
                      <a:gd name="T5" fmla="*/ 1 h 1"/>
                      <a:gd name="T6" fmla="*/ 1 h 1"/>
                      <a:gd name="T7" fmla="*/ 0 h 1"/>
                      <a:gd name="T8" fmla="*/ 1 h 1"/>
                      <a:gd name="T9" fmla="*/ 0 h 1"/>
                      <a:gd name="T10" fmla="*/ 0 h 1"/>
                      <a:gd name="T11" fmla="*/ 1 h 1"/>
                      <a:gd name="T12" fmla="*/ 1 h 1"/>
                      <a:gd name="T13" fmla="*/ 1 h 1"/>
                      <a:gd name="T1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4" name="Freeform 718"/>
                  <p:cNvSpPr>
                    <a:spLocks/>
                  </p:cNvSpPr>
                  <p:nvPr/>
                </p:nvSpPr>
                <p:spPr bwMode="auto">
                  <a:xfrm>
                    <a:off x="2846" y="1248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0 w 1"/>
                      <a:gd name="T17" fmla="*/ 1 h 1"/>
                      <a:gd name="T18" fmla="*/ 0 w 1"/>
                      <a:gd name="T19" fmla="*/ 1 h 1"/>
                      <a:gd name="T20" fmla="*/ 0 w 1"/>
                      <a:gd name="T21" fmla="*/ 1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1 w 1"/>
                      <a:gd name="T27" fmla="*/ 1 h 1"/>
                      <a:gd name="T28" fmla="*/ 0 w 1"/>
                      <a:gd name="T29" fmla="*/ 1 h 1"/>
                      <a:gd name="T30" fmla="*/ 1 w 1"/>
                      <a:gd name="T31" fmla="*/ 1 h 1"/>
                      <a:gd name="T32" fmla="*/ 0 w 1"/>
                      <a:gd name="T3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5" name="Freeform 719"/>
                  <p:cNvSpPr>
                    <a:spLocks/>
                  </p:cNvSpPr>
                  <p:nvPr/>
                </p:nvSpPr>
                <p:spPr bwMode="auto">
                  <a:xfrm>
                    <a:off x="2843" y="12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6" name="Freeform 720"/>
                  <p:cNvSpPr>
                    <a:spLocks/>
                  </p:cNvSpPr>
                  <p:nvPr/>
                </p:nvSpPr>
                <p:spPr bwMode="auto">
                  <a:xfrm>
                    <a:off x="2824" y="1251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1 w 1"/>
                      <a:gd name="T1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7" name="Freeform 721"/>
                  <p:cNvSpPr>
                    <a:spLocks/>
                  </p:cNvSpPr>
                  <p:nvPr/>
                </p:nvSpPr>
                <p:spPr bwMode="auto">
                  <a:xfrm>
                    <a:off x="2838" y="1251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1 w 1"/>
                      <a:gd name="T13" fmla="*/ 1 w 1"/>
                      <a:gd name="T14" fmla="*/ 1 w 1"/>
                      <a:gd name="T1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8" name="Freeform 722"/>
                  <p:cNvSpPr>
                    <a:spLocks/>
                  </p:cNvSpPr>
                  <p:nvPr/>
                </p:nvSpPr>
                <p:spPr bwMode="auto">
                  <a:xfrm>
                    <a:off x="2840" y="1243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99" name="Freeform 723"/>
                  <p:cNvSpPr>
                    <a:spLocks/>
                  </p:cNvSpPr>
                  <p:nvPr/>
                </p:nvSpPr>
                <p:spPr bwMode="auto">
                  <a:xfrm>
                    <a:off x="3016" y="12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0" name="Oval 724"/>
                  <p:cNvSpPr>
                    <a:spLocks noChangeArrowheads="1"/>
                  </p:cNvSpPr>
                  <p:nvPr/>
                </p:nvSpPr>
                <p:spPr bwMode="auto">
                  <a:xfrm>
                    <a:off x="2846" y="125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1" name="Freeform 725"/>
                  <p:cNvSpPr>
                    <a:spLocks/>
                  </p:cNvSpPr>
                  <p:nvPr/>
                </p:nvSpPr>
                <p:spPr bwMode="auto">
                  <a:xfrm>
                    <a:off x="2849" y="1240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2" name="Freeform 726"/>
                  <p:cNvSpPr>
                    <a:spLocks/>
                  </p:cNvSpPr>
                  <p:nvPr/>
                </p:nvSpPr>
                <p:spPr bwMode="auto">
                  <a:xfrm>
                    <a:off x="2893" y="1251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0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3" name="Freeform 727"/>
                  <p:cNvSpPr>
                    <a:spLocks/>
                  </p:cNvSpPr>
                  <p:nvPr/>
                </p:nvSpPr>
                <p:spPr bwMode="auto">
                  <a:xfrm>
                    <a:off x="2943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4" name="Freeform 728"/>
                  <p:cNvSpPr>
                    <a:spLocks/>
                  </p:cNvSpPr>
                  <p:nvPr/>
                </p:nvSpPr>
                <p:spPr bwMode="auto">
                  <a:xfrm>
                    <a:off x="2890" y="124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5" name="Freeform 729"/>
                  <p:cNvSpPr>
                    <a:spLocks/>
                  </p:cNvSpPr>
                  <p:nvPr/>
                </p:nvSpPr>
                <p:spPr bwMode="auto">
                  <a:xfrm>
                    <a:off x="2893" y="12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6" name="Freeform 730"/>
                  <p:cNvSpPr>
                    <a:spLocks/>
                  </p:cNvSpPr>
                  <p:nvPr/>
                </p:nvSpPr>
                <p:spPr bwMode="auto">
                  <a:xfrm>
                    <a:off x="2863" y="1254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7" name="Freeform 731"/>
                  <p:cNvSpPr>
                    <a:spLocks/>
                  </p:cNvSpPr>
                  <p:nvPr/>
                </p:nvSpPr>
                <p:spPr bwMode="auto">
                  <a:xfrm>
                    <a:off x="2852" y="1243"/>
                    <a:ext cx="19" cy="11"/>
                  </a:xfrm>
                  <a:custGeom>
                    <a:avLst/>
                    <a:gdLst>
                      <a:gd name="T0" fmla="*/ 5 w 7"/>
                      <a:gd name="T1" fmla="*/ 3 h 4"/>
                      <a:gd name="T2" fmla="*/ 6 w 7"/>
                      <a:gd name="T3" fmla="*/ 3 h 4"/>
                      <a:gd name="T4" fmla="*/ 6 w 7"/>
                      <a:gd name="T5" fmla="*/ 3 h 4"/>
                      <a:gd name="T6" fmla="*/ 6 w 7"/>
                      <a:gd name="T7" fmla="*/ 3 h 4"/>
                      <a:gd name="T8" fmla="*/ 6 w 7"/>
                      <a:gd name="T9" fmla="*/ 3 h 4"/>
                      <a:gd name="T10" fmla="*/ 5 w 7"/>
                      <a:gd name="T11" fmla="*/ 2 h 4"/>
                      <a:gd name="T12" fmla="*/ 6 w 7"/>
                      <a:gd name="T13" fmla="*/ 2 h 4"/>
                      <a:gd name="T14" fmla="*/ 6 w 7"/>
                      <a:gd name="T15" fmla="*/ 2 h 4"/>
                      <a:gd name="T16" fmla="*/ 5 w 7"/>
                      <a:gd name="T17" fmla="*/ 3 h 4"/>
                      <a:gd name="T18" fmla="*/ 5 w 7"/>
                      <a:gd name="T19" fmla="*/ 2 h 4"/>
                      <a:gd name="T20" fmla="*/ 5 w 7"/>
                      <a:gd name="T21" fmla="*/ 1 h 4"/>
                      <a:gd name="T22" fmla="*/ 4 w 7"/>
                      <a:gd name="T23" fmla="*/ 1 h 4"/>
                      <a:gd name="T24" fmla="*/ 4 w 7"/>
                      <a:gd name="T25" fmla="*/ 1 h 4"/>
                      <a:gd name="T26" fmla="*/ 4 w 7"/>
                      <a:gd name="T27" fmla="*/ 0 h 4"/>
                      <a:gd name="T28" fmla="*/ 3 w 7"/>
                      <a:gd name="T29" fmla="*/ 0 h 4"/>
                      <a:gd name="T30" fmla="*/ 3 w 7"/>
                      <a:gd name="T31" fmla="*/ 0 h 4"/>
                      <a:gd name="T32" fmla="*/ 2 w 7"/>
                      <a:gd name="T33" fmla="*/ 1 h 4"/>
                      <a:gd name="T34" fmla="*/ 3 w 7"/>
                      <a:gd name="T35" fmla="*/ 1 h 4"/>
                      <a:gd name="T36" fmla="*/ 2 w 7"/>
                      <a:gd name="T37" fmla="*/ 1 h 4"/>
                      <a:gd name="T38" fmla="*/ 2 w 7"/>
                      <a:gd name="T39" fmla="*/ 1 h 4"/>
                      <a:gd name="T40" fmla="*/ 2 w 7"/>
                      <a:gd name="T41" fmla="*/ 2 h 4"/>
                      <a:gd name="T42" fmla="*/ 1 w 7"/>
                      <a:gd name="T43" fmla="*/ 2 h 4"/>
                      <a:gd name="T44" fmla="*/ 1 w 7"/>
                      <a:gd name="T45" fmla="*/ 2 h 4"/>
                      <a:gd name="T46" fmla="*/ 1 w 7"/>
                      <a:gd name="T47" fmla="*/ 2 h 4"/>
                      <a:gd name="T48" fmla="*/ 0 w 7"/>
                      <a:gd name="T49" fmla="*/ 2 h 4"/>
                      <a:gd name="T50" fmla="*/ 0 w 7"/>
                      <a:gd name="T51" fmla="*/ 2 h 4"/>
                      <a:gd name="T52" fmla="*/ 0 w 7"/>
                      <a:gd name="T53" fmla="*/ 2 h 4"/>
                      <a:gd name="T54" fmla="*/ 0 w 7"/>
                      <a:gd name="T55" fmla="*/ 3 h 4"/>
                      <a:gd name="T56" fmla="*/ 0 w 7"/>
                      <a:gd name="T57" fmla="*/ 3 h 4"/>
                      <a:gd name="T58" fmla="*/ 0 w 7"/>
                      <a:gd name="T59" fmla="*/ 3 h 4"/>
                      <a:gd name="T60" fmla="*/ 0 w 7"/>
                      <a:gd name="T61" fmla="*/ 3 h 4"/>
                      <a:gd name="T62" fmla="*/ 1 w 7"/>
                      <a:gd name="T63" fmla="*/ 3 h 4"/>
                      <a:gd name="T64" fmla="*/ 1 w 7"/>
                      <a:gd name="T65" fmla="*/ 3 h 4"/>
                      <a:gd name="T66" fmla="*/ 1 w 7"/>
                      <a:gd name="T67" fmla="*/ 3 h 4"/>
                      <a:gd name="T68" fmla="*/ 1 w 7"/>
                      <a:gd name="T69" fmla="*/ 3 h 4"/>
                      <a:gd name="T70" fmla="*/ 1 w 7"/>
                      <a:gd name="T71" fmla="*/ 3 h 4"/>
                      <a:gd name="T72" fmla="*/ 2 w 7"/>
                      <a:gd name="T73" fmla="*/ 3 h 4"/>
                      <a:gd name="T74" fmla="*/ 1 w 7"/>
                      <a:gd name="T75" fmla="*/ 3 h 4"/>
                      <a:gd name="T76" fmla="*/ 2 w 7"/>
                      <a:gd name="T77" fmla="*/ 3 h 4"/>
                      <a:gd name="T78" fmla="*/ 2 w 7"/>
                      <a:gd name="T79" fmla="*/ 3 h 4"/>
                      <a:gd name="T80" fmla="*/ 2 w 7"/>
                      <a:gd name="T81" fmla="*/ 4 h 4"/>
                      <a:gd name="T82" fmla="*/ 3 w 7"/>
                      <a:gd name="T83" fmla="*/ 4 h 4"/>
                      <a:gd name="T84" fmla="*/ 3 w 7"/>
                      <a:gd name="T85" fmla="*/ 4 h 4"/>
                      <a:gd name="T86" fmla="*/ 4 w 7"/>
                      <a:gd name="T87" fmla="*/ 4 h 4"/>
                      <a:gd name="T88" fmla="*/ 5 w 7"/>
                      <a:gd name="T89" fmla="*/ 4 h 4"/>
                      <a:gd name="T90" fmla="*/ 5 w 7"/>
                      <a:gd name="T91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7" h="4">
                        <a:moveTo>
                          <a:pt x="5" y="3"/>
                        </a:moveTo>
                        <a:cubicBezTo>
                          <a:pt x="6" y="4"/>
                          <a:pt x="6" y="3"/>
                          <a:pt x="6" y="3"/>
                        </a:cubicBezTo>
                        <a:cubicBezTo>
                          <a:pt x="7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5" y="3"/>
                          <a:pt x="5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2" y="1"/>
                          <a:pt x="2" y="1"/>
                        </a:cubicBezTo>
                        <a:cubicBezTo>
                          <a:pt x="2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4" y="4"/>
                          <a:pt x="4" y="4"/>
                        </a:cubicBezTo>
                        <a:cubicBezTo>
                          <a:pt x="4" y="4"/>
                          <a:pt x="5" y="4"/>
                          <a:pt x="5" y="4"/>
                        </a:cubicBezTo>
                        <a:cubicBezTo>
                          <a:pt x="5" y="4"/>
                          <a:pt x="5" y="3"/>
                          <a:pt x="5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8" name="Freeform 732"/>
                  <p:cNvSpPr>
                    <a:spLocks/>
                  </p:cNvSpPr>
                  <p:nvPr/>
                </p:nvSpPr>
                <p:spPr bwMode="auto">
                  <a:xfrm>
                    <a:off x="2890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09" name="Freeform 733"/>
                  <p:cNvSpPr>
                    <a:spLocks/>
                  </p:cNvSpPr>
                  <p:nvPr/>
                </p:nvSpPr>
                <p:spPr bwMode="auto">
                  <a:xfrm>
                    <a:off x="3163" y="1193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0" name="Freeform 734"/>
                  <p:cNvSpPr>
                    <a:spLocks/>
                  </p:cNvSpPr>
                  <p:nvPr/>
                </p:nvSpPr>
                <p:spPr bwMode="auto">
                  <a:xfrm>
                    <a:off x="3163" y="1193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0 w 1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1" name="Freeform 735"/>
                  <p:cNvSpPr>
                    <a:spLocks/>
                  </p:cNvSpPr>
                  <p:nvPr/>
                </p:nvSpPr>
                <p:spPr bwMode="auto">
                  <a:xfrm>
                    <a:off x="2810" y="125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2" name="Freeform 736"/>
                  <p:cNvSpPr>
                    <a:spLocks/>
                  </p:cNvSpPr>
                  <p:nvPr/>
                </p:nvSpPr>
                <p:spPr bwMode="auto">
                  <a:xfrm>
                    <a:off x="3160" y="11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3" name="Freeform 737"/>
                  <p:cNvSpPr>
                    <a:spLocks/>
                  </p:cNvSpPr>
                  <p:nvPr/>
                </p:nvSpPr>
                <p:spPr bwMode="auto">
                  <a:xfrm>
                    <a:off x="2888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4" name="Freeform 738"/>
                  <p:cNvSpPr>
                    <a:spLocks/>
                  </p:cNvSpPr>
                  <p:nvPr/>
                </p:nvSpPr>
                <p:spPr bwMode="auto">
                  <a:xfrm>
                    <a:off x="3160" y="11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5" name="Freeform 739"/>
                  <p:cNvSpPr>
                    <a:spLocks/>
                  </p:cNvSpPr>
                  <p:nvPr/>
                </p:nvSpPr>
                <p:spPr bwMode="auto">
                  <a:xfrm>
                    <a:off x="2888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6" name="Freeform 740"/>
                  <p:cNvSpPr>
                    <a:spLocks/>
                  </p:cNvSpPr>
                  <p:nvPr/>
                </p:nvSpPr>
                <p:spPr bwMode="auto">
                  <a:xfrm>
                    <a:off x="2888" y="1243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7" name="Freeform 741"/>
                  <p:cNvSpPr>
                    <a:spLocks/>
                  </p:cNvSpPr>
                  <p:nvPr/>
                </p:nvSpPr>
                <p:spPr bwMode="auto">
                  <a:xfrm>
                    <a:off x="2763" y="11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8" name="Freeform 742"/>
                  <p:cNvSpPr>
                    <a:spLocks/>
                  </p:cNvSpPr>
                  <p:nvPr/>
                </p:nvSpPr>
                <p:spPr bwMode="auto">
                  <a:xfrm>
                    <a:off x="2760" y="11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19" name="Oval 743"/>
                  <p:cNvSpPr>
                    <a:spLocks noChangeArrowheads="1"/>
                  </p:cNvSpPr>
                  <p:nvPr/>
                </p:nvSpPr>
                <p:spPr bwMode="auto">
                  <a:xfrm>
                    <a:off x="3166" y="119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0" name="Freeform 744"/>
                  <p:cNvSpPr>
                    <a:spLocks/>
                  </p:cNvSpPr>
                  <p:nvPr/>
                </p:nvSpPr>
                <p:spPr bwMode="auto">
                  <a:xfrm>
                    <a:off x="3071" y="1234"/>
                    <a:ext cx="14" cy="6"/>
                  </a:xfrm>
                  <a:custGeom>
                    <a:avLst/>
                    <a:gdLst>
                      <a:gd name="T0" fmla="*/ 4 w 5"/>
                      <a:gd name="T1" fmla="*/ 0 h 2"/>
                      <a:gd name="T2" fmla="*/ 4 w 5"/>
                      <a:gd name="T3" fmla="*/ 0 h 2"/>
                      <a:gd name="T4" fmla="*/ 2 w 5"/>
                      <a:gd name="T5" fmla="*/ 1 h 2"/>
                      <a:gd name="T6" fmla="*/ 2 w 5"/>
                      <a:gd name="T7" fmla="*/ 0 h 2"/>
                      <a:gd name="T8" fmla="*/ 1 w 5"/>
                      <a:gd name="T9" fmla="*/ 0 h 2"/>
                      <a:gd name="T10" fmla="*/ 1 w 5"/>
                      <a:gd name="T11" fmla="*/ 0 h 2"/>
                      <a:gd name="T12" fmla="*/ 1 w 5"/>
                      <a:gd name="T13" fmla="*/ 1 h 2"/>
                      <a:gd name="T14" fmla="*/ 1 w 5"/>
                      <a:gd name="T15" fmla="*/ 1 h 2"/>
                      <a:gd name="T16" fmla="*/ 1 w 5"/>
                      <a:gd name="T17" fmla="*/ 1 h 2"/>
                      <a:gd name="T18" fmla="*/ 2 w 5"/>
                      <a:gd name="T19" fmla="*/ 1 h 2"/>
                      <a:gd name="T20" fmla="*/ 1 w 5"/>
                      <a:gd name="T21" fmla="*/ 1 h 2"/>
                      <a:gd name="T22" fmla="*/ 0 w 5"/>
                      <a:gd name="T23" fmla="*/ 1 h 2"/>
                      <a:gd name="T24" fmla="*/ 0 w 5"/>
                      <a:gd name="T25" fmla="*/ 1 h 2"/>
                      <a:gd name="T26" fmla="*/ 0 w 5"/>
                      <a:gd name="T27" fmla="*/ 1 h 2"/>
                      <a:gd name="T28" fmla="*/ 0 w 5"/>
                      <a:gd name="T29" fmla="*/ 1 h 2"/>
                      <a:gd name="T30" fmla="*/ 0 w 5"/>
                      <a:gd name="T31" fmla="*/ 1 h 2"/>
                      <a:gd name="T32" fmla="*/ 1 w 5"/>
                      <a:gd name="T33" fmla="*/ 1 h 2"/>
                      <a:gd name="T34" fmla="*/ 2 w 5"/>
                      <a:gd name="T35" fmla="*/ 1 h 2"/>
                      <a:gd name="T36" fmla="*/ 2 w 5"/>
                      <a:gd name="T37" fmla="*/ 1 h 2"/>
                      <a:gd name="T38" fmla="*/ 2 w 5"/>
                      <a:gd name="T39" fmla="*/ 1 h 2"/>
                      <a:gd name="T40" fmla="*/ 1 w 5"/>
                      <a:gd name="T41" fmla="*/ 1 h 2"/>
                      <a:gd name="T42" fmla="*/ 0 w 5"/>
                      <a:gd name="T43" fmla="*/ 1 h 2"/>
                      <a:gd name="T44" fmla="*/ 1 w 5"/>
                      <a:gd name="T45" fmla="*/ 1 h 2"/>
                      <a:gd name="T46" fmla="*/ 1 w 5"/>
                      <a:gd name="T47" fmla="*/ 1 h 2"/>
                      <a:gd name="T48" fmla="*/ 0 w 5"/>
                      <a:gd name="T49" fmla="*/ 1 h 2"/>
                      <a:gd name="T50" fmla="*/ 1 w 5"/>
                      <a:gd name="T51" fmla="*/ 1 h 2"/>
                      <a:gd name="T52" fmla="*/ 1 w 5"/>
                      <a:gd name="T53" fmla="*/ 1 h 2"/>
                      <a:gd name="T54" fmla="*/ 1 w 5"/>
                      <a:gd name="T55" fmla="*/ 2 h 2"/>
                      <a:gd name="T56" fmla="*/ 0 w 5"/>
                      <a:gd name="T57" fmla="*/ 2 h 2"/>
                      <a:gd name="T58" fmla="*/ 0 w 5"/>
                      <a:gd name="T59" fmla="*/ 2 h 2"/>
                      <a:gd name="T60" fmla="*/ 0 w 5"/>
                      <a:gd name="T61" fmla="*/ 2 h 2"/>
                      <a:gd name="T62" fmla="*/ 0 w 5"/>
                      <a:gd name="T63" fmla="*/ 2 h 2"/>
                      <a:gd name="T64" fmla="*/ 0 w 5"/>
                      <a:gd name="T65" fmla="*/ 2 h 2"/>
                      <a:gd name="T66" fmla="*/ 0 w 5"/>
                      <a:gd name="T67" fmla="*/ 2 h 2"/>
                      <a:gd name="T68" fmla="*/ 1 w 5"/>
                      <a:gd name="T69" fmla="*/ 2 h 2"/>
                      <a:gd name="T70" fmla="*/ 2 w 5"/>
                      <a:gd name="T71" fmla="*/ 1 h 2"/>
                      <a:gd name="T72" fmla="*/ 3 w 5"/>
                      <a:gd name="T73" fmla="*/ 1 h 2"/>
                      <a:gd name="T74" fmla="*/ 3 w 5"/>
                      <a:gd name="T75" fmla="*/ 1 h 2"/>
                      <a:gd name="T76" fmla="*/ 4 w 5"/>
                      <a:gd name="T77" fmla="*/ 0 h 2"/>
                      <a:gd name="T78" fmla="*/ 4 w 5"/>
                      <a:gd name="T79" fmla="*/ 1 h 2"/>
                      <a:gd name="T80" fmla="*/ 4 w 5"/>
                      <a:gd name="T81" fmla="*/ 1 h 2"/>
                      <a:gd name="T82" fmla="*/ 4 w 5"/>
                      <a:gd name="T83" fmla="*/ 1 h 2"/>
                      <a:gd name="T84" fmla="*/ 4 w 5"/>
                      <a:gd name="T85" fmla="*/ 1 h 2"/>
                      <a:gd name="T86" fmla="*/ 4 w 5"/>
                      <a:gd name="T87" fmla="*/ 1 h 2"/>
                      <a:gd name="T88" fmla="*/ 5 w 5"/>
                      <a:gd name="T89" fmla="*/ 1 h 2"/>
                      <a:gd name="T90" fmla="*/ 5 w 5"/>
                      <a:gd name="T91" fmla="*/ 1 h 2"/>
                      <a:gd name="T92" fmla="*/ 4 w 5"/>
                      <a:gd name="T93" fmla="*/ 1 h 2"/>
                      <a:gd name="T94" fmla="*/ 4 w 5"/>
                      <a:gd name="T95" fmla="*/ 1 h 2"/>
                      <a:gd name="T96" fmla="*/ 4 w 5"/>
                      <a:gd name="T97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5" h="2">
                        <a:moveTo>
                          <a:pt x="4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1" name="Rectangle 745"/>
                  <p:cNvSpPr>
                    <a:spLocks noChangeArrowheads="1"/>
                  </p:cNvSpPr>
                  <p:nvPr/>
                </p:nvSpPr>
                <p:spPr bwMode="auto">
                  <a:xfrm>
                    <a:off x="2721" y="122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2" name="Freeform 746"/>
                  <p:cNvSpPr>
                    <a:spLocks/>
                  </p:cNvSpPr>
                  <p:nvPr/>
                </p:nvSpPr>
                <p:spPr bwMode="auto">
                  <a:xfrm>
                    <a:off x="2718" y="122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0 w 1"/>
                      <a:gd name="T5" fmla="*/ 0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3" name="Freeform 747"/>
                  <p:cNvSpPr>
                    <a:spLocks/>
                  </p:cNvSpPr>
                  <p:nvPr/>
                </p:nvSpPr>
                <p:spPr bwMode="auto">
                  <a:xfrm>
                    <a:off x="2721" y="1229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0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4" name="Freeform 748"/>
                  <p:cNvSpPr>
                    <a:spLocks/>
                  </p:cNvSpPr>
                  <p:nvPr/>
                </p:nvSpPr>
                <p:spPr bwMode="auto">
                  <a:xfrm>
                    <a:off x="2713" y="1215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5" name="Freeform 749"/>
                  <p:cNvSpPr>
                    <a:spLocks/>
                  </p:cNvSpPr>
                  <p:nvPr/>
                </p:nvSpPr>
                <p:spPr bwMode="auto">
                  <a:xfrm>
                    <a:off x="2726" y="1226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6" name="Freeform 750"/>
                  <p:cNvSpPr>
                    <a:spLocks/>
                  </p:cNvSpPr>
                  <p:nvPr/>
                </p:nvSpPr>
                <p:spPr bwMode="auto">
                  <a:xfrm>
                    <a:off x="2721" y="12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7" name="Freeform 751"/>
                  <p:cNvSpPr>
                    <a:spLocks/>
                  </p:cNvSpPr>
                  <p:nvPr/>
                </p:nvSpPr>
                <p:spPr bwMode="auto">
                  <a:xfrm>
                    <a:off x="2732" y="122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8" name="Freeform 752"/>
                  <p:cNvSpPr>
                    <a:spLocks/>
                  </p:cNvSpPr>
                  <p:nvPr/>
                </p:nvSpPr>
                <p:spPr bwMode="auto">
                  <a:xfrm>
                    <a:off x="2751" y="11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29" name="Oval 753"/>
                  <p:cNvSpPr>
                    <a:spLocks noChangeArrowheads="1"/>
                  </p:cNvSpPr>
                  <p:nvPr/>
                </p:nvSpPr>
                <p:spPr bwMode="auto">
                  <a:xfrm>
                    <a:off x="2726" y="122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0" name="Freeform 754"/>
                  <p:cNvSpPr>
                    <a:spLocks/>
                  </p:cNvSpPr>
                  <p:nvPr/>
                </p:nvSpPr>
                <p:spPr bwMode="auto">
                  <a:xfrm>
                    <a:off x="2726" y="1226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1" name="Freeform 755"/>
                  <p:cNvSpPr>
                    <a:spLocks/>
                  </p:cNvSpPr>
                  <p:nvPr/>
                </p:nvSpPr>
                <p:spPr bwMode="auto">
                  <a:xfrm>
                    <a:off x="2754" y="122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2" name="Rectangle 756"/>
                  <p:cNvSpPr>
                    <a:spLocks noChangeArrowheads="1"/>
                  </p:cNvSpPr>
                  <p:nvPr/>
                </p:nvSpPr>
                <p:spPr bwMode="auto">
                  <a:xfrm>
                    <a:off x="3143" y="119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3" name="Freeform 757"/>
                  <p:cNvSpPr>
                    <a:spLocks/>
                  </p:cNvSpPr>
                  <p:nvPr/>
                </p:nvSpPr>
                <p:spPr bwMode="auto">
                  <a:xfrm>
                    <a:off x="3157" y="1209"/>
                    <a:ext cx="3" cy="0"/>
                  </a:xfrm>
                  <a:custGeom>
                    <a:avLst/>
                    <a:gdLst>
                      <a:gd name="T0" fmla="*/ 3 w 3"/>
                      <a:gd name="T1" fmla="*/ 3 w 3"/>
                      <a:gd name="T2" fmla="*/ 3 w 3"/>
                      <a:gd name="T3" fmla="*/ 3 w 3"/>
                      <a:gd name="T4" fmla="*/ 3 w 3"/>
                      <a:gd name="T5" fmla="*/ 0 w 3"/>
                      <a:gd name="T6" fmla="*/ 3 w 3"/>
                      <a:gd name="T7" fmla="*/ 3 w 3"/>
                      <a:gd name="T8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4" name="Freeform 758"/>
                  <p:cNvSpPr>
                    <a:spLocks/>
                  </p:cNvSpPr>
                  <p:nvPr/>
                </p:nvSpPr>
                <p:spPr bwMode="auto">
                  <a:xfrm>
                    <a:off x="3143" y="1190"/>
                    <a:ext cx="9" cy="6"/>
                  </a:xfrm>
                  <a:custGeom>
                    <a:avLst/>
                    <a:gdLst>
                      <a:gd name="T0" fmla="*/ 3 w 3"/>
                      <a:gd name="T1" fmla="*/ 1 h 2"/>
                      <a:gd name="T2" fmla="*/ 3 w 3"/>
                      <a:gd name="T3" fmla="*/ 1 h 2"/>
                      <a:gd name="T4" fmla="*/ 3 w 3"/>
                      <a:gd name="T5" fmla="*/ 0 h 2"/>
                      <a:gd name="T6" fmla="*/ 2 w 3"/>
                      <a:gd name="T7" fmla="*/ 0 h 2"/>
                      <a:gd name="T8" fmla="*/ 2 w 3"/>
                      <a:gd name="T9" fmla="*/ 0 h 2"/>
                      <a:gd name="T10" fmla="*/ 2 w 3"/>
                      <a:gd name="T11" fmla="*/ 0 h 2"/>
                      <a:gd name="T12" fmla="*/ 2 w 3"/>
                      <a:gd name="T13" fmla="*/ 0 h 2"/>
                      <a:gd name="T14" fmla="*/ 2 w 3"/>
                      <a:gd name="T15" fmla="*/ 0 h 2"/>
                      <a:gd name="T16" fmla="*/ 2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0 h 2"/>
                      <a:gd name="T24" fmla="*/ 2 w 3"/>
                      <a:gd name="T25" fmla="*/ 0 h 2"/>
                      <a:gd name="T26" fmla="*/ 2 w 3"/>
                      <a:gd name="T27" fmla="*/ 0 h 2"/>
                      <a:gd name="T28" fmla="*/ 1 w 3"/>
                      <a:gd name="T29" fmla="*/ 0 h 2"/>
                      <a:gd name="T30" fmla="*/ 1 w 3"/>
                      <a:gd name="T31" fmla="*/ 0 h 2"/>
                      <a:gd name="T32" fmla="*/ 1 w 3"/>
                      <a:gd name="T33" fmla="*/ 0 h 2"/>
                      <a:gd name="T34" fmla="*/ 1 w 3"/>
                      <a:gd name="T35" fmla="*/ 0 h 2"/>
                      <a:gd name="T36" fmla="*/ 1 w 3"/>
                      <a:gd name="T37" fmla="*/ 0 h 2"/>
                      <a:gd name="T38" fmla="*/ 1 w 3"/>
                      <a:gd name="T39" fmla="*/ 0 h 2"/>
                      <a:gd name="T40" fmla="*/ 1 w 3"/>
                      <a:gd name="T41" fmla="*/ 1 h 2"/>
                      <a:gd name="T42" fmla="*/ 1 w 3"/>
                      <a:gd name="T43" fmla="*/ 1 h 2"/>
                      <a:gd name="T44" fmla="*/ 1 w 3"/>
                      <a:gd name="T45" fmla="*/ 1 h 2"/>
                      <a:gd name="T46" fmla="*/ 1 w 3"/>
                      <a:gd name="T47" fmla="*/ 1 h 2"/>
                      <a:gd name="T48" fmla="*/ 0 w 3"/>
                      <a:gd name="T49" fmla="*/ 1 h 2"/>
                      <a:gd name="T50" fmla="*/ 0 w 3"/>
                      <a:gd name="T51" fmla="*/ 1 h 2"/>
                      <a:gd name="T52" fmla="*/ 1 w 3"/>
                      <a:gd name="T53" fmla="*/ 1 h 2"/>
                      <a:gd name="T54" fmla="*/ 0 w 3"/>
                      <a:gd name="T55" fmla="*/ 1 h 2"/>
                      <a:gd name="T56" fmla="*/ 0 w 3"/>
                      <a:gd name="T57" fmla="*/ 1 h 2"/>
                      <a:gd name="T58" fmla="*/ 0 w 3"/>
                      <a:gd name="T59" fmla="*/ 1 h 2"/>
                      <a:gd name="T60" fmla="*/ 1 w 3"/>
                      <a:gd name="T61" fmla="*/ 2 h 2"/>
                      <a:gd name="T62" fmla="*/ 1 w 3"/>
                      <a:gd name="T63" fmla="*/ 2 h 2"/>
                      <a:gd name="T64" fmla="*/ 0 w 3"/>
                      <a:gd name="T65" fmla="*/ 2 h 2"/>
                      <a:gd name="T66" fmla="*/ 0 w 3"/>
                      <a:gd name="T67" fmla="*/ 2 h 2"/>
                      <a:gd name="T68" fmla="*/ 0 w 3"/>
                      <a:gd name="T69" fmla="*/ 2 h 2"/>
                      <a:gd name="T70" fmla="*/ 1 w 3"/>
                      <a:gd name="T71" fmla="*/ 2 h 2"/>
                      <a:gd name="T72" fmla="*/ 1 w 3"/>
                      <a:gd name="T73" fmla="*/ 2 h 2"/>
                      <a:gd name="T74" fmla="*/ 1 w 3"/>
                      <a:gd name="T75" fmla="*/ 2 h 2"/>
                      <a:gd name="T76" fmla="*/ 1 w 3"/>
                      <a:gd name="T77" fmla="*/ 2 h 2"/>
                      <a:gd name="T78" fmla="*/ 1 w 3"/>
                      <a:gd name="T79" fmla="*/ 2 h 2"/>
                      <a:gd name="T80" fmla="*/ 1 w 3"/>
                      <a:gd name="T81" fmla="*/ 2 h 2"/>
                      <a:gd name="T82" fmla="*/ 1 w 3"/>
                      <a:gd name="T83" fmla="*/ 2 h 2"/>
                      <a:gd name="T84" fmla="*/ 1 w 3"/>
                      <a:gd name="T85" fmla="*/ 2 h 2"/>
                      <a:gd name="T86" fmla="*/ 1 w 3"/>
                      <a:gd name="T87" fmla="*/ 2 h 2"/>
                      <a:gd name="T88" fmla="*/ 1 w 3"/>
                      <a:gd name="T89" fmla="*/ 2 h 2"/>
                      <a:gd name="T90" fmla="*/ 1 w 3"/>
                      <a:gd name="T91" fmla="*/ 2 h 2"/>
                      <a:gd name="T92" fmla="*/ 1 w 3"/>
                      <a:gd name="T93" fmla="*/ 2 h 2"/>
                      <a:gd name="T94" fmla="*/ 1 w 3"/>
                      <a:gd name="T95" fmla="*/ 2 h 2"/>
                      <a:gd name="T96" fmla="*/ 1 w 3"/>
                      <a:gd name="T97" fmla="*/ 2 h 2"/>
                      <a:gd name="T98" fmla="*/ 1 w 3"/>
                      <a:gd name="T99" fmla="*/ 2 h 2"/>
                      <a:gd name="T100" fmla="*/ 1 w 3"/>
                      <a:gd name="T101" fmla="*/ 2 h 2"/>
                      <a:gd name="T102" fmla="*/ 1 w 3"/>
                      <a:gd name="T103" fmla="*/ 2 h 2"/>
                      <a:gd name="T104" fmla="*/ 2 w 3"/>
                      <a:gd name="T105" fmla="*/ 2 h 2"/>
                      <a:gd name="T106" fmla="*/ 2 w 3"/>
                      <a:gd name="T107" fmla="*/ 2 h 2"/>
                      <a:gd name="T108" fmla="*/ 2 w 3"/>
                      <a:gd name="T109" fmla="*/ 2 h 2"/>
                      <a:gd name="T110" fmla="*/ 2 w 3"/>
                      <a:gd name="T111" fmla="*/ 2 h 2"/>
                      <a:gd name="T112" fmla="*/ 2 w 3"/>
                      <a:gd name="T113" fmla="*/ 2 h 2"/>
                      <a:gd name="T114" fmla="*/ 2 w 3"/>
                      <a:gd name="T115" fmla="*/ 1 h 2"/>
                      <a:gd name="T116" fmla="*/ 2 w 3"/>
                      <a:gd name="T117" fmla="*/ 1 h 2"/>
                      <a:gd name="T118" fmla="*/ 3 w 3"/>
                      <a:gd name="T119" fmla="*/ 1 h 2"/>
                      <a:gd name="T120" fmla="*/ 3 w 3"/>
                      <a:gd name="T121" fmla="*/ 1 h 2"/>
                      <a:gd name="T122" fmla="*/ 3 w 3"/>
                      <a:gd name="T123" fmla="*/ 1 h 2"/>
                      <a:gd name="T124" fmla="*/ 3 w 3"/>
                      <a:gd name="T12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3" h="2">
                        <a:moveTo>
                          <a:pt x="3" y="1"/>
                        </a:move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5" name="Freeform 759"/>
                  <p:cNvSpPr>
                    <a:spLocks/>
                  </p:cNvSpPr>
                  <p:nvPr/>
                </p:nvSpPr>
                <p:spPr bwMode="auto">
                  <a:xfrm>
                    <a:off x="3143" y="119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1 h 1"/>
                      <a:gd name="T8" fmla="*/ 0 h 1"/>
                      <a:gd name="T9" fmla="*/ 0 h 1"/>
                      <a:gd name="T10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6" name="Freeform 760"/>
                  <p:cNvSpPr>
                    <a:spLocks/>
                  </p:cNvSpPr>
                  <p:nvPr/>
                </p:nvSpPr>
                <p:spPr bwMode="auto">
                  <a:xfrm>
                    <a:off x="3146" y="1190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0 w 3"/>
                      <a:gd name="T3" fmla="*/ 3 w 3"/>
                      <a:gd name="T4" fmla="*/ 3 w 3"/>
                      <a:gd name="T5" fmla="*/ 3 w 3"/>
                      <a:gd name="T6" fmla="*/ 0 w 3"/>
                      <a:gd name="T7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7" name="Freeform 761"/>
                  <p:cNvSpPr>
                    <a:spLocks/>
                  </p:cNvSpPr>
                  <p:nvPr/>
                </p:nvSpPr>
                <p:spPr bwMode="auto">
                  <a:xfrm>
                    <a:off x="2810" y="1254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0 h 1"/>
                      <a:gd name="T4" fmla="*/ 0 h 1"/>
                      <a:gd name="T5" fmla="*/ 1 h 1"/>
                      <a:gd name="T6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8" name="Rectangle 762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19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39" name="Freeform 763"/>
                  <p:cNvSpPr>
                    <a:spLocks/>
                  </p:cNvSpPr>
                  <p:nvPr/>
                </p:nvSpPr>
                <p:spPr bwMode="auto">
                  <a:xfrm>
                    <a:off x="3146" y="11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0" name="Oval 764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190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1" name="Freeform 765"/>
                  <p:cNvSpPr>
                    <a:spLocks/>
                  </p:cNvSpPr>
                  <p:nvPr/>
                </p:nvSpPr>
                <p:spPr bwMode="auto">
                  <a:xfrm>
                    <a:off x="3155" y="118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2" name="Freeform 766"/>
                  <p:cNvSpPr>
                    <a:spLocks/>
                  </p:cNvSpPr>
                  <p:nvPr/>
                </p:nvSpPr>
                <p:spPr bwMode="auto">
                  <a:xfrm>
                    <a:off x="3149" y="119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3" name="Freeform 767"/>
                  <p:cNvSpPr>
                    <a:spLocks/>
                  </p:cNvSpPr>
                  <p:nvPr/>
                </p:nvSpPr>
                <p:spPr bwMode="auto">
                  <a:xfrm>
                    <a:off x="3152" y="1212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1 w 1"/>
                      <a:gd name="T10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4" name="Freeform 768"/>
                  <p:cNvSpPr>
                    <a:spLocks/>
                  </p:cNvSpPr>
                  <p:nvPr/>
                </p:nvSpPr>
                <p:spPr bwMode="auto">
                  <a:xfrm>
                    <a:off x="2788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5" name="Freeform 769"/>
                  <p:cNvSpPr>
                    <a:spLocks/>
                  </p:cNvSpPr>
                  <p:nvPr/>
                </p:nvSpPr>
                <p:spPr bwMode="auto">
                  <a:xfrm>
                    <a:off x="2738" y="1229"/>
                    <a:ext cx="2" cy="3"/>
                  </a:xfrm>
                  <a:custGeom>
                    <a:avLst/>
                    <a:gdLst>
                      <a:gd name="T0" fmla="*/ 0 w 2"/>
                      <a:gd name="T1" fmla="*/ 3 h 3"/>
                      <a:gd name="T2" fmla="*/ 0 w 2"/>
                      <a:gd name="T3" fmla="*/ 3 h 3"/>
                      <a:gd name="T4" fmla="*/ 2 w 2"/>
                      <a:gd name="T5" fmla="*/ 3 h 3"/>
                      <a:gd name="T6" fmla="*/ 2 w 2"/>
                      <a:gd name="T7" fmla="*/ 0 h 3"/>
                      <a:gd name="T8" fmla="*/ 0 w 2"/>
                      <a:gd name="T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2" y="3"/>
                        </a:lnTo>
                        <a:lnTo>
                          <a:pt x="2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6" name="Oval 770"/>
                  <p:cNvSpPr>
                    <a:spLocks noChangeArrowheads="1"/>
                  </p:cNvSpPr>
                  <p:nvPr/>
                </p:nvSpPr>
                <p:spPr bwMode="auto">
                  <a:xfrm>
                    <a:off x="2704" y="119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7" name="Freeform 771"/>
                  <p:cNvSpPr>
                    <a:spLocks/>
                  </p:cNvSpPr>
                  <p:nvPr/>
                </p:nvSpPr>
                <p:spPr bwMode="auto">
                  <a:xfrm>
                    <a:off x="3157" y="11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8" name="Rectangle 772"/>
                  <p:cNvSpPr>
                    <a:spLocks noChangeArrowheads="1"/>
                  </p:cNvSpPr>
                  <p:nvPr/>
                </p:nvSpPr>
                <p:spPr bwMode="auto">
                  <a:xfrm>
                    <a:off x="2629" y="1229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49" name="Freeform 773"/>
                  <p:cNvSpPr>
                    <a:spLocks/>
                  </p:cNvSpPr>
                  <p:nvPr/>
                </p:nvSpPr>
                <p:spPr bwMode="auto">
                  <a:xfrm>
                    <a:off x="3063" y="132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0" name="Freeform 774"/>
                  <p:cNvSpPr>
                    <a:spLocks/>
                  </p:cNvSpPr>
                  <p:nvPr/>
                </p:nvSpPr>
                <p:spPr bwMode="auto">
                  <a:xfrm>
                    <a:off x="2599" y="1424"/>
                    <a:ext cx="11" cy="25"/>
                  </a:xfrm>
                  <a:custGeom>
                    <a:avLst/>
                    <a:gdLst>
                      <a:gd name="T0" fmla="*/ 4 w 4"/>
                      <a:gd name="T1" fmla="*/ 1 h 9"/>
                      <a:gd name="T2" fmla="*/ 4 w 4"/>
                      <a:gd name="T3" fmla="*/ 1 h 9"/>
                      <a:gd name="T4" fmla="*/ 4 w 4"/>
                      <a:gd name="T5" fmla="*/ 1 h 9"/>
                      <a:gd name="T6" fmla="*/ 4 w 4"/>
                      <a:gd name="T7" fmla="*/ 1 h 9"/>
                      <a:gd name="T8" fmla="*/ 4 w 4"/>
                      <a:gd name="T9" fmla="*/ 1 h 9"/>
                      <a:gd name="T10" fmla="*/ 4 w 4"/>
                      <a:gd name="T11" fmla="*/ 1 h 9"/>
                      <a:gd name="T12" fmla="*/ 4 w 4"/>
                      <a:gd name="T13" fmla="*/ 1 h 9"/>
                      <a:gd name="T14" fmla="*/ 4 w 4"/>
                      <a:gd name="T15" fmla="*/ 1 h 9"/>
                      <a:gd name="T16" fmla="*/ 4 w 4"/>
                      <a:gd name="T17" fmla="*/ 1 h 9"/>
                      <a:gd name="T18" fmla="*/ 3 w 4"/>
                      <a:gd name="T19" fmla="*/ 0 h 9"/>
                      <a:gd name="T20" fmla="*/ 3 w 4"/>
                      <a:gd name="T21" fmla="*/ 0 h 9"/>
                      <a:gd name="T22" fmla="*/ 3 w 4"/>
                      <a:gd name="T23" fmla="*/ 0 h 9"/>
                      <a:gd name="T24" fmla="*/ 2 w 4"/>
                      <a:gd name="T25" fmla="*/ 2 h 9"/>
                      <a:gd name="T26" fmla="*/ 2 w 4"/>
                      <a:gd name="T27" fmla="*/ 3 h 9"/>
                      <a:gd name="T28" fmla="*/ 2 w 4"/>
                      <a:gd name="T29" fmla="*/ 3 h 9"/>
                      <a:gd name="T30" fmla="*/ 2 w 4"/>
                      <a:gd name="T31" fmla="*/ 4 h 9"/>
                      <a:gd name="T32" fmla="*/ 2 w 4"/>
                      <a:gd name="T33" fmla="*/ 4 h 9"/>
                      <a:gd name="T34" fmla="*/ 1 w 4"/>
                      <a:gd name="T35" fmla="*/ 6 h 9"/>
                      <a:gd name="T36" fmla="*/ 2 w 4"/>
                      <a:gd name="T37" fmla="*/ 5 h 9"/>
                      <a:gd name="T38" fmla="*/ 2 w 4"/>
                      <a:gd name="T39" fmla="*/ 5 h 9"/>
                      <a:gd name="T40" fmla="*/ 2 w 4"/>
                      <a:gd name="T41" fmla="*/ 5 h 9"/>
                      <a:gd name="T42" fmla="*/ 1 w 4"/>
                      <a:gd name="T43" fmla="*/ 6 h 9"/>
                      <a:gd name="T44" fmla="*/ 1 w 4"/>
                      <a:gd name="T45" fmla="*/ 6 h 9"/>
                      <a:gd name="T46" fmla="*/ 0 w 4"/>
                      <a:gd name="T47" fmla="*/ 7 h 9"/>
                      <a:gd name="T48" fmla="*/ 1 w 4"/>
                      <a:gd name="T49" fmla="*/ 7 h 9"/>
                      <a:gd name="T50" fmla="*/ 1 w 4"/>
                      <a:gd name="T51" fmla="*/ 7 h 9"/>
                      <a:gd name="T52" fmla="*/ 1 w 4"/>
                      <a:gd name="T53" fmla="*/ 7 h 9"/>
                      <a:gd name="T54" fmla="*/ 0 w 4"/>
                      <a:gd name="T55" fmla="*/ 8 h 9"/>
                      <a:gd name="T56" fmla="*/ 0 w 4"/>
                      <a:gd name="T57" fmla="*/ 7 h 9"/>
                      <a:gd name="T58" fmla="*/ 0 w 4"/>
                      <a:gd name="T59" fmla="*/ 8 h 9"/>
                      <a:gd name="T60" fmla="*/ 0 w 4"/>
                      <a:gd name="T61" fmla="*/ 9 h 9"/>
                      <a:gd name="T62" fmla="*/ 0 w 4"/>
                      <a:gd name="T63" fmla="*/ 9 h 9"/>
                      <a:gd name="T64" fmla="*/ 4 w 4"/>
                      <a:gd name="T65" fmla="*/ 1 h 9"/>
                      <a:gd name="T66" fmla="*/ 4 w 4"/>
                      <a:gd name="T67" fmla="*/ 1 h 9"/>
                      <a:gd name="T68" fmla="*/ 4 w 4"/>
                      <a:gd name="T69" fmla="*/ 1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4" h="9">
                        <a:moveTo>
                          <a:pt x="4" y="1"/>
                        </a:move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3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5"/>
                          <a:pt x="0" y="5"/>
                          <a:pt x="1" y="6"/>
                        </a:cubicBezTo>
                        <a:cubicBezTo>
                          <a:pt x="1" y="6"/>
                          <a:pt x="1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7"/>
                          <a:pt x="0" y="7"/>
                          <a:pt x="0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9"/>
                        </a:cubicBezTo>
                        <a:cubicBezTo>
                          <a:pt x="0" y="9"/>
                          <a:pt x="0" y="9"/>
                          <a:pt x="0" y="9"/>
                        </a:cubicBezTo>
                        <a:cubicBezTo>
                          <a:pt x="2" y="6"/>
                          <a:pt x="3" y="4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1" name="Freeform 775"/>
                  <p:cNvSpPr>
                    <a:spLocks/>
                  </p:cNvSpPr>
                  <p:nvPr/>
                </p:nvSpPr>
                <p:spPr bwMode="auto">
                  <a:xfrm>
                    <a:off x="3180" y="244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2" name="Freeform 776"/>
                  <p:cNvSpPr>
                    <a:spLocks/>
                  </p:cNvSpPr>
                  <p:nvPr/>
                </p:nvSpPr>
                <p:spPr bwMode="auto">
                  <a:xfrm>
                    <a:off x="2587" y="1649"/>
                    <a:ext cx="45" cy="92"/>
                  </a:xfrm>
                  <a:custGeom>
                    <a:avLst/>
                    <a:gdLst>
                      <a:gd name="T0" fmla="*/ 15 w 16"/>
                      <a:gd name="T1" fmla="*/ 29 h 33"/>
                      <a:gd name="T2" fmla="*/ 15 w 16"/>
                      <a:gd name="T3" fmla="*/ 29 h 33"/>
                      <a:gd name="T4" fmla="*/ 15 w 16"/>
                      <a:gd name="T5" fmla="*/ 28 h 33"/>
                      <a:gd name="T6" fmla="*/ 14 w 16"/>
                      <a:gd name="T7" fmla="*/ 26 h 33"/>
                      <a:gd name="T8" fmla="*/ 13 w 16"/>
                      <a:gd name="T9" fmla="*/ 26 h 33"/>
                      <a:gd name="T10" fmla="*/ 12 w 16"/>
                      <a:gd name="T11" fmla="*/ 26 h 33"/>
                      <a:gd name="T12" fmla="*/ 12 w 16"/>
                      <a:gd name="T13" fmla="*/ 25 h 33"/>
                      <a:gd name="T14" fmla="*/ 12 w 16"/>
                      <a:gd name="T15" fmla="*/ 22 h 33"/>
                      <a:gd name="T16" fmla="*/ 12 w 16"/>
                      <a:gd name="T17" fmla="*/ 20 h 33"/>
                      <a:gd name="T18" fmla="*/ 12 w 16"/>
                      <a:gd name="T19" fmla="*/ 20 h 33"/>
                      <a:gd name="T20" fmla="*/ 11 w 16"/>
                      <a:gd name="T21" fmla="*/ 20 h 33"/>
                      <a:gd name="T22" fmla="*/ 11 w 16"/>
                      <a:gd name="T23" fmla="*/ 18 h 33"/>
                      <a:gd name="T24" fmla="*/ 11 w 16"/>
                      <a:gd name="T25" fmla="*/ 16 h 33"/>
                      <a:gd name="T26" fmla="*/ 11 w 16"/>
                      <a:gd name="T27" fmla="*/ 15 h 33"/>
                      <a:gd name="T28" fmla="*/ 11 w 16"/>
                      <a:gd name="T29" fmla="*/ 15 h 33"/>
                      <a:gd name="T30" fmla="*/ 10 w 16"/>
                      <a:gd name="T31" fmla="*/ 14 h 33"/>
                      <a:gd name="T32" fmla="*/ 10 w 16"/>
                      <a:gd name="T33" fmla="*/ 14 h 33"/>
                      <a:gd name="T34" fmla="*/ 10 w 16"/>
                      <a:gd name="T35" fmla="*/ 13 h 33"/>
                      <a:gd name="T36" fmla="*/ 9 w 16"/>
                      <a:gd name="T37" fmla="*/ 12 h 33"/>
                      <a:gd name="T38" fmla="*/ 9 w 16"/>
                      <a:gd name="T39" fmla="*/ 11 h 33"/>
                      <a:gd name="T40" fmla="*/ 8 w 16"/>
                      <a:gd name="T41" fmla="*/ 8 h 33"/>
                      <a:gd name="T42" fmla="*/ 8 w 16"/>
                      <a:gd name="T43" fmla="*/ 7 h 33"/>
                      <a:gd name="T44" fmla="*/ 7 w 16"/>
                      <a:gd name="T45" fmla="*/ 7 h 33"/>
                      <a:gd name="T46" fmla="*/ 7 w 16"/>
                      <a:gd name="T47" fmla="*/ 5 h 33"/>
                      <a:gd name="T48" fmla="*/ 7 w 16"/>
                      <a:gd name="T49" fmla="*/ 4 h 33"/>
                      <a:gd name="T50" fmla="*/ 6 w 16"/>
                      <a:gd name="T51" fmla="*/ 4 h 33"/>
                      <a:gd name="T52" fmla="*/ 6 w 16"/>
                      <a:gd name="T53" fmla="*/ 4 h 33"/>
                      <a:gd name="T54" fmla="*/ 5 w 16"/>
                      <a:gd name="T55" fmla="*/ 1 h 33"/>
                      <a:gd name="T56" fmla="*/ 1 w 16"/>
                      <a:gd name="T57" fmla="*/ 0 h 33"/>
                      <a:gd name="T58" fmla="*/ 1 w 16"/>
                      <a:gd name="T59" fmla="*/ 1 h 33"/>
                      <a:gd name="T60" fmla="*/ 1 w 16"/>
                      <a:gd name="T61" fmla="*/ 1 h 33"/>
                      <a:gd name="T62" fmla="*/ 1 w 16"/>
                      <a:gd name="T63" fmla="*/ 1 h 33"/>
                      <a:gd name="T64" fmla="*/ 1 w 16"/>
                      <a:gd name="T65" fmla="*/ 1 h 33"/>
                      <a:gd name="T66" fmla="*/ 4 w 16"/>
                      <a:gd name="T67" fmla="*/ 5 h 33"/>
                      <a:gd name="T68" fmla="*/ 3 w 16"/>
                      <a:gd name="T69" fmla="*/ 9 h 33"/>
                      <a:gd name="T70" fmla="*/ 0 w 16"/>
                      <a:gd name="T71" fmla="*/ 9 h 33"/>
                      <a:gd name="T72" fmla="*/ 1 w 16"/>
                      <a:gd name="T73" fmla="*/ 11 h 33"/>
                      <a:gd name="T74" fmla="*/ 1 w 16"/>
                      <a:gd name="T75" fmla="*/ 11 h 33"/>
                      <a:gd name="T76" fmla="*/ 2 w 16"/>
                      <a:gd name="T77" fmla="*/ 12 h 33"/>
                      <a:gd name="T78" fmla="*/ 3 w 16"/>
                      <a:gd name="T79" fmla="*/ 13 h 33"/>
                      <a:gd name="T80" fmla="*/ 4 w 16"/>
                      <a:gd name="T81" fmla="*/ 14 h 33"/>
                      <a:gd name="T82" fmla="*/ 4 w 16"/>
                      <a:gd name="T83" fmla="*/ 14 h 33"/>
                      <a:gd name="T84" fmla="*/ 5 w 16"/>
                      <a:gd name="T85" fmla="*/ 14 h 33"/>
                      <a:gd name="T86" fmla="*/ 5 w 16"/>
                      <a:gd name="T87" fmla="*/ 14 h 33"/>
                      <a:gd name="T88" fmla="*/ 5 w 16"/>
                      <a:gd name="T89" fmla="*/ 15 h 33"/>
                      <a:gd name="T90" fmla="*/ 6 w 16"/>
                      <a:gd name="T91" fmla="*/ 15 h 33"/>
                      <a:gd name="T92" fmla="*/ 8 w 16"/>
                      <a:gd name="T93" fmla="*/ 17 h 33"/>
                      <a:gd name="T94" fmla="*/ 8 w 16"/>
                      <a:gd name="T95" fmla="*/ 20 h 33"/>
                      <a:gd name="T96" fmla="*/ 7 w 16"/>
                      <a:gd name="T97" fmla="*/ 24 h 33"/>
                      <a:gd name="T98" fmla="*/ 7 w 16"/>
                      <a:gd name="T99" fmla="*/ 24 h 33"/>
                      <a:gd name="T100" fmla="*/ 7 w 16"/>
                      <a:gd name="T101" fmla="*/ 24 h 33"/>
                      <a:gd name="T102" fmla="*/ 8 w 16"/>
                      <a:gd name="T103" fmla="*/ 25 h 33"/>
                      <a:gd name="T104" fmla="*/ 11 w 16"/>
                      <a:gd name="T105" fmla="*/ 28 h 33"/>
                      <a:gd name="T106" fmla="*/ 13 w 16"/>
                      <a:gd name="T107" fmla="*/ 31 h 33"/>
                      <a:gd name="T108" fmla="*/ 14 w 16"/>
                      <a:gd name="T109" fmla="*/ 33 h 33"/>
                      <a:gd name="T110" fmla="*/ 16 w 16"/>
                      <a:gd name="T111" fmla="*/ 31 h 33"/>
                      <a:gd name="T112" fmla="*/ 16 w 16"/>
                      <a:gd name="T113" fmla="*/ 31 h 33"/>
                      <a:gd name="T114" fmla="*/ 15 w 16"/>
                      <a:gd name="T115" fmla="*/ 29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6" h="33">
                        <a:moveTo>
                          <a:pt x="15" y="29"/>
                        </a:moveTo>
                        <a:cubicBezTo>
                          <a:pt x="15" y="29"/>
                          <a:pt x="15" y="29"/>
                          <a:pt x="15" y="29"/>
                        </a:cubicBezTo>
                        <a:cubicBezTo>
                          <a:pt x="15" y="28"/>
                          <a:pt x="15" y="28"/>
                          <a:pt x="15" y="28"/>
                        </a:cubicBezTo>
                        <a:cubicBezTo>
                          <a:pt x="15" y="28"/>
                          <a:pt x="15" y="28"/>
                          <a:pt x="14" y="26"/>
                        </a:cubicBezTo>
                        <a:cubicBezTo>
                          <a:pt x="14" y="26"/>
                          <a:pt x="13" y="26"/>
                          <a:pt x="13" y="26"/>
                        </a:cubicBezTo>
                        <a:cubicBezTo>
                          <a:pt x="13" y="27"/>
                          <a:pt x="12" y="27"/>
                          <a:pt x="12" y="26"/>
                        </a:cubicBezTo>
                        <a:cubicBezTo>
                          <a:pt x="12" y="26"/>
                          <a:pt x="12" y="25"/>
                          <a:pt x="12" y="25"/>
                        </a:cubicBezTo>
                        <a:cubicBezTo>
                          <a:pt x="13" y="24"/>
                          <a:pt x="12" y="23"/>
                          <a:pt x="12" y="22"/>
                        </a:cubicBezTo>
                        <a:cubicBezTo>
                          <a:pt x="12" y="22"/>
                          <a:pt x="12" y="21"/>
                          <a:pt x="12" y="20"/>
                        </a:cubicBezTo>
                        <a:cubicBezTo>
                          <a:pt x="12" y="20"/>
                          <a:pt x="12" y="20"/>
                          <a:pt x="12" y="20"/>
                        </a:cubicBezTo>
                        <a:cubicBezTo>
                          <a:pt x="12" y="20"/>
                          <a:pt x="11" y="20"/>
                          <a:pt x="11" y="20"/>
                        </a:cubicBezTo>
                        <a:cubicBezTo>
                          <a:pt x="11" y="20"/>
                          <a:pt x="11" y="18"/>
                          <a:pt x="11" y="18"/>
                        </a:cubicBezTo>
                        <a:cubicBezTo>
                          <a:pt x="11" y="17"/>
                          <a:pt x="11" y="16"/>
                          <a:pt x="11" y="16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0" y="15"/>
                          <a:pt x="11" y="14"/>
                          <a:pt x="10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9" y="13"/>
                          <a:pt x="9" y="12"/>
                        </a:cubicBezTo>
                        <a:cubicBezTo>
                          <a:pt x="9" y="12"/>
                          <a:pt x="9" y="11"/>
                          <a:pt x="9" y="11"/>
                        </a:cubicBezTo>
                        <a:cubicBezTo>
                          <a:pt x="8" y="10"/>
                          <a:pt x="8" y="9"/>
                          <a:pt x="8" y="8"/>
                        </a:cubicBezTo>
                        <a:cubicBezTo>
                          <a:pt x="8" y="8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7" y="7"/>
                        </a:cubicBezTo>
                        <a:cubicBezTo>
                          <a:pt x="7" y="6"/>
                          <a:pt x="8" y="5"/>
                          <a:pt x="7" y="5"/>
                        </a:cubicBezTo>
                        <a:cubicBezTo>
                          <a:pt x="7" y="4"/>
                          <a:pt x="7" y="4"/>
                          <a:pt x="7" y="4"/>
                        </a:cubicBezTo>
                        <a:cubicBezTo>
                          <a:pt x="7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7" y="3"/>
                          <a:pt x="6" y="2"/>
                          <a:pt x="5" y="1"/>
                        </a:cubicBezTo>
                        <a:cubicBezTo>
                          <a:pt x="4" y="1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3" y="2"/>
                          <a:pt x="4" y="5"/>
                          <a:pt x="4" y="5"/>
                        </a:cubicBezTo>
                        <a:cubicBezTo>
                          <a:pt x="4" y="8"/>
                          <a:pt x="3" y="9"/>
                          <a:pt x="3" y="9"/>
                        </a:cubicBezTo>
                        <a:cubicBezTo>
                          <a:pt x="2" y="9"/>
                          <a:pt x="2" y="9"/>
                          <a:pt x="0" y="9"/>
                        </a:cubicBezTo>
                        <a:cubicBezTo>
                          <a:pt x="0" y="9"/>
                          <a:pt x="1" y="10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2" y="12"/>
                          <a:pt x="2" y="12"/>
                        </a:cubicBezTo>
                        <a:cubicBezTo>
                          <a:pt x="2" y="12"/>
                          <a:pt x="2" y="12"/>
                          <a:pt x="3" y="13"/>
                        </a:cubicBezTo>
                        <a:cubicBezTo>
                          <a:pt x="3" y="13"/>
                          <a:pt x="3" y="14"/>
                          <a:pt x="4" y="14"/>
                        </a:cubicBezTo>
                        <a:cubicBezTo>
                          <a:pt x="4" y="14"/>
                          <a:pt x="4" y="14"/>
                          <a:pt x="4" y="14"/>
                        </a:cubicBezTo>
                        <a:cubicBezTo>
                          <a:pt x="4" y="14"/>
                          <a:pt x="4" y="14"/>
                          <a:pt x="5" y="14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5" y="14"/>
                          <a:pt x="5" y="14"/>
                          <a:pt x="5" y="15"/>
                        </a:cubicBezTo>
                        <a:cubicBezTo>
                          <a:pt x="5" y="15"/>
                          <a:pt x="6" y="15"/>
                          <a:pt x="6" y="15"/>
                        </a:cubicBezTo>
                        <a:cubicBezTo>
                          <a:pt x="8" y="17"/>
                          <a:pt x="8" y="17"/>
                          <a:pt x="8" y="17"/>
                        </a:cubicBezTo>
                        <a:cubicBezTo>
                          <a:pt x="8" y="18"/>
                          <a:pt x="8" y="19"/>
                          <a:pt x="8" y="20"/>
                        </a:cubicBezTo>
                        <a:cubicBezTo>
                          <a:pt x="8" y="21"/>
                          <a:pt x="8" y="21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4"/>
                          <a:pt x="7" y="24"/>
                        </a:cubicBezTo>
                        <a:cubicBezTo>
                          <a:pt x="7" y="24"/>
                          <a:pt x="7" y="25"/>
                          <a:pt x="8" y="25"/>
                        </a:cubicBezTo>
                        <a:cubicBezTo>
                          <a:pt x="9" y="26"/>
                          <a:pt x="11" y="26"/>
                          <a:pt x="11" y="28"/>
                        </a:cubicBezTo>
                        <a:cubicBezTo>
                          <a:pt x="12" y="29"/>
                          <a:pt x="13" y="30"/>
                          <a:pt x="13" y="31"/>
                        </a:cubicBezTo>
                        <a:cubicBezTo>
                          <a:pt x="13" y="32"/>
                          <a:pt x="13" y="32"/>
                          <a:pt x="14" y="33"/>
                        </a:cubicBezTo>
                        <a:cubicBezTo>
                          <a:pt x="14" y="33"/>
                          <a:pt x="16" y="32"/>
                          <a:pt x="16" y="31"/>
                        </a:cubicBezTo>
                        <a:cubicBezTo>
                          <a:pt x="16" y="31"/>
                          <a:pt x="16" y="31"/>
                          <a:pt x="16" y="31"/>
                        </a:cubicBezTo>
                        <a:cubicBezTo>
                          <a:pt x="16" y="30"/>
                          <a:pt x="16" y="30"/>
                          <a:pt x="15" y="2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3" name="Freeform 777"/>
                  <p:cNvSpPr>
                    <a:spLocks/>
                  </p:cNvSpPr>
                  <p:nvPr/>
                </p:nvSpPr>
                <p:spPr bwMode="auto">
                  <a:xfrm>
                    <a:off x="2529" y="1193"/>
                    <a:ext cx="609" cy="756"/>
                  </a:xfrm>
                  <a:custGeom>
                    <a:avLst/>
                    <a:gdLst>
                      <a:gd name="T0" fmla="*/ 32 w 219"/>
                      <a:gd name="T1" fmla="*/ 85 h 272"/>
                      <a:gd name="T2" fmla="*/ 18 w 219"/>
                      <a:gd name="T3" fmla="*/ 103 h 272"/>
                      <a:gd name="T4" fmla="*/ 20 w 219"/>
                      <a:gd name="T5" fmla="*/ 151 h 272"/>
                      <a:gd name="T6" fmla="*/ 49 w 219"/>
                      <a:gd name="T7" fmla="*/ 209 h 272"/>
                      <a:gd name="T8" fmla="*/ 125 w 219"/>
                      <a:gd name="T9" fmla="*/ 245 h 272"/>
                      <a:gd name="T10" fmla="*/ 160 w 219"/>
                      <a:gd name="T11" fmla="*/ 271 h 272"/>
                      <a:gd name="T12" fmla="*/ 143 w 219"/>
                      <a:gd name="T13" fmla="*/ 248 h 272"/>
                      <a:gd name="T14" fmla="*/ 122 w 219"/>
                      <a:gd name="T15" fmla="*/ 219 h 272"/>
                      <a:gd name="T16" fmla="*/ 115 w 219"/>
                      <a:gd name="T17" fmla="*/ 207 h 272"/>
                      <a:gd name="T18" fmla="*/ 84 w 219"/>
                      <a:gd name="T19" fmla="*/ 185 h 272"/>
                      <a:gd name="T20" fmla="*/ 98 w 219"/>
                      <a:gd name="T21" fmla="*/ 169 h 272"/>
                      <a:gd name="T22" fmla="*/ 115 w 219"/>
                      <a:gd name="T23" fmla="*/ 171 h 272"/>
                      <a:gd name="T24" fmla="*/ 135 w 219"/>
                      <a:gd name="T25" fmla="*/ 168 h 272"/>
                      <a:gd name="T26" fmla="*/ 147 w 219"/>
                      <a:gd name="T27" fmla="*/ 182 h 272"/>
                      <a:gd name="T28" fmla="*/ 149 w 219"/>
                      <a:gd name="T29" fmla="*/ 166 h 272"/>
                      <a:gd name="T30" fmla="*/ 169 w 219"/>
                      <a:gd name="T31" fmla="*/ 143 h 272"/>
                      <a:gd name="T32" fmla="*/ 167 w 219"/>
                      <a:gd name="T33" fmla="*/ 125 h 272"/>
                      <a:gd name="T34" fmla="*/ 172 w 219"/>
                      <a:gd name="T35" fmla="*/ 125 h 272"/>
                      <a:gd name="T36" fmla="*/ 183 w 219"/>
                      <a:gd name="T37" fmla="*/ 113 h 272"/>
                      <a:gd name="T38" fmla="*/ 187 w 219"/>
                      <a:gd name="T39" fmla="*/ 103 h 272"/>
                      <a:gd name="T40" fmla="*/ 200 w 219"/>
                      <a:gd name="T41" fmla="*/ 96 h 272"/>
                      <a:gd name="T42" fmla="*/ 202 w 219"/>
                      <a:gd name="T43" fmla="*/ 102 h 272"/>
                      <a:gd name="T44" fmla="*/ 215 w 219"/>
                      <a:gd name="T45" fmla="*/ 90 h 272"/>
                      <a:gd name="T46" fmla="*/ 200 w 219"/>
                      <a:gd name="T47" fmla="*/ 84 h 272"/>
                      <a:gd name="T48" fmla="*/ 187 w 219"/>
                      <a:gd name="T49" fmla="*/ 83 h 272"/>
                      <a:gd name="T50" fmla="*/ 218 w 219"/>
                      <a:gd name="T51" fmla="*/ 65 h 272"/>
                      <a:gd name="T52" fmla="*/ 211 w 219"/>
                      <a:gd name="T53" fmla="*/ 59 h 272"/>
                      <a:gd name="T54" fmla="*/ 197 w 219"/>
                      <a:gd name="T55" fmla="*/ 55 h 272"/>
                      <a:gd name="T56" fmla="*/ 194 w 219"/>
                      <a:gd name="T57" fmla="*/ 49 h 272"/>
                      <a:gd name="T58" fmla="*/ 185 w 219"/>
                      <a:gd name="T59" fmla="*/ 42 h 272"/>
                      <a:gd name="T60" fmla="*/ 179 w 219"/>
                      <a:gd name="T61" fmla="*/ 49 h 272"/>
                      <a:gd name="T62" fmla="*/ 174 w 219"/>
                      <a:gd name="T63" fmla="*/ 44 h 272"/>
                      <a:gd name="T64" fmla="*/ 164 w 219"/>
                      <a:gd name="T65" fmla="*/ 38 h 272"/>
                      <a:gd name="T66" fmla="*/ 155 w 219"/>
                      <a:gd name="T67" fmla="*/ 46 h 272"/>
                      <a:gd name="T68" fmla="*/ 156 w 219"/>
                      <a:gd name="T69" fmla="*/ 63 h 272"/>
                      <a:gd name="T70" fmla="*/ 151 w 219"/>
                      <a:gd name="T71" fmla="*/ 78 h 272"/>
                      <a:gd name="T72" fmla="*/ 121 w 219"/>
                      <a:gd name="T73" fmla="*/ 58 h 272"/>
                      <a:gd name="T74" fmla="*/ 117 w 219"/>
                      <a:gd name="T75" fmla="*/ 44 h 272"/>
                      <a:gd name="T76" fmla="*/ 119 w 219"/>
                      <a:gd name="T77" fmla="*/ 25 h 272"/>
                      <a:gd name="T78" fmla="*/ 116 w 219"/>
                      <a:gd name="T79" fmla="*/ 23 h 272"/>
                      <a:gd name="T80" fmla="*/ 106 w 219"/>
                      <a:gd name="T81" fmla="*/ 22 h 272"/>
                      <a:gd name="T82" fmla="*/ 105 w 219"/>
                      <a:gd name="T83" fmla="*/ 21 h 272"/>
                      <a:gd name="T84" fmla="*/ 98 w 219"/>
                      <a:gd name="T85" fmla="*/ 25 h 272"/>
                      <a:gd name="T86" fmla="*/ 96 w 219"/>
                      <a:gd name="T87" fmla="*/ 22 h 272"/>
                      <a:gd name="T88" fmla="*/ 92 w 219"/>
                      <a:gd name="T89" fmla="*/ 18 h 272"/>
                      <a:gd name="T90" fmla="*/ 84 w 219"/>
                      <a:gd name="T91" fmla="*/ 14 h 272"/>
                      <a:gd name="T92" fmla="*/ 78 w 219"/>
                      <a:gd name="T93" fmla="*/ 13 h 272"/>
                      <a:gd name="T94" fmla="*/ 79 w 219"/>
                      <a:gd name="T95" fmla="*/ 13 h 272"/>
                      <a:gd name="T96" fmla="*/ 68 w 219"/>
                      <a:gd name="T97" fmla="*/ 11 h 272"/>
                      <a:gd name="T98" fmla="*/ 63 w 219"/>
                      <a:gd name="T99" fmla="*/ 3 h 272"/>
                      <a:gd name="T100" fmla="*/ 56 w 219"/>
                      <a:gd name="T101" fmla="*/ 1 h 272"/>
                      <a:gd name="T102" fmla="*/ 43 w 219"/>
                      <a:gd name="T103" fmla="*/ 9 h 272"/>
                      <a:gd name="T104" fmla="*/ 36 w 219"/>
                      <a:gd name="T105" fmla="*/ 11 h 272"/>
                      <a:gd name="T106" fmla="*/ 31 w 219"/>
                      <a:gd name="T107" fmla="*/ 14 h 272"/>
                      <a:gd name="T108" fmla="*/ 17 w 219"/>
                      <a:gd name="T109" fmla="*/ 29 h 272"/>
                      <a:gd name="T110" fmla="*/ 4 w 219"/>
                      <a:gd name="T111" fmla="*/ 37 h 272"/>
                      <a:gd name="T112" fmla="*/ 27 w 219"/>
                      <a:gd name="T113" fmla="*/ 28 h 272"/>
                      <a:gd name="T114" fmla="*/ 27 w 219"/>
                      <a:gd name="T115" fmla="*/ 32 h 272"/>
                      <a:gd name="T116" fmla="*/ 31 w 219"/>
                      <a:gd name="T117" fmla="*/ 34 h 272"/>
                      <a:gd name="T118" fmla="*/ 38 w 219"/>
                      <a:gd name="T119" fmla="*/ 41 h 272"/>
                      <a:gd name="T120" fmla="*/ 32 w 219"/>
                      <a:gd name="T121" fmla="*/ 55 h 272"/>
                      <a:gd name="T122" fmla="*/ 29 w 219"/>
                      <a:gd name="T123" fmla="*/ 70 h 2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19" h="272">
                        <a:moveTo>
                          <a:pt x="33" y="77"/>
                        </a:moveTo>
                        <a:cubicBezTo>
                          <a:pt x="33" y="77"/>
                          <a:pt x="33" y="77"/>
                          <a:pt x="33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8"/>
                          <a:pt x="33" y="78"/>
                          <a:pt x="33" y="79"/>
                        </a:cubicBezTo>
                        <a:cubicBezTo>
                          <a:pt x="33" y="79"/>
                          <a:pt x="33" y="79"/>
                          <a:pt x="32" y="79"/>
                        </a:cubicBezTo>
                        <a:cubicBezTo>
                          <a:pt x="32" y="79"/>
                          <a:pt x="32" y="80"/>
                          <a:pt x="32" y="80"/>
                        </a:cubicBezTo>
                        <a:cubicBezTo>
                          <a:pt x="33" y="80"/>
                          <a:pt x="33" y="80"/>
                          <a:pt x="34" y="79"/>
                        </a:cubicBezTo>
                        <a:cubicBezTo>
                          <a:pt x="33" y="80"/>
                          <a:pt x="33" y="80"/>
                          <a:pt x="33" y="80"/>
                        </a:cubicBezTo>
                        <a:cubicBezTo>
                          <a:pt x="33" y="80"/>
                          <a:pt x="33" y="81"/>
                          <a:pt x="33" y="81"/>
                        </a:cubicBezTo>
                        <a:cubicBezTo>
                          <a:pt x="33" y="81"/>
                          <a:pt x="33" y="81"/>
                          <a:pt x="33" y="81"/>
                        </a:cubicBezTo>
                        <a:cubicBezTo>
                          <a:pt x="33" y="81"/>
                          <a:pt x="33" y="81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1"/>
                          <a:pt x="33" y="81"/>
                        </a:cubicBezTo>
                        <a:cubicBezTo>
                          <a:pt x="33" y="81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33" y="82"/>
                          <a:pt x="33" y="83"/>
                          <a:pt x="33" y="83"/>
                        </a:cubicBezTo>
                        <a:cubicBezTo>
                          <a:pt x="33" y="83"/>
                          <a:pt x="33" y="83"/>
                          <a:pt x="33" y="83"/>
                        </a:cubicBezTo>
                        <a:cubicBezTo>
                          <a:pt x="33" y="83"/>
                          <a:pt x="33" y="83"/>
                          <a:pt x="33" y="83"/>
                        </a:cubicBezTo>
                        <a:cubicBezTo>
                          <a:pt x="34" y="84"/>
                          <a:pt x="33" y="84"/>
                          <a:pt x="33" y="84"/>
                        </a:cubicBezTo>
                        <a:cubicBezTo>
                          <a:pt x="33" y="84"/>
                          <a:pt x="33" y="83"/>
                          <a:pt x="33" y="83"/>
                        </a:cubicBezTo>
                        <a:cubicBezTo>
                          <a:pt x="33" y="83"/>
                          <a:pt x="33" y="83"/>
                          <a:pt x="33" y="83"/>
                        </a:cubicBezTo>
                        <a:cubicBezTo>
                          <a:pt x="32" y="84"/>
                          <a:pt x="32" y="84"/>
                          <a:pt x="32" y="84"/>
                        </a:cubicBezTo>
                        <a:cubicBezTo>
                          <a:pt x="32" y="85"/>
                          <a:pt x="32" y="85"/>
                          <a:pt x="32" y="85"/>
                        </a:cubicBezTo>
                        <a:cubicBezTo>
                          <a:pt x="32" y="85"/>
                          <a:pt x="32" y="85"/>
                          <a:pt x="32" y="85"/>
                        </a:cubicBezTo>
                        <a:cubicBezTo>
                          <a:pt x="32" y="84"/>
                          <a:pt x="32" y="84"/>
                          <a:pt x="33" y="84"/>
                        </a:cubicBezTo>
                        <a:cubicBezTo>
                          <a:pt x="32" y="84"/>
                          <a:pt x="32" y="84"/>
                          <a:pt x="32" y="84"/>
                        </a:cubicBezTo>
                        <a:cubicBezTo>
                          <a:pt x="33" y="84"/>
                          <a:pt x="33" y="84"/>
                          <a:pt x="33" y="84"/>
                        </a:cubicBezTo>
                        <a:cubicBezTo>
                          <a:pt x="33" y="84"/>
                          <a:pt x="33" y="84"/>
                          <a:pt x="33" y="85"/>
                        </a:cubicBezTo>
                        <a:cubicBezTo>
                          <a:pt x="33" y="85"/>
                          <a:pt x="32" y="85"/>
                          <a:pt x="32" y="85"/>
                        </a:cubicBezTo>
                        <a:cubicBezTo>
                          <a:pt x="32" y="85"/>
                          <a:pt x="32" y="85"/>
                          <a:pt x="32" y="85"/>
                        </a:cubicBezTo>
                        <a:cubicBezTo>
                          <a:pt x="32" y="85"/>
                          <a:pt x="32" y="85"/>
                          <a:pt x="32" y="85"/>
                        </a:cubicBezTo>
                        <a:cubicBezTo>
                          <a:pt x="32" y="85"/>
                          <a:pt x="32" y="85"/>
                          <a:pt x="33" y="85"/>
                        </a:cubicBezTo>
                        <a:cubicBezTo>
                          <a:pt x="32" y="86"/>
                          <a:pt x="31" y="88"/>
                          <a:pt x="29" y="88"/>
                        </a:cubicBezTo>
                        <a:cubicBezTo>
                          <a:pt x="29" y="88"/>
                          <a:pt x="29" y="88"/>
                          <a:pt x="30" y="88"/>
                        </a:cubicBezTo>
                        <a:cubicBezTo>
                          <a:pt x="30" y="88"/>
                          <a:pt x="30" y="88"/>
                          <a:pt x="30" y="88"/>
                        </a:cubicBezTo>
                        <a:cubicBezTo>
                          <a:pt x="30" y="88"/>
                          <a:pt x="30" y="88"/>
                          <a:pt x="31" y="87"/>
                        </a:cubicBezTo>
                        <a:cubicBezTo>
                          <a:pt x="31" y="86"/>
                          <a:pt x="31" y="86"/>
                          <a:pt x="31" y="86"/>
                        </a:cubicBezTo>
                        <a:cubicBezTo>
                          <a:pt x="31" y="86"/>
                          <a:pt x="30" y="87"/>
                          <a:pt x="30" y="87"/>
                        </a:cubicBezTo>
                        <a:cubicBezTo>
                          <a:pt x="30" y="87"/>
                          <a:pt x="30" y="87"/>
                          <a:pt x="31" y="86"/>
                        </a:cubicBezTo>
                        <a:cubicBezTo>
                          <a:pt x="31" y="86"/>
                          <a:pt x="31" y="86"/>
                          <a:pt x="31" y="86"/>
                        </a:cubicBezTo>
                        <a:cubicBezTo>
                          <a:pt x="31" y="86"/>
                          <a:pt x="31" y="86"/>
                          <a:pt x="31" y="86"/>
                        </a:cubicBezTo>
                        <a:cubicBezTo>
                          <a:pt x="31" y="86"/>
                          <a:pt x="31" y="86"/>
                          <a:pt x="31" y="86"/>
                        </a:cubicBezTo>
                        <a:cubicBezTo>
                          <a:pt x="31" y="86"/>
                          <a:pt x="31" y="86"/>
                          <a:pt x="31" y="86"/>
                        </a:cubicBezTo>
                        <a:cubicBezTo>
                          <a:pt x="31" y="86"/>
                          <a:pt x="31" y="86"/>
                          <a:pt x="31" y="85"/>
                        </a:cubicBezTo>
                        <a:cubicBezTo>
                          <a:pt x="31" y="85"/>
                          <a:pt x="31" y="85"/>
                          <a:pt x="31" y="85"/>
                        </a:cubicBezTo>
                        <a:cubicBezTo>
                          <a:pt x="32" y="85"/>
                          <a:pt x="32" y="85"/>
                          <a:pt x="32" y="85"/>
                        </a:cubicBezTo>
                        <a:cubicBezTo>
                          <a:pt x="31" y="85"/>
                          <a:pt x="31" y="85"/>
                          <a:pt x="31" y="85"/>
                        </a:cubicBezTo>
                        <a:cubicBezTo>
                          <a:pt x="31" y="85"/>
                          <a:pt x="31" y="85"/>
                          <a:pt x="31" y="85"/>
                        </a:cubicBezTo>
                        <a:cubicBezTo>
                          <a:pt x="31" y="85"/>
                          <a:pt x="31" y="85"/>
                          <a:pt x="31" y="85"/>
                        </a:cubicBezTo>
                        <a:cubicBezTo>
                          <a:pt x="31" y="85"/>
                          <a:pt x="31" y="85"/>
                          <a:pt x="31" y="85"/>
                        </a:cubicBezTo>
                        <a:cubicBezTo>
                          <a:pt x="31" y="85"/>
                          <a:pt x="31" y="85"/>
                          <a:pt x="31" y="85"/>
                        </a:cubicBezTo>
                        <a:cubicBezTo>
                          <a:pt x="30" y="85"/>
                          <a:pt x="30" y="85"/>
                          <a:pt x="30" y="84"/>
                        </a:cubicBezTo>
                        <a:cubicBezTo>
                          <a:pt x="30" y="84"/>
                          <a:pt x="30" y="84"/>
                          <a:pt x="30" y="84"/>
                        </a:cubicBezTo>
                        <a:cubicBezTo>
                          <a:pt x="30" y="84"/>
                          <a:pt x="30" y="84"/>
                          <a:pt x="30" y="84"/>
                        </a:cubicBezTo>
                        <a:cubicBezTo>
                          <a:pt x="30" y="84"/>
                          <a:pt x="30" y="84"/>
                          <a:pt x="30" y="84"/>
                        </a:cubicBezTo>
                        <a:cubicBezTo>
                          <a:pt x="30" y="84"/>
                          <a:pt x="30" y="84"/>
                          <a:pt x="30" y="84"/>
                        </a:cubicBezTo>
                        <a:cubicBezTo>
                          <a:pt x="30" y="84"/>
                          <a:pt x="30" y="84"/>
                          <a:pt x="30" y="84"/>
                        </a:cubicBezTo>
                        <a:cubicBezTo>
                          <a:pt x="29" y="84"/>
                          <a:pt x="29" y="84"/>
                          <a:pt x="29" y="84"/>
                        </a:cubicBezTo>
                        <a:cubicBezTo>
                          <a:pt x="29" y="84"/>
                          <a:pt x="29" y="84"/>
                          <a:pt x="29" y="84"/>
                        </a:cubicBezTo>
                        <a:cubicBezTo>
                          <a:pt x="29" y="84"/>
                          <a:pt x="29" y="84"/>
                          <a:pt x="29" y="84"/>
                        </a:cubicBezTo>
                        <a:cubicBezTo>
                          <a:pt x="28" y="87"/>
                          <a:pt x="27" y="89"/>
                          <a:pt x="25" y="92"/>
                        </a:cubicBezTo>
                        <a:cubicBezTo>
                          <a:pt x="25" y="92"/>
                          <a:pt x="26" y="92"/>
                          <a:pt x="26" y="92"/>
                        </a:cubicBezTo>
                        <a:cubicBezTo>
                          <a:pt x="26" y="92"/>
                          <a:pt x="25" y="92"/>
                          <a:pt x="25" y="92"/>
                        </a:cubicBezTo>
                        <a:cubicBezTo>
                          <a:pt x="25" y="93"/>
                          <a:pt x="24" y="94"/>
                          <a:pt x="24" y="95"/>
                        </a:cubicBezTo>
                        <a:cubicBezTo>
                          <a:pt x="24" y="94"/>
                          <a:pt x="25" y="93"/>
                          <a:pt x="25" y="92"/>
                        </a:cubicBezTo>
                        <a:cubicBezTo>
                          <a:pt x="25" y="92"/>
                          <a:pt x="25" y="92"/>
                          <a:pt x="25" y="92"/>
                        </a:cubicBezTo>
                        <a:cubicBezTo>
                          <a:pt x="25" y="92"/>
                          <a:pt x="25" y="92"/>
                          <a:pt x="25" y="92"/>
                        </a:cubicBezTo>
                        <a:cubicBezTo>
                          <a:pt x="24" y="93"/>
                          <a:pt x="24" y="93"/>
                          <a:pt x="24" y="93"/>
                        </a:cubicBezTo>
                        <a:cubicBezTo>
                          <a:pt x="24" y="93"/>
                          <a:pt x="24" y="94"/>
                          <a:pt x="23" y="95"/>
                        </a:cubicBezTo>
                        <a:cubicBezTo>
                          <a:pt x="23" y="95"/>
                          <a:pt x="23" y="95"/>
                          <a:pt x="23" y="95"/>
                        </a:cubicBezTo>
                        <a:cubicBezTo>
                          <a:pt x="23" y="95"/>
                          <a:pt x="23" y="96"/>
                          <a:pt x="22" y="96"/>
                        </a:cubicBezTo>
                        <a:cubicBezTo>
                          <a:pt x="18" y="103"/>
                          <a:pt x="18" y="103"/>
                          <a:pt x="18" y="103"/>
                        </a:cubicBezTo>
                        <a:cubicBezTo>
                          <a:pt x="16" y="104"/>
                          <a:pt x="17" y="105"/>
                          <a:pt x="16" y="106"/>
                        </a:cubicBezTo>
                        <a:cubicBezTo>
                          <a:pt x="16" y="108"/>
                          <a:pt x="16" y="110"/>
                          <a:pt x="15" y="111"/>
                        </a:cubicBezTo>
                        <a:cubicBezTo>
                          <a:pt x="14" y="113"/>
                          <a:pt x="14" y="113"/>
                          <a:pt x="13" y="113"/>
                        </a:cubicBezTo>
                        <a:cubicBezTo>
                          <a:pt x="12" y="114"/>
                          <a:pt x="12" y="115"/>
                          <a:pt x="12" y="115"/>
                        </a:cubicBezTo>
                        <a:cubicBezTo>
                          <a:pt x="13" y="116"/>
                          <a:pt x="13" y="117"/>
                          <a:pt x="13" y="117"/>
                        </a:cubicBezTo>
                        <a:cubicBezTo>
                          <a:pt x="13" y="117"/>
                          <a:pt x="13" y="117"/>
                          <a:pt x="13" y="117"/>
                        </a:cubicBezTo>
                        <a:cubicBezTo>
                          <a:pt x="13" y="118"/>
                          <a:pt x="12" y="118"/>
                          <a:pt x="12" y="119"/>
                        </a:cubicBezTo>
                        <a:cubicBezTo>
                          <a:pt x="12" y="119"/>
                          <a:pt x="12" y="119"/>
                          <a:pt x="12" y="119"/>
                        </a:cubicBezTo>
                        <a:cubicBezTo>
                          <a:pt x="12" y="119"/>
                          <a:pt x="12" y="119"/>
                          <a:pt x="12" y="119"/>
                        </a:cubicBezTo>
                        <a:cubicBezTo>
                          <a:pt x="12" y="119"/>
                          <a:pt x="12" y="119"/>
                          <a:pt x="12" y="119"/>
                        </a:cubicBezTo>
                        <a:cubicBezTo>
                          <a:pt x="12" y="121"/>
                          <a:pt x="13" y="123"/>
                          <a:pt x="12" y="125"/>
                        </a:cubicBezTo>
                        <a:cubicBezTo>
                          <a:pt x="12" y="125"/>
                          <a:pt x="12" y="125"/>
                          <a:pt x="12" y="125"/>
                        </a:cubicBezTo>
                        <a:cubicBezTo>
                          <a:pt x="12" y="125"/>
                          <a:pt x="12" y="125"/>
                          <a:pt x="13" y="126"/>
                        </a:cubicBezTo>
                        <a:cubicBezTo>
                          <a:pt x="13" y="125"/>
                          <a:pt x="13" y="125"/>
                          <a:pt x="13" y="125"/>
                        </a:cubicBezTo>
                        <a:cubicBezTo>
                          <a:pt x="14" y="125"/>
                          <a:pt x="14" y="125"/>
                          <a:pt x="14" y="125"/>
                        </a:cubicBezTo>
                        <a:cubicBezTo>
                          <a:pt x="14" y="125"/>
                          <a:pt x="14" y="125"/>
                          <a:pt x="14" y="125"/>
                        </a:cubicBezTo>
                        <a:cubicBezTo>
                          <a:pt x="14" y="125"/>
                          <a:pt x="13" y="125"/>
                          <a:pt x="13" y="125"/>
                        </a:cubicBezTo>
                        <a:cubicBezTo>
                          <a:pt x="13" y="127"/>
                          <a:pt x="13" y="127"/>
                          <a:pt x="13" y="127"/>
                        </a:cubicBezTo>
                        <a:cubicBezTo>
                          <a:pt x="13" y="127"/>
                          <a:pt x="13" y="127"/>
                          <a:pt x="13" y="126"/>
                        </a:cubicBezTo>
                        <a:cubicBezTo>
                          <a:pt x="13" y="127"/>
                          <a:pt x="12" y="127"/>
                          <a:pt x="12" y="127"/>
                        </a:cubicBezTo>
                        <a:cubicBezTo>
                          <a:pt x="12" y="128"/>
                          <a:pt x="12" y="129"/>
                          <a:pt x="12" y="130"/>
                        </a:cubicBezTo>
                        <a:cubicBezTo>
                          <a:pt x="12" y="130"/>
                          <a:pt x="12" y="130"/>
                          <a:pt x="12" y="130"/>
                        </a:cubicBezTo>
                        <a:cubicBezTo>
                          <a:pt x="12" y="130"/>
                          <a:pt x="12" y="130"/>
                          <a:pt x="13" y="130"/>
                        </a:cubicBezTo>
                        <a:cubicBezTo>
                          <a:pt x="13" y="130"/>
                          <a:pt x="13" y="130"/>
                          <a:pt x="13" y="130"/>
                        </a:cubicBezTo>
                        <a:cubicBezTo>
                          <a:pt x="13" y="131"/>
                          <a:pt x="13" y="131"/>
                          <a:pt x="12" y="131"/>
                        </a:cubicBezTo>
                        <a:cubicBezTo>
                          <a:pt x="12" y="132"/>
                          <a:pt x="12" y="132"/>
                          <a:pt x="13" y="136"/>
                        </a:cubicBezTo>
                        <a:cubicBezTo>
                          <a:pt x="13" y="137"/>
                          <a:pt x="13" y="137"/>
                          <a:pt x="13" y="138"/>
                        </a:cubicBezTo>
                        <a:cubicBezTo>
                          <a:pt x="13" y="138"/>
                          <a:pt x="13" y="138"/>
                          <a:pt x="13" y="138"/>
                        </a:cubicBezTo>
                        <a:cubicBezTo>
                          <a:pt x="13" y="139"/>
                          <a:pt x="13" y="139"/>
                          <a:pt x="13" y="141"/>
                        </a:cubicBezTo>
                        <a:cubicBezTo>
                          <a:pt x="14" y="141"/>
                          <a:pt x="14" y="141"/>
                          <a:pt x="16" y="142"/>
                        </a:cubicBezTo>
                        <a:cubicBezTo>
                          <a:pt x="16" y="142"/>
                          <a:pt x="17" y="143"/>
                          <a:pt x="17" y="143"/>
                        </a:cubicBezTo>
                        <a:cubicBezTo>
                          <a:pt x="17" y="143"/>
                          <a:pt x="17" y="143"/>
                          <a:pt x="17" y="143"/>
                        </a:cubicBezTo>
                        <a:cubicBezTo>
                          <a:pt x="17" y="143"/>
                          <a:pt x="17" y="143"/>
                          <a:pt x="18" y="144"/>
                        </a:cubicBezTo>
                        <a:cubicBezTo>
                          <a:pt x="18" y="144"/>
                          <a:pt x="18" y="144"/>
                          <a:pt x="18" y="144"/>
                        </a:cubicBezTo>
                        <a:cubicBezTo>
                          <a:pt x="18" y="144"/>
                          <a:pt x="18" y="145"/>
                          <a:pt x="18" y="145"/>
                        </a:cubicBezTo>
                        <a:cubicBezTo>
                          <a:pt x="18" y="145"/>
                          <a:pt x="19" y="145"/>
                          <a:pt x="19" y="145"/>
                        </a:cubicBezTo>
                        <a:cubicBezTo>
                          <a:pt x="20" y="147"/>
                          <a:pt x="20" y="147"/>
                          <a:pt x="20" y="151"/>
                        </a:cubicBezTo>
                        <a:cubicBezTo>
                          <a:pt x="20" y="151"/>
                          <a:pt x="20" y="151"/>
                          <a:pt x="20" y="151"/>
                        </a:cubicBezTo>
                        <a:cubicBezTo>
                          <a:pt x="20" y="151"/>
                          <a:pt x="20" y="151"/>
                          <a:pt x="20" y="151"/>
                        </a:cubicBezTo>
                        <a:cubicBezTo>
                          <a:pt x="20" y="151"/>
                          <a:pt x="20" y="151"/>
                          <a:pt x="20" y="151"/>
                        </a:cubicBezTo>
                        <a:cubicBezTo>
                          <a:pt x="20" y="151"/>
                          <a:pt x="20" y="151"/>
                          <a:pt x="20" y="151"/>
                        </a:cubicBezTo>
                        <a:cubicBezTo>
                          <a:pt x="20" y="155"/>
                          <a:pt x="20" y="155"/>
                          <a:pt x="20" y="155"/>
                        </a:cubicBezTo>
                        <a:cubicBezTo>
                          <a:pt x="21" y="158"/>
                          <a:pt x="21" y="158"/>
                          <a:pt x="21" y="161"/>
                        </a:cubicBezTo>
                        <a:cubicBezTo>
                          <a:pt x="21" y="161"/>
                          <a:pt x="21" y="161"/>
                          <a:pt x="21" y="161"/>
                        </a:cubicBezTo>
                        <a:cubicBezTo>
                          <a:pt x="22" y="162"/>
                          <a:pt x="21" y="163"/>
                          <a:pt x="21" y="164"/>
                        </a:cubicBezTo>
                        <a:cubicBezTo>
                          <a:pt x="23" y="164"/>
                          <a:pt x="25" y="165"/>
                          <a:pt x="26" y="165"/>
                        </a:cubicBezTo>
                        <a:cubicBezTo>
                          <a:pt x="25" y="163"/>
                          <a:pt x="25" y="163"/>
                          <a:pt x="25" y="163"/>
                        </a:cubicBezTo>
                        <a:cubicBezTo>
                          <a:pt x="25" y="163"/>
                          <a:pt x="25" y="158"/>
                          <a:pt x="26" y="155"/>
                        </a:cubicBezTo>
                        <a:cubicBezTo>
                          <a:pt x="27" y="155"/>
                          <a:pt x="27" y="155"/>
                          <a:pt x="27" y="155"/>
                        </a:cubicBezTo>
                        <a:cubicBezTo>
                          <a:pt x="28" y="157"/>
                          <a:pt x="28" y="157"/>
                          <a:pt x="29" y="157"/>
                        </a:cubicBezTo>
                        <a:cubicBezTo>
                          <a:pt x="29" y="157"/>
                          <a:pt x="29" y="157"/>
                          <a:pt x="29" y="158"/>
                        </a:cubicBezTo>
                        <a:cubicBezTo>
                          <a:pt x="31" y="159"/>
                          <a:pt x="31" y="159"/>
                          <a:pt x="31" y="159"/>
                        </a:cubicBezTo>
                        <a:cubicBezTo>
                          <a:pt x="31" y="160"/>
                          <a:pt x="30" y="160"/>
                          <a:pt x="31" y="161"/>
                        </a:cubicBezTo>
                        <a:cubicBezTo>
                          <a:pt x="32" y="162"/>
                          <a:pt x="31" y="164"/>
                          <a:pt x="31" y="165"/>
                        </a:cubicBezTo>
                        <a:cubicBezTo>
                          <a:pt x="35" y="166"/>
                          <a:pt x="39" y="166"/>
                          <a:pt x="42" y="167"/>
                        </a:cubicBezTo>
                        <a:cubicBezTo>
                          <a:pt x="39" y="166"/>
                          <a:pt x="35" y="166"/>
                          <a:pt x="31" y="165"/>
                        </a:cubicBezTo>
                        <a:cubicBezTo>
                          <a:pt x="31" y="166"/>
                          <a:pt x="31" y="166"/>
                          <a:pt x="31" y="167"/>
                        </a:cubicBezTo>
                        <a:cubicBezTo>
                          <a:pt x="32" y="167"/>
                          <a:pt x="32" y="167"/>
                          <a:pt x="32" y="167"/>
                        </a:cubicBezTo>
                        <a:cubicBezTo>
                          <a:pt x="32" y="170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35" y="174"/>
                          <a:pt x="35" y="174"/>
                          <a:pt x="35" y="174"/>
                        </a:cubicBezTo>
                        <a:cubicBezTo>
                          <a:pt x="35" y="174"/>
                          <a:pt x="35" y="174"/>
                          <a:pt x="36" y="174"/>
                        </a:cubicBezTo>
                        <a:cubicBezTo>
                          <a:pt x="36" y="174"/>
                          <a:pt x="36" y="174"/>
                          <a:pt x="36" y="177"/>
                        </a:cubicBezTo>
                        <a:cubicBezTo>
                          <a:pt x="37" y="178"/>
                          <a:pt x="37" y="178"/>
                          <a:pt x="37" y="178"/>
                        </a:cubicBezTo>
                        <a:cubicBezTo>
                          <a:pt x="38" y="180"/>
                          <a:pt x="38" y="180"/>
                          <a:pt x="38" y="180"/>
                        </a:cubicBezTo>
                        <a:cubicBezTo>
                          <a:pt x="39" y="180"/>
                          <a:pt x="39" y="180"/>
                          <a:pt x="39" y="180"/>
                        </a:cubicBezTo>
                        <a:cubicBezTo>
                          <a:pt x="40" y="181"/>
                          <a:pt x="40" y="181"/>
                          <a:pt x="38" y="184"/>
                        </a:cubicBezTo>
                        <a:cubicBezTo>
                          <a:pt x="39" y="184"/>
                          <a:pt x="44" y="192"/>
                          <a:pt x="46" y="193"/>
                        </a:cubicBezTo>
                        <a:cubicBezTo>
                          <a:pt x="48" y="197"/>
                          <a:pt x="48" y="197"/>
                          <a:pt x="51" y="204"/>
                        </a:cubicBezTo>
                        <a:cubicBezTo>
                          <a:pt x="51" y="204"/>
                          <a:pt x="51" y="204"/>
                          <a:pt x="51" y="204"/>
                        </a:cubicBezTo>
                        <a:cubicBezTo>
                          <a:pt x="51" y="204"/>
                          <a:pt x="51" y="204"/>
                          <a:pt x="51" y="204"/>
                        </a:cubicBezTo>
                        <a:cubicBezTo>
                          <a:pt x="51" y="204"/>
                          <a:pt x="51" y="204"/>
                          <a:pt x="51" y="204"/>
                        </a:cubicBezTo>
                        <a:cubicBezTo>
                          <a:pt x="52" y="206"/>
                          <a:pt x="51" y="206"/>
                          <a:pt x="50" y="208"/>
                        </a:cubicBezTo>
                        <a:cubicBezTo>
                          <a:pt x="50" y="208"/>
                          <a:pt x="51" y="209"/>
                          <a:pt x="51" y="209"/>
                        </a:cubicBezTo>
                        <a:cubicBezTo>
                          <a:pt x="50" y="209"/>
                          <a:pt x="50" y="209"/>
                          <a:pt x="49" y="209"/>
                        </a:cubicBezTo>
                        <a:cubicBezTo>
                          <a:pt x="49" y="210"/>
                          <a:pt x="49" y="210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3" y="216"/>
                          <a:pt x="53" y="216"/>
                          <a:pt x="53" y="216"/>
                        </a:cubicBezTo>
                        <a:cubicBezTo>
                          <a:pt x="57" y="218"/>
                          <a:pt x="58" y="221"/>
                          <a:pt x="62" y="222"/>
                        </a:cubicBezTo>
                        <a:cubicBezTo>
                          <a:pt x="62" y="222"/>
                          <a:pt x="62" y="222"/>
                          <a:pt x="63" y="222"/>
                        </a:cubicBezTo>
                        <a:cubicBezTo>
                          <a:pt x="64" y="223"/>
                          <a:pt x="66" y="224"/>
                          <a:pt x="67" y="226"/>
                        </a:cubicBezTo>
                        <a:cubicBezTo>
                          <a:pt x="82" y="234"/>
                          <a:pt x="87" y="233"/>
                          <a:pt x="87" y="233"/>
                        </a:cubicBezTo>
                        <a:cubicBezTo>
                          <a:pt x="92" y="229"/>
                          <a:pt x="94" y="230"/>
                          <a:pt x="103" y="239"/>
                        </a:cubicBezTo>
                        <a:cubicBezTo>
                          <a:pt x="103" y="239"/>
                          <a:pt x="103" y="239"/>
                          <a:pt x="103" y="239"/>
                        </a:cubicBezTo>
                        <a:cubicBezTo>
                          <a:pt x="103" y="239"/>
                          <a:pt x="103" y="239"/>
                          <a:pt x="103" y="239"/>
                        </a:cubicBezTo>
                        <a:cubicBezTo>
                          <a:pt x="104" y="239"/>
                          <a:pt x="104" y="239"/>
                          <a:pt x="104" y="239"/>
                        </a:cubicBezTo>
                        <a:cubicBezTo>
                          <a:pt x="104" y="239"/>
                          <a:pt x="104" y="239"/>
                          <a:pt x="104" y="239"/>
                        </a:cubicBezTo>
                        <a:cubicBezTo>
                          <a:pt x="104" y="239"/>
                          <a:pt x="104" y="239"/>
                          <a:pt x="104" y="239"/>
                        </a:cubicBezTo>
                        <a:cubicBezTo>
                          <a:pt x="106" y="241"/>
                          <a:pt x="108" y="240"/>
                          <a:pt x="111" y="241"/>
                        </a:cubicBezTo>
                        <a:cubicBezTo>
                          <a:pt x="111" y="241"/>
                          <a:pt x="111" y="241"/>
                          <a:pt x="111" y="241"/>
                        </a:cubicBezTo>
                        <a:cubicBezTo>
                          <a:pt x="112" y="241"/>
                          <a:pt x="112" y="241"/>
                          <a:pt x="113" y="242"/>
                        </a:cubicBezTo>
                        <a:cubicBezTo>
                          <a:pt x="113" y="242"/>
                          <a:pt x="113" y="242"/>
                          <a:pt x="113" y="242"/>
                        </a:cubicBezTo>
                        <a:cubicBezTo>
                          <a:pt x="113" y="242"/>
                          <a:pt x="113" y="242"/>
                          <a:pt x="113" y="242"/>
                        </a:cubicBezTo>
                        <a:cubicBezTo>
                          <a:pt x="113" y="242"/>
                          <a:pt x="113" y="242"/>
                          <a:pt x="113" y="242"/>
                        </a:cubicBezTo>
                        <a:cubicBezTo>
                          <a:pt x="114" y="243"/>
                          <a:pt x="114" y="243"/>
                          <a:pt x="115" y="243"/>
                        </a:cubicBezTo>
                        <a:cubicBezTo>
                          <a:pt x="115" y="243"/>
                          <a:pt x="115" y="243"/>
                          <a:pt x="115" y="243"/>
                        </a:cubicBezTo>
                        <a:cubicBezTo>
                          <a:pt x="118" y="243"/>
                          <a:pt x="120" y="245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3" y="244"/>
                        </a:cubicBezTo>
                        <a:cubicBezTo>
                          <a:pt x="123" y="244"/>
                          <a:pt x="123" y="244"/>
                          <a:pt x="124" y="244"/>
                        </a:cubicBezTo>
                        <a:cubicBezTo>
                          <a:pt x="124" y="244"/>
                          <a:pt x="124" y="244"/>
                          <a:pt x="124" y="244"/>
                        </a:cubicBezTo>
                        <a:cubicBezTo>
                          <a:pt x="124" y="244"/>
                          <a:pt x="124" y="244"/>
                          <a:pt x="124" y="244"/>
                        </a:cubicBezTo>
                        <a:cubicBezTo>
                          <a:pt x="124" y="244"/>
                          <a:pt x="124" y="243"/>
                          <a:pt x="124" y="243"/>
                        </a:cubicBezTo>
                        <a:cubicBezTo>
                          <a:pt x="125" y="244"/>
                          <a:pt x="125" y="244"/>
                          <a:pt x="125" y="245"/>
                        </a:cubicBezTo>
                        <a:cubicBezTo>
                          <a:pt x="125" y="245"/>
                          <a:pt x="125" y="245"/>
                          <a:pt x="125" y="245"/>
                        </a:cubicBezTo>
                        <a:cubicBezTo>
                          <a:pt x="125" y="245"/>
                          <a:pt x="125" y="245"/>
                          <a:pt x="125" y="245"/>
                        </a:cubicBezTo>
                        <a:cubicBezTo>
                          <a:pt x="125" y="245"/>
                          <a:pt x="125" y="245"/>
                          <a:pt x="125" y="245"/>
                        </a:cubicBezTo>
                        <a:cubicBezTo>
                          <a:pt x="125" y="245"/>
                          <a:pt x="125" y="245"/>
                          <a:pt x="125" y="245"/>
                        </a:cubicBezTo>
                        <a:cubicBezTo>
                          <a:pt x="124" y="245"/>
                          <a:pt x="124" y="245"/>
                          <a:pt x="124" y="245"/>
                        </a:cubicBezTo>
                        <a:cubicBezTo>
                          <a:pt x="124" y="246"/>
                          <a:pt x="124" y="246"/>
                          <a:pt x="124" y="246"/>
                        </a:cubicBezTo>
                        <a:cubicBezTo>
                          <a:pt x="127" y="247"/>
                          <a:pt x="128" y="251"/>
                          <a:pt x="131" y="252"/>
                        </a:cubicBezTo>
                        <a:cubicBezTo>
                          <a:pt x="132" y="253"/>
                          <a:pt x="132" y="253"/>
                          <a:pt x="133" y="254"/>
                        </a:cubicBezTo>
                        <a:cubicBezTo>
                          <a:pt x="133" y="254"/>
                          <a:pt x="133" y="254"/>
                          <a:pt x="133" y="254"/>
                        </a:cubicBezTo>
                        <a:cubicBezTo>
                          <a:pt x="133" y="254"/>
                          <a:pt x="133" y="254"/>
                          <a:pt x="133" y="254"/>
                        </a:cubicBezTo>
                        <a:cubicBezTo>
                          <a:pt x="133" y="254"/>
                          <a:pt x="133" y="254"/>
                          <a:pt x="133" y="254"/>
                        </a:cubicBezTo>
                        <a:cubicBezTo>
                          <a:pt x="133" y="254"/>
                          <a:pt x="133" y="254"/>
                          <a:pt x="133" y="254"/>
                        </a:cubicBezTo>
                        <a:cubicBezTo>
                          <a:pt x="133" y="255"/>
                          <a:pt x="133" y="255"/>
                          <a:pt x="133" y="255"/>
                        </a:cubicBezTo>
                        <a:cubicBezTo>
                          <a:pt x="133" y="255"/>
                          <a:pt x="133" y="255"/>
                          <a:pt x="133" y="255"/>
                        </a:cubicBezTo>
                        <a:cubicBezTo>
                          <a:pt x="133" y="256"/>
                          <a:pt x="133" y="256"/>
                          <a:pt x="133" y="256"/>
                        </a:cubicBezTo>
                        <a:cubicBezTo>
                          <a:pt x="134" y="257"/>
                          <a:pt x="134" y="258"/>
                          <a:pt x="134" y="260"/>
                        </a:cubicBezTo>
                        <a:cubicBezTo>
                          <a:pt x="135" y="260"/>
                          <a:pt x="135" y="260"/>
                          <a:pt x="136" y="261"/>
                        </a:cubicBezTo>
                        <a:cubicBezTo>
                          <a:pt x="137" y="261"/>
                          <a:pt x="137" y="260"/>
                          <a:pt x="138" y="260"/>
                        </a:cubicBezTo>
                        <a:cubicBezTo>
                          <a:pt x="137" y="260"/>
                          <a:pt x="137" y="260"/>
                          <a:pt x="137" y="259"/>
                        </a:cubicBezTo>
                        <a:cubicBezTo>
                          <a:pt x="137" y="259"/>
                          <a:pt x="136" y="259"/>
                          <a:pt x="136" y="259"/>
                        </a:cubicBezTo>
                        <a:cubicBezTo>
                          <a:pt x="138" y="259"/>
                          <a:pt x="138" y="261"/>
                          <a:pt x="140" y="262"/>
                        </a:cubicBezTo>
                        <a:cubicBezTo>
                          <a:pt x="141" y="262"/>
                          <a:pt x="141" y="262"/>
                          <a:pt x="141" y="262"/>
                        </a:cubicBezTo>
                        <a:cubicBezTo>
                          <a:pt x="144" y="263"/>
                          <a:pt x="144" y="264"/>
                          <a:pt x="144" y="265"/>
                        </a:cubicBezTo>
                        <a:cubicBezTo>
                          <a:pt x="144" y="265"/>
                          <a:pt x="144" y="266"/>
                          <a:pt x="144" y="266"/>
                        </a:cubicBezTo>
                        <a:cubicBezTo>
                          <a:pt x="144" y="266"/>
                          <a:pt x="145" y="266"/>
                          <a:pt x="145" y="266"/>
                        </a:cubicBezTo>
                        <a:cubicBezTo>
                          <a:pt x="145" y="266"/>
                          <a:pt x="146" y="266"/>
                          <a:pt x="146" y="266"/>
                        </a:cubicBezTo>
                        <a:cubicBezTo>
                          <a:pt x="146" y="266"/>
                          <a:pt x="145" y="266"/>
                          <a:pt x="145" y="266"/>
                        </a:cubicBezTo>
                        <a:cubicBezTo>
                          <a:pt x="145" y="265"/>
                          <a:pt x="146" y="265"/>
                          <a:pt x="146" y="265"/>
                        </a:cubicBezTo>
                        <a:cubicBezTo>
                          <a:pt x="146" y="266"/>
                          <a:pt x="146" y="266"/>
                          <a:pt x="147" y="267"/>
                        </a:cubicBezTo>
                        <a:cubicBezTo>
                          <a:pt x="147" y="267"/>
                          <a:pt x="147" y="267"/>
                          <a:pt x="147" y="267"/>
                        </a:cubicBezTo>
                        <a:cubicBezTo>
                          <a:pt x="147" y="267"/>
                          <a:pt x="147" y="267"/>
                          <a:pt x="147" y="267"/>
                        </a:cubicBezTo>
                        <a:cubicBezTo>
                          <a:pt x="147" y="267"/>
                          <a:pt x="147" y="267"/>
                          <a:pt x="147" y="267"/>
                        </a:cubicBezTo>
                        <a:cubicBezTo>
                          <a:pt x="147" y="267"/>
                          <a:pt x="147" y="267"/>
                          <a:pt x="147" y="267"/>
                        </a:cubicBezTo>
                        <a:cubicBezTo>
                          <a:pt x="147" y="267"/>
                          <a:pt x="147" y="267"/>
                          <a:pt x="147" y="267"/>
                        </a:cubicBezTo>
                        <a:cubicBezTo>
                          <a:pt x="148" y="267"/>
                          <a:pt x="149" y="267"/>
                          <a:pt x="150" y="267"/>
                        </a:cubicBezTo>
                        <a:cubicBezTo>
                          <a:pt x="151" y="267"/>
                          <a:pt x="151" y="267"/>
                          <a:pt x="151" y="267"/>
                        </a:cubicBezTo>
                        <a:cubicBezTo>
                          <a:pt x="152" y="267"/>
                          <a:pt x="153" y="267"/>
                          <a:pt x="154" y="269"/>
                        </a:cubicBezTo>
                        <a:cubicBezTo>
                          <a:pt x="155" y="269"/>
                          <a:pt x="155" y="269"/>
                          <a:pt x="155" y="269"/>
                        </a:cubicBezTo>
                        <a:cubicBezTo>
                          <a:pt x="155" y="269"/>
                          <a:pt x="155" y="269"/>
                          <a:pt x="155" y="269"/>
                        </a:cubicBezTo>
                        <a:cubicBezTo>
                          <a:pt x="156" y="269"/>
                          <a:pt x="156" y="269"/>
                          <a:pt x="156" y="269"/>
                        </a:cubicBezTo>
                        <a:cubicBezTo>
                          <a:pt x="157" y="270"/>
                          <a:pt x="157" y="270"/>
                          <a:pt x="157" y="271"/>
                        </a:cubicBezTo>
                        <a:cubicBezTo>
                          <a:pt x="158" y="272"/>
                          <a:pt x="159" y="271"/>
                          <a:pt x="160" y="271"/>
                        </a:cubicBezTo>
                        <a:cubicBezTo>
                          <a:pt x="160" y="270"/>
                          <a:pt x="161" y="270"/>
                          <a:pt x="161" y="270"/>
                        </a:cubicBezTo>
                        <a:cubicBezTo>
                          <a:pt x="161" y="270"/>
                          <a:pt x="162" y="270"/>
                          <a:pt x="162" y="269"/>
                        </a:cubicBezTo>
                        <a:cubicBezTo>
                          <a:pt x="161" y="268"/>
                          <a:pt x="160" y="268"/>
                          <a:pt x="159" y="266"/>
                        </a:cubicBezTo>
                        <a:cubicBezTo>
                          <a:pt x="159" y="266"/>
                          <a:pt x="159" y="266"/>
                          <a:pt x="160" y="266"/>
                        </a:cubicBezTo>
                        <a:cubicBezTo>
                          <a:pt x="162" y="266"/>
                          <a:pt x="162" y="263"/>
                          <a:pt x="164" y="262"/>
                        </a:cubicBezTo>
                        <a:cubicBezTo>
                          <a:pt x="164" y="262"/>
                          <a:pt x="164" y="262"/>
                          <a:pt x="164" y="262"/>
                        </a:cubicBezTo>
                        <a:cubicBezTo>
                          <a:pt x="164" y="262"/>
                          <a:pt x="165" y="262"/>
                          <a:pt x="165" y="262"/>
                        </a:cubicBezTo>
                        <a:cubicBezTo>
                          <a:pt x="165" y="262"/>
                          <a:pt x="165" y="262"/>
                          <a:pt x="165" y="262"/>
                        </a:cubicBezTo>
                        <a:cubicBezTo>
                          <a:pt x="165" y="262"/>
                          <a:pt x="165" y="262"/>
                          <a:pt x="165" y="262"/>
                        </a:cubicBezTo>
                        <a:cubicBezTo>
                          <a:pt x="165" y="261"/>
                          <a:pt x="165" y="260"/>
                          <a:pt x="165" y="260"/>
                        </a:cubicBezTo>
                        <a:cubicBezTo>
                          <a:pt x="162" y="259"/>
                          <a:pt x="160" y="261"/>
                          <a:pt x="158" y="262"/>
                        </a:cubicBezTo>
                        <a:cubicBezTo>
                          <a:pt x="157" y="263"/>
                          <a:pt x="157" y="263"/>
                          <a:pt x="156" y="264"/>
                        </a:cubicBezTo>
                        <a:cubicBezTo>
                          <a:pt x="155" y="264"/>
                          <a:pt x="155" y="264"/>
                          <a:pt x="152" y="263"/>
                        </a:cubicBezTo>
                        <a:cubicBezTo>
                          <a:pt x="151" y="263"/>
                          <a:pt x="151" y="263"/>
                          <a:pt x="150" y="263"/>
                        </a:cubicBezTo>
                        <a:cubicBezTo>
                          <a:pt x="150" y="263"/>
                          <a:pt x="150" y="263"/>
                          <a:pt x="150" y="263"/>
                        </a:cubicBezTo>
                        <a:cubicBezTo>
                          <a:pt x="151" y="263"/>
                          <a:pt x="151" y="263"/>
                          <a:pt x="151" y="262"/>
                        </a:cubicBezTo>
                        <a:cubicBezTo>
                          <a:pt x="151" y="262"/>
                          <a:pt x="151" y="262"/>
                          <a:pt x="151" y="262"/>
                        </a:cubicBezTo>
                        <a:cubicBezTo>
                          <a:pt x="151" y="262"/>
                          <a:pt x="150" y="262"/>
                          <a:pt x="150" y="262"/>
                        </a:cubicBezTo>
                        <a:cubicBezTo>
                          <a:pt x="150" y="261"/>
                          <a:pt x="149" y="261"/>
                          <a:pt x="149" y="261"/>
                        </a:cubicBezTo>
                        <a:cubicBezTo>
                          <a:pt x="149" y="261"/>
                          <a:pt x="149" y="261"/>
                          <a:pt x="149" y="261"/>
                        </a:cubicBezTo>
                        <a:cubicBezTo>
                          <a:pt x="149" y="260"/>
                          <a:pt x="149" y="260"/>
                          <a:pt x="149" y="260"/>
                        </a:cubicBezTo>
                        <a:cubicBezTo>
                          <a:pt x="149" y="260"/>
                          <a:pt x="149" y="260"/>
                          <a:pt x="149" y="260"/>
                        </a:cubicBezTo>
                        <a:cubicBezTo>
                          <a:pt x="148" y="260"/>
                          <a:pt x="148" y="260"/>
                          <a:pt x="148" y="260"/>
                        </a:cubicBezTo>
                        <a:cubicBezTo>
                          <a:pt x="148" y="260"/>
                          <a:pt x="148" y="260"/>
                          <a:pt x="148" y="260"/>
                        </a:cubicBezTo>
                        <a:cubicBezTo>
                          <a:pt x="147" y="259"/>
                          <a:pt x="146" y="259"/>
                          <a:pt x="145" y="258"/>
                        </a:cubicBezTo>
                        <a:cubicBezTo>
                          <a:pt x="144" y="256"/>
                          <a:pt x="144" y="256"/>
                          <a:pt x="144" y="255"/>
                        </a:cubicBezTo>
                        <a:cubicBezTo>
                          <a:pt x="144" y="255"/>
                          <a:pt x="144" y="255"/>
                          <a:pt x="144" y="255"/>
                        </a:cubicBezTo>
                        <a:cubicBezTo>
                          <a:pt x="143" y="255"/>
                          <a:pt x="143" y="255"/>
                          <a:pt x="143" y="255"/>
                        </a:cubicBezTo>
                        <a:cubicBezTo>
                          <a:pt x="143" y="254"/>
                          <a:pt x="143" y="254"/>
                          <a:pt x="143" y="254"/>
                        </a:cubicBezTo>
                        <a:cubicBezTo>
                          <a:pt x="143" y="254"/>
                          <a:pt x="143" y="254"/>
                          <a:pt x="143" y="254"/>
                        </a:cubicBezTo>
                        <a:cubicBezTo>
                          <a:pt x="143" y="254"/>
                          <a:pt x="143" y="254"/>
                          <a:pt x="143" y="254"/>
                        </a:cubicBezTo>
                        <a:cubicBezTo>
                          <a:pt x="143" y="254"/>
                          <a:pt x="143" y="254"/>
                          <a:pt x="143" y="254"/>
                        </a:cubicBezTo>
                        <a:cubicBezTo>
                          <a:pt x="143" y="254"/>
                          <a:pt x="143" y="254"/>
                          <a:pt x="143" y="254"/>
                        </a:cubicBezTo>
                        <a:cubicBezTo>
                          <a:pt x="142" y="254"/>
                          <a:pt x="142" y="254"/>
                          <a:pt x="142" y="254"/>
                        </a:cubicBezTo>
                        <a:cubicBezTo>
                          <a:pt x="142" y="253"/>
                          <a:pt x="142" y="253"/>
                          <a:pt x="142" y="252"/>
                        </a:cubicBezTo>
                        <a:cubicBezTo>
                          <a:pt x="142" y="252"/>
                          <a:pt x="143" y="252"/>
                          <a:pt x="143" y="252"/>
                        </a:cubicBezTo>
                        <a:cubicBezTo>
                          <a:pt x="143" y="252"/>
                          <a:pt x="143" y="252"/>
                          <a:pt x="143" y="252"/>
                        </a:cubicBezTo>
                        <a:cubicBezTo>
                          <a:pt x="143" y="251"/>
                          <a:pt x="143" y="251"/>
                          <a:pt x="143" y="251"/>
                        </a:cubicBezTo>
                        <a:cubicBezTo>
                          <a:pt x="143" y="250"/>
                          <a:pt x="143" y="249"/>
                          <a:pt x="143" y="249"/>
                        </a:cubicBezTo>
                        <a:cubicBezTo>
                          <a:pt x="143" y="249"/>
                          <a:pt x="143" y="248"/>
                          <a:pt x="143" y="248"/>
                        </a:cubicBezTo>
                        <a:cubicBezTo>
                          <a:pt x="143" y="248"/>
                          <a:pt x="143" y="248"/>
                          <a:pt x="143" y="248"/>
                        </a:cubicBezTo>
                        <a:cubicBezTo>
                          <a:pt x="143" y="248"/>
                          <a:pt x="143" y="247"/>
                          <a:pt x="144" y="247"/>
                        </a:cubicBezTo>
                        <a:cubicBezTo>
                          <a:pt x="143" y="247"/>
                          <a:pt x="143" y="247"/>
                          <a:pt x="143" y="247"/>
                        </a:cubicBezTo>
                        <a:cubicBezTo>
                          <a:pt x="143" y="241"/>
                          <a:pt x="143" y="241"/>
                          <a:pt x="144" y="239"/>
                        </a:cubicBezTo>
                        <a:cubicBezTo>
                          <a:pt x="144" y="238"/>
                          <a:pt x="144" y="237"/>
                          <a:pt x="144" y="236"/>
                        </a:cubicBezTo>
                        <a:cubicBezTo>
                          <a:pt x="144" y="236"/>
                          <a:pt x="144" y="236"/>
                          <a:pt x="144" y="236"/>
                        </a:cubicBezTo>
                        <a:cubicBezTo>
                          <a:pt x="144" y="236"/>
                          <a:pt x="144" y="236"/>
                          <a:pt x="144" y="235"/>
                        </a:cubicBezTo>
                        <a:cubicBezTo>
                          <a:pt x="144" y="235"/>
                          <a:pt x="144" y="235"/>
                          <a:pt x="144" y="235"/>
                        </a:cubicBezTo>
                        <a:cubicBezTo>
                          <a:pt x="144" y="235"/>
                          <a:pt x="144" y="235"/>
                          <a:pt x="144" y="235"/>
                        </a:cubicBezTo>
                        <a:cubicBezTo>
                          <a:pt x="144" y="235"/>
                          <a:pt x="144" y="235"/>
                          <a:pt x="144" y="235"/>
                        </a:cubicBezTo>
                        <a:cubicBezTo>
                          <a:pt x="144" y="235"/>
                          <a:pt x="144" y="235"/>
                          <a:pt x="144" y="235"/>
                        </a:cubicBezTo>
                        <a:cubicBezTo>
                          <a:pt x="143" y="234"/>
                          <a:pt x="143" y="233"/>
                          <a:pt x="142" y="234"/>
                        </a:cubicBezTo>
                        <a:cubicBezTo>
                          <a:pt x="141" y="234"/>
                          <a:pt x="141" y="234"/>
                          <a:pt x="140" y="234"/>
                        </a:cubicBezTo>
                        <a:cubicBezTo>
                          <a:pt x="140" y="234"/>
                          <a:pt x="140" y="233"/>
                          <a:pt x="140" y="233"/>
                        </a:cubicBezTo>
                        <a:cubicBezTo>
                          <a:pt x="140" y="233"/>
                          <a:pt x="140" y="233"/>
                          <a:pt x="141" y="233"/>
                        </a:cubicBezTo>
                        <a:cubicBezTo>
                          <a:pt x="139" y="232"/>
                          <a:pt x="139" y="232"/>
                          <a:pt x="137" y="232"/>
                        </a:cubicBezTo>
                        <a:cubicBezTo>
                          <a:pt x="137" y="232"/>
                          <a:pt x="137" y="232"/>
                          <a:pt x="137" y="232"/>
                        </a:cubicBezTo>
                        <a:cubicBezTo>
                          <a:pt x="137" y="232"/>
                          <a:pt x="137" y="232"/>
                          <a:pt x="136" y="232"/>
                        </a:cubicBezTo>
                        <a:cubicBezTo>
                          <a:pt x="136" y="231"/>
                          <a:pt x="136" y="231"/>
                          <a:pt x="136" y="231"/>
                        </a:cubicBezTo>
                        <a:cubicBezTo>
                          <a:pt x="133" y="231"/>
                          <a:pt x="133" y="231"/>
                          <a:pt x="131" y="231"/>
                        </a:cubicBezTo>
                        <a:cubicBezTo>
                          <a:pt x="131" y="231"/>
                          <a:pt x="131" y="231"/>
                          <a:pt x="132" y="231"/>
                        </a:cubicBezTo>
                        <a:cubicBezTo>
                          <a:pt x="129" y="232"/>
                          <a:pt x="126" y="231"/>
                          <a:pt x="124" y="233"/>
                        </a:cubicBezTo>
                        <a:cubicBezTo>
                          <a:pt x="124" y="232"/>
                          <a:pt x="124" y="232"/>
                          <a:pt x="124" y="232"/>
                        </a:cubicBezTo>
                        <a:cubicBezTo>
                          <a:pt x="123" y="232"/>
                          <a:pt x="123" y="232"/>
                          <a:pt x="122" y="233"/>
                        </a:cubicBezTo>
                        <a:cubicBezTo>
                          <a:pt x="121" y="233"/>
                          <a:pt x="121" y="233"/>
                          <a:pt x="121" y="233"/>
                        </a:cubicBezTo>
                        <a:cubicBezTo>
                          <a:pt x="120" y="232"/>
                          <a:pt x="120" y="232"/>
                          <a:pt x="119" y="232"/>
                        </a:cubicBezTo>
                        <a:cubicBezTo>
                          <a:pt x="119" y="232"/>
                          <a:pt x="119" y="232"/>
                          <a:pt x="119" y="232"/>
                        </a:cubicBezTo>
                        <a:cubicBezTo>
                          <a:pt x="119" y="232"/>
                          <a:pt x="119" y="232"/>
                          <a:pt x="119" y="233"/>
                        </a:cubicBezTo>
                        <a:cubicBezTo>
                          <a:pt x="119" y="232"/>
                          <a:pt x="119" y="232"/>
                          <a:pt x="118" y="232"/>
                        </a:cubicBezTo>
                        <a:cubicBezTo>
                          <a:pt x="118" y="232"/>
                          <a:pt x="118" y="232"/>
                          <a:pt x="118" y="232"/>
                        </a:cubicBezTo>
                        <a:cubicBezTo>
                          <a:pt x="118" y="232"/>
                          <a:pt x="118" y="232"/>
                          <a:pt x="118" y="232"/>
                        </a:cubicBezTo>
                        <a:cubicBezTo>
                          <a:pt x="118" y="232"/>
                          <a:pt x="118" y="232"/>
                          <a:pt x="118" y="232"/>
                        </a:cubicBezTo>
                        <a:cubicBezTo>
                          <a:pt x="119" y="230"/>
                          <a:pt x="120" y="229"/>
                          <a:pt x="121" y="227"/>
                        </a:cubicBezTo>
                        <a:cubicBezTo>
                          <a:pt x="121" y="225"/>
                          <a:pt x="121" y="225"/>
                          <a:pt x="121" y="225"/>
                        </a:cubicBezTo>
                        <a:cubicBezTo>
                          <a:pt x="121" y="224"/>
                          <a:pt x="121" y="224"/>
                          <a:pt x="121" y="224"/>
                        </a:cubicBezTo>
                        <a:cubicBezTo>
                          <a:pt x="121" y="223"/>
                          <a:pt x="121" y="221"/>
                          <a:pt x="121" y="221"/>
                        </a:cubicBezTo>
                        <a:cubicBezTo>
                          <a:pt x="121" y="221"/>
                          <a:pt x="121" y="220"/>
                          <a:pt x="120" y="220"/>
                        </a:cubicBezTo>
                        <a:cubicBezTo>
                          <a:pt x="121" y="220"/>
                          <a:pt x="121" y="220"/>
                          <a:pt x="121" y="220"/>
                        </a:cubicBezTo>
                        <a:cubicBezTo>
                          <a:pt x="121" y="220"/>
                          <a:pt x="121" y="220"/>
                          <a:pt x="121" y="220"/>
                        </a:cubicBezTo>
                        <a:cubicBezTo>
                          <a:pt x="121" y="220"/>
                          <a:pt x="121" y="220"/>
                          <a:pt x="121" y="220"/>
                        </a:cubicBezTo>
                        <a:cubicBezTo>
                          <a:pt x="121" y="220"/>
                          <a:pt x="121" y="219"/>
                          <a:pt x="121" y="219"/>
                        </a:cubicBezTo>
                        <a:cubicBezTo>
                          <a:pt x="121" y="219"/>
                          <a:pt x="122" y="219"/>
                          <a:pt x="122" y="219"/>
                        </a:cubicBezTo>
                        <a:cubicBezTo>
                          <a:pt x="121" y="220"/>
                          <a:pt x="122" y="221"/>
                          <a:pt x="122" y="222"/>
                        </a:cubicBezTo>
                        <a:cubicBezTo>
                          <a:pt x="122" y="222"/>
                          <a:pt x="122" y="222"/>
                          <a:pt x="123" y="220"/>
                        </a:cubicBezTo>
                        <a:cubicBezTo>
                          <a:pt x="123" y="219"/>
                          <a:pt x="123" y="219"/>
                          <a:pt x="123" y="219"/>
                        </a:cubicBezTo>
                        <a:cubicBezTo>
                          <a:pt x="123" y="218"/>
                          <a:pt x="123" y="218"/>
                          <a:pt x="123" y="218"/>
                        </a:cubicBezTo>
                        <a:cubicBezTo>
                          <a:pt x="124" y="218"/>
                          <a:pt x="124" y="217"/>
                          <a:pt x="124" y="217"/>
                        </a:cubicBezTo>
                        <a:cubicBezTo>
                          <a:pt x="124" y="216"/>
                          <a:pt x="123" y="216"/>
                          <a:pt x="123" y="216"/>
                        </a:cubicBezTo>
                        <a:cubicBezTo>
                          <a:pt x="124" y="216"/>
                          <a:pt x="124" y="216"/>
                          <a:pt x="124" y="216"/>
                        </a:cubicBezTo>
                        <a:cubicBezTo>
                          <a:pt x="124" y="216"/>
                          <a:pt x="124" y="215"/>
                          <a:pt x="124" y="215"/>
                        </a:cubicBezTo>
                        <a:cubicBezTo>
                          <a:pt x="124" y="215"/>
                          <a:pt x="123" y="215"/>
                          <a:pt x="123" y="215"/>
                        </a:cubicBezTo>
                        <a:cubicBezTo>
                          <a:pt x="123" y="215"/>
                          <a:pt x="123" y="215"/>
                          <a:pt x="123" y="214"/>
                        </a:cubicBezTo>
                        <a:cubicBezTo>
                          <a:pt x="128" y="207"/>
                          <a:pt x="128" y="207"/>
                          <a:pt x="128" y="207"/>
                        </a:cubicBezTo>
                        <a:cubicBezTo>
                          <a:pt x="127" y="207"/>
                          <a:pt x="127" y="207"/>
                          <a:pt x="126" y="206"/>
                        </a:cubicBezTo>
                        <a:cubicBezTo>
                          <a:pt x="126" y="206"/>
                          <a:pt x="125" y="206"/>
                          <a:pt x="125" y="206"/>
                        </a:cubicBezTo>
                        <a:cubicBezTo>
                          <a:pt x="124" y="206"/>
                          <a:pt x="123" y="206"/>
                          <a:pt x="122" y="206"/>
                        </a:cubicBezTo>
                        <a:cubicBezTo>
                          <a:pt x="122" y="206"/>
                          <a:pt x="122" y="206"/>
                          <a:pt x="122" y="206"/>
                        </a:cubicBezTo>
                        <a:cubicBezTo>
                          <a:pt x="122" y="206"/>
                          <a:pt x="121" y="206"/>
                          <a:pt x="121" y="205"/>
                        </a:cubicBezTo>
                        <a:cubicBezTo>
                          <a:pt x="120" y="206"/>
                          <a:pt x="120" y="206"/>
                          <a:pt x="120" y="206"/>
                        </a:cubicBezTo>
                        <a:cubicBezTo>
                          <a:pt x="120" y="206"/>
                          <a:pt x="120" y="206"/>
                          <a:pt x="120" y="206"/>
                        </a:cubicBezTo>
                        <a:cubicBezTo>
                          <a:pt x="120" y="206"/>
                          <a:pt x="120" y="206"/>
                          <a:pt x="120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9" y="206"/>
                          <a:pt x="119" y="206"/>
                        </a:cubicBezTo>
                        <a:cubicBezTo>
                          <a:pt x="119" y="206"/>
                          <a:pt x="118" y="206"/>
                          <a:pt x="118" y="206"/>
                        </a:cubicBezTo>
                        <a:cubicBezTo>
                          <a:pt x="118" y="206"/>
                          <a:pt x="118" y="206"/>
                          <a:pt x="118" y="206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8" y="207"/>
                          <a:pt x="118" y="207"/>
                          <a:pt x="118" y="207"/>
                        </a:cubicBezTo>
                        <a:cubicBezTo>
                          <a:pt x="117" y="207"/>
                          <a:pt x="117" y="207"/>
                          <a:pt x="115" y="207"/>
                        </a:cubicBezTo>
                        <a:cubicBezTo>
                          <a:pt x="115" y="207"/>
                          <a:pt x="115" y="207"/>
                          <a:pt x="115" y="207"/>
                        </a:cubicBezTo>
                        <a:cubicBezTo>
                          <a:pt x="115" y="207"/>
                          <a:pt x="114" y="207"/>
                          <a:pt x="114" y="207"/>
                        </a:cubicBezTo>
                        <a:cubicBezTo>
                          <a:pt x="114" y="207"/>
                          <a:pt x="114" y="207"/>
                          <a:pt x="114" y="207"/>
                        </a:cubicBezTo>
                        <a:cubicBezTo>
                          <a:pt x="114" y="207"/>
                          <a:pt x="114" y="207"/>
                          <a:pt x="114" y="207"/>
                        </a:cubicBezTo>
                        <a:cubicBezTo>
                          <a:pt x="113" y="208"/>
                          <a:pt x="113" y="208"/>
                          <a:pt x="113" y="208"/>
                        </a:cubicBezTo>
                        <a:cubicBezTo>
                          <a:pt x="113" y="208"/>
                          <a:pt x="112" y="208"/>
                          <a:pt x="112" y="208"/>
                        </a:cubicBezTo>
                        <a:cubicBezTo>
                          <a:pt x="112" y="208"/>
                          <a:pt x="112" y="208"/>
                          <a:pt x="112" y="208"/>
                        </a:cubicBezTo>
                        <a:cubicBezTo>
                          <a:pt x="111" y="209"/>
                          <a:pt x="111" y="209"/>
                          <a:pt x="111" y="210"/>
                        </a:cubicBezTo>
                        <a:cubicBezTo>
                          <a:pt x="111" y="210"/>
                          <a:pt x="111" y="210"/>
                          <a:pt x="111" y="210"/>
                        </a:cubicBezTo>
                        <a:cubicBezTo>
                          <a:pt x="111" y="210"/>
                          <a:pt x="111" y="210"/>
                          <a:pt x="111" y="210"/>
                        </a:cubicBezTo>
                        <a:cubicBezTo>
                          <a:pt x="111" y="212"/>
                          <a:pt x="112" y="213"/>
                          <a:pt x="110" y="214"/>
                        </a:cubicBezTo>
                        <a:cubicBezTo>
                          <a:pt x="110" y="216"/>
                          <a:pt x="110" y="216"/>
                          <a:pt x="109" y="217"/>
                        </a:cubicBezTo>
                        <a:cubicBezTo>
                          <a:pt x="108" y="217"/>
                          <a:pt x="108" y="217"/>
                          <a:pt x="108" y="217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8" y="218"/>
                          <a:pt x="108" y="218"/>
                          <a:pt x="108" y="218"/>
                        </a:cubicBezTo>
                        <a:cubicBezTo>
                          <a:pt x="107" y="219"/>
                          <a:pt x="106" y="219"/>
                          <a:pt x="105" y="220"/>
                        </a:cubicBezTo>
                        <a:cubicBezTo>
                          <a:pt x="105" y="220"/>
                          <a:pt x="105" y="219"/>
                          <a:pt x="104" y="219"/>
                        </a:cubicBezTo>
                        <a:cubicBezTo>
                          <a:pt x="104" y="219"/>
                          <a:pt x="104" y="219"/>
                          <a:pt x="104" y="219"/>
                        </a:cubicBezTo>
                        <a:cubicBezTo>
                          <a:pt x="102" y="219"/>
                          <a:pt x="101" y="221"/>
                          <a:pt x="99" y="220"/>
                        </a:cubicBezTo>
                        <a:cubicBezTo>
                          <a:pt x="99" y="221"/>
                          <a:pt x="99" y="221"/>
                          <a:pt x="99" y="221"/>
                        </a:cubicBezTo>
                        <a:cubicBezTo>
                          <a:pt x="98" y="221"/>
                          <a:pt x="98" y="221"/>
                          <a:pt x="98" y="221"/>
                        </a:cubicBezTo>
                        <a:cubicBezTo>
                          <a:pt x="97" y="221"/>
                          <a:pt x="95" y="222"/>
                          <a:pt x="94" y="222"/>
                        </a:cubicBezTo>
                        <a:cubicBezTo>
                          <a:pt x="92" y="220"/>
                          <a:pt x="92" y="220"/>
                          <a:pt x="91" y="220"/>
                        </a:cubicBezTo>
                        <a:cubicBezTo>
                          <a:pt x="91" y="219"/>
                          <a:pt x="91" y="219"/>
                          <a:pt x="91" y="219"/>
                        </a:cubicBezTo>
                        <a:cubicBezTo>
                          <a:pt x="90" y="219"/>
                          <a:pt x="90" y="219"/>
                          <a:pt x="90" y="219"/>
                        </a:cubicBezTo>
                        <a:cubicBezTo>
                          <a:pt x="89" y="219"/>
                          <a:pt x="89" y="219"/>
                          <a:pt x="89" y="219"/>
                        </a:cubicBezTo>
                        <a:cubicBezTo>
                          <a:pt x="89" y="219"/>
                          <a:pt x="87" y="218"/>
                          <a:pt x="86" y="215"/>
                        </a:cubicBezTo>
                        <a:cubicBezTo>
                          <a:pt x="85" y="212"/>
                          <a:pt x="81" y="210"/>
                          <a:pt x="83" y="206"/>
                        </a:cubicBezTo>
                        <a:cubicBezTo>
                          <a:pt x="82" y="206"/>
                          <a:pt x="82" y="205"/>
                          <a:pt x="82" y="205"/>
                        </a:cubicBezTo>
                        <a:cubicBezTo>
                          <a:pt x="76" y="198"/>
                          <a:pt x="85" y="192"/>
                          <a:pt x="84" y="186"/>
                        </a:cubicBezTo>
                        <a:cubicBezTo>
                          <a:pt x="84" y="186"/>
                          <a:pt x="84" y="186"/>
                          <a:pt x="84" y="186"/>
                        </a:cubicBezTo>
                        <a:cubicBezTo>
                          <a:pt x="84" y="186"/>
                          <a:pt x="84" y="186"/>
                          <a:pt x="84" y="186"/>
                        </a:cubicBezTo>
                        <a:cubicBezTo>
                          <a:pt x="84" y="186"/>
                          <a:pt x="84" y="186"/>
                          <a:pt x="84" y="186"/>
                        </a:cubicBezTo>
                        <a:cubicBezTo>
                          <a:pt x="84" y="185"/>
                          <a:pt x="84" y="185"/>
                          <a:pt x="84" y="185"/>
                        </a:cubicBezTo>
                        <a:cubicBezTo>
                          <a:pt x="84" y="185"/>
                          <a:pt x="84" y="184"/>
                          <a:pt x="84" y="184"/>
                        </a:cubicBezTo>
                        <a:cubicBezTo>
                          <a:pt x="83" y="183"/>
                          <a:pt x="83" y="182"/>
                          <a:pt x="83" y="182"/>
                        </a:cubicBezTo>
                        <a:cubicBezTo>
                          <a:pt x="83" y="181"/>
                          <a:pt x="83" y="181"/>
                          <a:pt x="83" y="181"/>
                        </a:cubicBezTo>
                        <a:cubicBezTo>
                          <a:pt x="84" y="181"/>
                          <a:pt x="84" y="181"/>
                          <a:pt x="84" y="181"/>
                        </a:cubicBezTo>
                        <a:cubicBezTo>
                          <a:pt x="83" y="180"/>
                          <a:pt x="83" y="180"/>
                          <a:pt x="83" y="180"/>
                        </a:cubicBezTo>
                        <a:cubicBezTo>
                          <a:pt x="83" y="180"/>
                          <a:pt x="83" y="180"/>
                          <a:pt x="83" y="180"/>
                        </a:cubicBezTo>
                        <a:cubicBezTo>
                          <a:pt x="84" y="179"/>
                          <a:pt x="84" y="179"/>
                          <a:pt x="84" y="179"/>
                        </a:cubicBezTo>
                        <a:cubicBezTo>
                          <a:pt x="84" y="179"/>
                          <a:pt x="84" y="179"/>
                          <a:pt x="84" y="178"/>
                        </a:cubicBezTo>
                        <a:cubicBezTo>
                          <a:pt x="84" y="178"/>
                          <a:pt x="84" y="177"/>
                          <a:pt x="84" y="177"/>
                        </a:cubicBezTo>
                        <a:cubicBezTo>
                          <a:pt x="85" y="177"/>
                          <a:pt x="85" y="177"/>
                          <a:pt x="87" y="175"/>
                        </a:cubicBezTo>
                        <a:cubicBezTo>
                          <a:pt x="87" y="175"/>
                          <a:pt x="87" y="175"/>
                          <a:pt x="87" y="174"/>
                        </a:cubicBezTo>
                        <a:cubicBezTo>
                          <a:pt x="87" y="175"/>
                          <a:pt x="87" y="175"/>
                          <a:pt x="87" y="175"/>
                        </a:cubicBezTo>
                        <a:cubicBezTo>
                          <a:pt x="87" y="175"/>
                          <a:pt x="87" y="175"/>
                          <a:pt x="87" y="175"/>
                        </a:cubicBezTo>
                        <a:cubicBezTo>
                          <a:pt x="87" y="175"/>
                          <a:pt x="87" y="175"/>
                          <a:pt x="87" y="175"/>
                        </a:cubicBezTo>
                        <a:cubicBezTo>
                          <a:pt x="88" y="175"/>
                          <a:pt x="88" y="175"/>
                          <a:pt x="88" y="175"/>
                        </a:cubicBezTo>
                        <a:cubicBezTo>
                          <a:pt x="88" y="174"/>
                          <a:pt x="88" y="174"/>
                          <a:pt x="87" y="173"/>
                        </a:cubicBezTo>
                        <a:cubicBezTo>
                          <a:pt x="87" y="173"/>
                          <a:pt x="87" y="173"/>
                          <a:pt x="87" y="173"/>
                        </a:cubicBezTo>
                        <a:cubicBezTo>
                          <a:pt x="88" y="173"/>
                          <a:pt x="88" y="173"/>
                          <a:pt x="88" y="173"/>
                        </a:cubicBezTo>
                        <a:cubicBezTo>
                          <a:pt x="88" y="173"/>
                          <a:pt x="88" y="173"/>
                          <a:pt x="88" y="173"/>
                        </a:cubicBezTo>
                        <a:cubicBezTo>
                          <a:pt x="90" y="173"/>
                          <a:pt x="92" y="172"/>
                          <a:pt x="94" y="171"/>
                        </a:cubicBezTo>
                        <a:cubicBezTo>
                          <a:pt x="94" y="171"/>
                          <a:pt x="95" y="171"/>
                          <a:pt x="95" y="171"/>
                        </a:cubicBezTo>
                        <a:cubicBezTo>
                          <a:pt x="95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1"/>
                          <a:pt x="94" y="171"/>
                        </a:cubicBezTo>
                        <a:cubicBezTo>
                          <a:pt x="94" y="171"/>
                          <a:pt x="94" y="170"/>
                          <a:pt x="94" y="170"/>
                        </a:cubicBezTo>
                        <a:cubicBezTo>
                          <a:pt x="94" y="170"/>
                          <a:pt x="94" y="170"/>
                          <a:pt x="94" y="170"/>
                        </a:cubicBezTo>
                        <a:cubicBezTo>
                          <a:pt x="95" y="169"/>
                          <a:pt x="95" y="169"/>
                          <a:pt x="95" y="169"/>
                        </a:cubicBezTo>
                        <a:cubicBezTo>
                          <a:pt x="95" y="170"/>
                          <a:pt x="95" y="170"/>
                          <a:pt x="95" y="170"/>
                        </a:cubicBezTo>
                        <a:cubicBezTo>
                          <a:pt x="95" y="170"/>
                          <a:pt x="95" y="170"/>
                          <a:pt x="95" y="170"/>
                        </a:cubicBezTo>
                        <a:cubicBezTo>
                          <a:pt x="95" y="170"/>
                          <a:pt x="95" y="170"/>
                          <a:pt x="95" y="170"/>
                        </a:cubicBezTo>
                        <a:cubicBezTo>
                          <a:pt x="95" y="170"/>
                          <a:pt x="95" y="170"/>
                          <a:pt x="95" y="170"/>
                        </a:cubicBezTo>
                        <a:cubicBezTo>
                          <a:pt x="95" y="170"/>
                          <a:pt x="95" y="170"/>
                          <a:pt x="95" y="170"/>
                        </a:cubicBezTo>
                        <a:cubicBezTo>
                          <a:pt x="96" y="170"/>
                          <a:pt x="96" y="170"/>
                          <a:pt x="96" y="170"/>
                        </a:cubicBezTo>
                        <a:cubicBezTo>
                          <a:pt x="96" y="170"/>
                          <a:pt x="97" y="170"/>
                          <a:pt x="97" y="170"/>
                        </a:cubicBezTo>
                        <a:cubicBezTo>
                          <a:pt x="97" y="169"/>
                          <a:pt x="97" y="169"/>
                          <a:pt x="98" y="169"/>
                        </a:cubicBezTo>
                        <a:cubicBezTo>
                          <a:pt x="98" y="169"/>
                          <a:pt x="98" y="169"/>
                          <a:pt x="98" y="169"/>
                        </a:cubicBezTo>
                        <a:cubicBezTo>
                          <a:pt x="98" y="169"/>
                          <a:pt x="98" y="169"/>
                          <a:pt x="98" y="169"/>
                        </a:cubicBezTo>
                        <a:cubicBezTo>
                          <a:pt x="98" y="169"/>
                          <a:pt x="98" y="169"/>
                          <a:pt x="98" y="169"/>
                        </a:cubicBezTo>
                        <a:cubicBezTo>
                          <a:pt x="98" y="169"/>
                          <a:pt x="98" y="169"/>
                          <a:pt x="99" y="169"/>
                        </a:cubicBezTo>
                        <a:cubicBezTo>
                          <a:pt x="100" y="169"/>
                          <a:pt x="100" y="169"/>
                          <a:pt x="100" y="169"/>
                        </a:cubicBezTo>
                        <a:cubicBezTo>
                          <a:pt x="101" y="168"/>
                          <a:pt x="101" y="168"/>
                          <a:pt x="103" y="169"/>
                        </a:cubicBezTo>
                        <a:cubicBezTo>
                          <a:pt x="103" y="169"/>
                          <a:pt x="103" y="169"/>
                          <a:pt x="103" y="169"/>
                        </a:cubicBezTo>
                        <a:cubicBezTo>
                          <a:pt x="103" y="169"/>
                          <a:pt x="104" y="170"/>
                          <a:pt x="104" y="170"/>
                        </a:cubicBezTo>
                        <a:cubicBezTo>
                          <a:pt x="104" y="170"/>
                          <a:pt x="104" y="170"/>
                          <a:pt x="105" y="170"/>
                        </a:cubicBezTo>
                        <a:cubicBezTo>
                          <a:pt x="105" y="170"/>
                          <a:pt x="105" y="169"/>
                          <a:pt x="105" y="169"/>
                        </a:cubicBezTo>
                        <a:cubicBezTo>
                          <a:pt x="105" y="169"/>
                          <a:pt x="105" y="170"/>
                          <a:pt x="105" y="170"/>
                        </a:cubicBezTo>
                        <a:cubicBezTo>
                          <a:pt x="105" y="169"/>
                          <a:pt x="105" y="169"/>
                          <a:pt x="106" y="169"/>
                        </a:cubicBezTo>
                        <a:cubicBezTo>
                          <a:pt x="106" y="169"/>
                          <a:pt x="105" y="169"/>
                          <a:pt x="105" y="169"/>
                        </a:cubicBezTo>
                        <a:cubicBezTo>
                          <a:pt x="105" y="169"/>
                          <a:pt x="105" y="169"/>
                          <a:pt x="105" y="169"/>
                        </a:cubicBezTo>
                        <a:cubicBezTo>
                          <a:pt x="105" y="169"/>
                          <a:pt x="105" y="169"/>
                          <a:pt x="105" y="169"/>
                        </a:cubicBezTo>
                        <a:cubicBezTo>
                          <a:pt x="106" y="169"/>
                          <a:pt x="106" y="168"/>
                          <a:pt x="106" y="168"/>
                        </a:cubicBezTo>
                        <a:cubicBezTo>
                          <a:pt x="106" y="168"/>
                          <a:pt x="106" y="168"/>
                          <a:pt x="106" y="168"/>
                        </a:cubicBezTo>
                        <a:cubicBezTo>
                          <a:pt x="106" y="168"/>
                          <a:pt x="106" y="169"/>
                          <a:pt x="106" y="169"/>
                        </a:cubicBezTo>
                        <a:cubicBezTo>
                          <a:pt x="106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7" y="169"/>
                          <a:pt x="107" y="169"/>
                          <a:pt x="107" y="169"/>
                        </a:cubicBezTo>
                        <a:cubicBezTo>
                          <a:pt x="108" y="169"/>
                          <a:pt x="108" y="170"/>
                          <a:pt x="108" y="170"/>
                        </a:cubicBezTo>
                        <a:cubicBezTo>
                          <a:pt x="108" y="170"/>
                          <a:pt x="108" y="170"/>
                          <a:pt x="108" y="170"/>
                        </a:cubicBezTo>
                        <a:cubicBezTo>
                          <a:pt x="108" y="170"/>
                          <a:pt x="109" y="170"/>
                          <a:pt x="109" y="170"/>
                        </a:cubicBezTo>
                        <a:cubicBezTo>
                          <a:pt x="109" y="170"/>
                          <a:pt x="109" y="170"/>
                          <a:pt x="109" y="170"/>
                        </a:cubicBezTo>
                        <a:cubicBezTo>
                          <a:pt x="109" y="170"/>
                          <a:pt x="108" y="170"/>
                          <a:pt x="108" y="171"/>
                        </a:cubicBezTo>
                        <a:cubicBezTo>
                          <a:pt x="109" y="171"/>
                          <a:pt x="110" y="171"/>
                          <a:pt x="112" y="172"/>
                        </a:cubicBezTo>
                        <a:cubicBezTo>
                          <a:pt x="111" y="171"/>
                          <a:pt x="110" y="171"/>
                          <a:pt x="111" y="171"/>
                        </a:cubicBezTo>
                        <a:cubicBezTo>
                          <a:pt x="111" y="170"/>
                          <a:pt x="112" y="171"/>
                          <a:pt x="112" y="171"/>
                        </a:cubicBezTo>
                        <a:cubicBezTo>
                          <a:pt x="112" y="170"/>
                          <a:pt x="112" y="170"/>
                          <a:pt x="112" y="170"/>
                        </a:cubicBezTo>
                        <a:cubicBezTo>
                          <a:pt x="112" y="170"/>
                          <a:pt x="112" y="170"/>
                          <a:pt x="112" y="170"/>
                        </a:cubicBezTo>
                        <a:cubicBezTo>
                          <a:pt x="112" y="170"/>
                          <a:pt x="112" y="170"/>
                          <a:pt x="112" y="170"/>
                        </a:cubicBezTo>
                        <a:cubicBezTo>
                          <a:pt x="112" y="172"/>
                          <a:pt x="114" y="172"/>
                          <a:pt x="114" y="172"/>
                        </a:cubicBezTo>
                        <a:cubicBezTo>
                          <a:pt x="114" y="172"/>
                          <a:pt x="114" y="171"/>
                          <a:pt x="114" y="171"/>
                        </a:cubicBezTo>
                        <a:cubicBezTo>
                          <a:pt x="114" y="171"/>
                          <a:pt x="114" y="171"/>
                          <a:pt x="113" y="170"/>
                        </a:cubicBezTo>
                        <a:cubicBezTo>
                          <a:pt x="114" y="170"/>
                          <a:pt x="114" y="170"/>
                          <a:pt x="114" y="170"/>
                        </a:cubicBezTo>
                        <a:cubicBezTo>
                          <a:pt x="114" y="170"/>
                          <a:pt x="114" y="170"/>
                          <a:pt x="113" y="170"/>
                        </a:cubicBezTo>
                        <a:cubicBezTo>
                          <a:pt x="115" y="170"/>
                          <a:pt x="115" y="170"/>
                          <a:pt x="115" y="171"/>
                        </a:cubicBezTo>
                        <a:cubicBezTo>
                          <a:pt x="115" y="171"/>
                          <a:pt x="115" y="171"/>
                          <a:pt x="114" y="171"/>
                        </a:cubicBezTo>
                        <a:cubicBezTo>
                          <a:pt x="115" y="171"/>
                          <a:pt x="115" y="171"/>
                          <a:pt x="115" y="171"/>
                        </a:cubicBezTo>
                        <a:cubicBezTo>
                          <a:pt x="115" y="171"/>
                          <a:pt x="115" y="171"/>
                          <a:pt x="116" y="171"/>
                        </a:cubicBezTo>
                        <a:cubicBezTo>
                          <a:pt x="116" y="171"/>
                          <a:pt x="116" y="171"/>
                          <a:pt x="116" y="171"/>
                        </a:cubicBezTo>
                        <a:cubicBezTo>
                          <a:pt x="116" y="171"/>
                          <a:pt x="116" y="171"/>
                          <a:pt x="116" y="171"/>
                        </a:cubicBezTo>
                        <a:cubicBezTo>
                          <a:pt x="117" y="171"/>
                          <a:pt x="117" y="171"/>
                          <a:pt x="117" y="171"/>
                        </a:cubicBezTo>
                        <a:cubicBezTo>
                          <a:pt x="117" y="171"/>
                          <a:pt x="117" y="171"/>
                          <a:pt x="117" y="171"/>
                        </a:cubicBezTo>
                        <a:cubicBezTo>
                          <a:pt x="117" y="170"/>
                          <a:pt x="116" y="170"/>
                          <a:pt x="116" y="170"/>
                        </a:cubicBezTo>
                        <a:cubicBezTo>
                          <a:pt x="116" y="170"/>
                          <a:pt x="116" y="170"/>
                          <a:pt x="116" y="170"/>
                        </a:cubicBezTo>
                        <a:cubicBezTo>
                          <a:pt x="116" y="170"/>
                          <a:pt x="116" y="170"/>
                          <a:pt x="116" y="169"/>
                        </a:cubicBezTo>
                        <a:cubicBezTo>
                          <a:pt x="116" y="169"/>
                          <a:pt x="116" y="169"/>
                          <a:pt x="116" y="169"/>
                        </a:cubicBezTo>
                        <a:cubicBezTo>
                          <a:pt x="116" y="169"/>
                          <a:pt x="116" y="168"/>
                          <a:pt x="116" y="168"/>
                        </a:cubicBezTo>
                        <a:cubicBezTo>
                          <a:pt x="116" y="168"/>
                          <a:pt x="116" y="167"/>
                          <a:pt x="116" y="167"/>
                        </a:cubicBezTo>
                        <a:cubicBezTo>
                          <a:pt x="116" y="167"/>
                          <a:pt x="115" y="168"/>
                          <a:pt x="115" y="168"/>
                        </a:cubicBezTo>
                        <a:cubicBezTo>
                          <a:pt x="115" y="167"/>
                          <a:pt x="115" y="167"/>
                          <a:pt x="117" y="166"/>
                        </a:cubicBezTo>
                        <a:cubicBezTo>
                          <a:pt x="117" y="166"/>
                          <a:pt x="118" y="166"/>
                          <a:pt x="118" y="166"/>
                        </a:cubicBezTo>
                        <a:cubicBezTo>
                          <a:pt x="118" y="166"/>
                          <a:pt x="118" y="166"/>
                          <a:pt x="120" y="166"/>
                        </a:cubicBezTo>
                        <a:cubicBezTo>
                          <a:pt x="120" y="166"/>
                          <a:pt x="120" y="166"/>
                          <a:pt x="120" y="166"/>
                        </a:cubicBezTo>
                        <a:cubicBezTo>
                          <a:pt x="121" y="166"/>
                          <a:pt x="121" y="166"/>
                          <a:pt x="121" y="166"/>
                        </a:cubicBezTo>
                        <a:cubicBezTo>
                          <a:pt x="122" y="165"/>
                          <a:pt x="122" y="165"/>
                          <a:pt x="122" y="165"/>
                        </a:cubicBezTo>
                        <a:cubicBezTo>
                          <a:pt x="122" y="165"/>
                          <a:pt x="122" y="165"/>
                          <a:pt x="122" y="164"/>
                        </a:cubicBezTo>
                        <a:cubicBezTo>
                          <a:pt x="122" y="164"/>
                          <a:pt x="122" y="164"/>
                          <a:pt x="122" y="165"/>
                        </a:cubicBezTo>
                        <a:cubicBezTo>
                          <a:pt x="122" y="166"/>
                          <a:pt x="122" y="166"/>
                          <a:pt x="123" y="166"/>
                        </a:cubicBezTo>
                        <a:cubicBezTo>
                          <a:pt x="122" y="166"/>
                          <a:pt x="122" y="166"/>
                          <a:pt x="121" y="166"/>
                        </a:cubicBezTo>
                        <a:cubicBezTo>
                          <a:pt x="122" y="166"/>
                          <a:pt x="122" y="166"/>
                          <a:pt x="122" y="166"/>
                        </a:cubicBezTo>
                        <a:cubicBezTo>
                          <a:pt x="123" y="166"/>
                          <a:pt x="124" y="166"/>
                          <a:pt x="125" y="165"/>
                        </a:cubicBezTo>
                        <a:cubicBezTo>
                          <a:pt x="125" y="165"/>
                          <a:pt x="125" y="165"/>
                          <a:pt x="126" y="165"/>
                        </a:cubicBezTo>
                        <a:cubicBezTo>
                          <a:pt x="126" y="165"/>
                          <a:pt x="125" y="165"/>
                          <a:pt x="125" y="166"/>
                        </a:cubicBezTo>
                        <a:cubicBezTo>
                          <a:pt x="127" y="166"/>
                          <a:pt x="128" y="165"/>
                          <a:pt x="129" y="165"/>
                        </a:cubicBezTo>
                        <a:cubicBezTo>
                          <a:pt x="129" y="165"/>
                          <a:pt x="129" y="165"/>
                          <a:pt x="128" y="165"/>
                        </a:cubicBezTo>
                        <a:cubicBezTo>
                          <a:pt x="129" y="166"/>
                          <a:pt x="131" y="166"/>
                          <a:pt x="131" y="166"/>
                        </a:cubicBezTo>
                        <a:cubicBezTo>
                          <a:pt x="131" y="167"/>
                          <a:pt x="131" y="167"/>
                          <a:pt x="131" y="167"/>
                        </a:cubicBezTo>
                        <a:cubicBezTo>
                          <a:pt x="132" y="167"/>
                          <a:pt x="132" y="167"/>
                          <a:pt x="132" y="167"/>
                        </a:cubicBezTo>
                        <a:cubicBezTo>
                          <a:pt x="132" y="167"/>
                          <a:pt x="132" y="167"/>
                          <a:pt x="132" y="167"/>
                        </a:cubicBezTo>
                        <a:cubicBezTo>
                          <a:pt x="133" y="168"/>
                          <a:pt x="133" y="168"/>
                          <a:pt x="133" y="168"/>
                        </a:cubicBezTo>
                        <a:cubicBezTo>
                          <a:pt x="133" y="169"/>
                          <a:pt x="134" y="168"/>
                          <a:pt x="135" y="168"/>
                        </a:cubicBezTo>
                        <a:cubicBezTo>
                          <a:pt x="134" y="168"/>
                          <a:pt x="133" y="169"/>
                          <a:pt x="133" y="169"/>
                        </a:cubicBezTo>
                        <a:cubicBezTo>
                          <a:pt x="134" y="169"/>
                          <a:pt x="135" y="169"/>
                          <a:pt x="135" y="168"/>
                        </a:cubicBezTo>
                        <a:cubicBezTo>
                          <a:pt x="135" y="168"/>
                          <a:pt x="135" y="168"/>
                          <a:pt x="135" y="168"/>
                        </a:cubicBezTo>
                        <a:cubicBezTo>
                          <a:pt x="135" y="168"/>
                          <a:pt x="135" y="168"/>
                          <a:pt x="135" y="168"/>
                        </a:cubicBezTo>
                        <a:cubicBezTo>
                          <a:pt x="135" y="168"/>
                          <a:pt x="135" y="168"/>
                          <a:pt x="135" y="168"/>
                        </a:cubicBezTo>
                        <a:cubicBezTo>
                          <a:pt x="134" y="168"/>
                          <a:pt x="134" y="168"/>
                          <a:pt x="133" y="168"/>
                        </a:cubicBezTo>
                        <a:cubicBezTo>
                          <a:pt x="134" y="168"/>
                          <a:pt x="134" y="168"/>
                          <a:pt x="135" y="168"/>
                        </a:cubicBezTo>
                        <a:cubicBezTo>
                          <a:pt x="136" y="167"/>
                          <a:pt x="136" y="167"/>
                          <a:pt x="136" y="167"/>
                        </a:cubicBezTo>
                        <a:cubicBezTo>
                          <a:pt x="137" y="167"/>
                          <a:pt x="137" y="167"/>
                          <a:pt x="137" y="167"/>
                        </a:cubicBezTo>
                        <a:cubicBezTo>
                          <a:pt x="137" y="167"/>
                          <a:pt x="137" y="167"/>
                          <a:pt x="137" y="167"/>
                        </a:cubicBezTo>
                        <a:cubicBezTo>
                          <a:pt x="137" y="167"/>
                          <a:pt x="137" y="167"/>
                          <a:pt x="137" y="167"/>
                        </a:cubicBezTo>
                        <a:cubicBezTo>
                          <a:pt x="137" y="167"/>
                          <a:pt x="137" y="167"/>
                          <a:pt x="137" y="167"/>
                        </a:cubicBezTo>
                        <a:cubicBezTo>
                          <a:pt x="137" y="167"/>
                          <a:pt x="137" y="167"/>
                          <a:pt x="137" y="167"/>
                        </a:cubicBezTo>
                        <a:cubicBezTo>
                          <a:pt x="137" y="167"/>
                          <a:pt x="137" y="167"/>
                          <a:pt x="137" y="167"/>
                        </a:cubicBezTo>
                        <a:cubicBezTo>
                          <a:pt x="137" y="167"/>
                          <a:pt x="136" y="167"/>
                          <a:pt x="136" y="167"/>
                        </a:cubicBezTo>
                        <a:cubicBezTo>
                          <a:pt x="137" y="166"/>
                          <a:pt x="139" y="167"/>
                          <a:pt x="139" y="167"/>
                        </a:cubicBezTo>
                        <a:cubicBezTo>
                          <a:pt x="139" y="167"/>
                          <a:pt x="140" y="168"/>
                          <a:pt x="140" y="168"/>
                        </a:cubicBezTo>
                        <a:cubicBezTo>
                          <a:pt x="140" y="168"/>
                          <a:pt x="140" y="168"/>
                          <a:pt x="140" y="168"/>
                        </a:cubicBezTo>
                        <a:cubicBezTo>
                          <a:pt x="141" y="169"/>
                          <a:pt x="142" y="170"/>
                          <a:pt x="142" y="170"/>
                        </a:cubicBezTo>
                        <a:cubicBezTo>
                          <a:pt x="142" y="170"/>
                          <a:pt x="142" y="170"/>
                          <a:pt x="142" y="170"/>
                        </a:cubicBezTo>
                        <a:cubicBezTo>
                          <a:pt x="142" y="170"/>
                          <a:pt x="142" y="170"/>
                          <a:pt x="142" y="170"/>
                        </a:cubicBezTo>
                        <a:cubicBezTo>
                          <a:pt x="143" y="170"/>
                          <a:pt x="143" y="170"/>
                          <a:pt x="143" y="170"/>
                        </a:cubicBezTo>
                        <a:cubicBezTo>
                          <a:pt x="143" y="170"/>
                          <a:pt x="143" y="171"/>
                          <a:pt x="144" y="171"/>
                        </a:cubicBezTo>
                        <a:cubicBezTo>
                          <a:pt x="144" y="171"/>
                          <a:pt x="144" y="171"/>
                          <a:pt x="144" y="171"/>
                        </a:cubicBezTo>
                        <a:cubicBezTo>
                          <a:pt x="144" y="171"/>
                          <a:pt x="144" y="171"/>
                          <a:pt x="144" y="171"/>
                        </a:cubicBezTo>
                        <a:cubicBezTo>
                          <a:pt x="144" y="172"/>
                          <a:pt x="144" y="172"/>
                          <a:pt x="144" y="172"/>
                        </a:cubicBezTo>
                        <a:cubicBezTo>
                          <a:pt x="144" y="172"/>
                          <a:pt x="144" y="172"/>
                          <a:pt x="144" y="172"/>
                        </a:cubicBezTo>
                        <a:cubicBezTo>
                          <a:pt x="144" y="172"/>
                          <a:pt x="144" y="172"/>
                          <a:pt x="144" y="172"/>
                        </a:cubicBezTo>
                        <a:cubicBezTo>
                          <a:pt x="144" y="172"/>
                          <a:pt x="144" y="172"/>
                          <a:pt x="144" y="174"/>
                        </a:cubicBezTo>
                        <a:cubicBezTo>
                          <a:pt x="143" y="175"/>
                          <a:pt x="143" y="175"/>
                          <a:pt x="143" y="175"/>
                        </a:cubicBezTo>
                        <a:cubicBezTo>
                          <a:pt x="143" y="175"/>
                          <a:pt x="143" y="176"/>
                          <a:pt x="143" y="176"/>
                        </a:cubicBezTo>
                        <a:cubicBezTo>
                          <a:pt x="143" y="176"/>
                          <a:pt x="143" y="176"/>
                          <a:pt x="144" y="176"/>
                        </a:cubicBezTo>
                        <a:cubicBezTo>
                          <a:pt x="144" y="177"/>
                          <a:pt x="144" y="177"/>
                          <a:pt x="144" y="177"/>
                        </a:cubicBezTo>
                        <a:cubicBezTo>
                          <a:pt x="144" y="177"/>
                          <a:pt x="144" y="177"/>
                          <a:pt x="144" y="177"/>
                        </a:cubicBezTo>
                        <a:cubicBezTo>
                          <a:pt x="144" y="176"/>
                          <a:pt x="144" y="176"/>
                          <a:pt x="144" y="176"/>
                        </a:cubicBezTo>
                        <a:cubicBezTo>
                          <a:pt x="144" y="176"/>
                          <a:pt x="144" y="176"/>
                          <a:pt x="144" y="176"/>
                        </a:cubicBezTo>
                        <a:cubicBezTo>
                          <a:pt x="144" y="176"/>
                          <a:pt x="144" y="176"/>
                          <a:pt x="145" y="176"/>
                        </a:cubicBezTo>
                        <a:cubicBezTo>
                          <a:pt x="145" y="176"/>
                          <a:pt x="145" y="176"/>
                          <a:pt x="145" y="176"/>
                        </a:cubicBezTo>
                        <a:cubicBezTo>
                          <a:pt x="145" y="177"/>
                          <a:pt x="144" y="177"/>
                          <a:pt x="144" y="178"/>
                        </a:cubicBezTo>
                        <a:cubicBezTo>
                          <a:pt x="144" y="178"/>
                          <a:pt x="144" y="178"/>
                          <a:pt x="145" y="178"/>
                        </a:cubicBezTo>
                        <a:cubicBezTo>
                          <a:pt x="146" y="182"/>
                          <a:pt x="146" y="181"/>
                          <a:pt x="146" y="181"/>
                        </a:cubicBezTo>
                        <a:cubicBezTo>
                          <a:pt x="146" y="181"/>
                          <a:pt x="146" y="180"/>
                          <a:pt x="146" y="180"/>
                        </a:cubicBezTo>
                        <a:cubicBezTo>
                          <a:pt x="146" y="180"/>
                          <a:pt x="147" y="180"/>
                          <a:pt x="147" y="180"/>
                        </a:cubicBezTo>
                        <a:cubicBezTo>
                          <a:pt x="147" y="180"/>
                          <a:pt x="147" y="181"/>
                          <a:pt x="147" y="181"/>
                        </a:cubicBezTo>
                        <a:cubicBezTo>
                          <a:pt x="147" y="181"/>
                          <a:pt x="146" y="181"/>
                          <a:pt x="146" y="182"/>
                        </a:cubicBezTo>
                        <a:cubicBezTo>
                          <a:pt x="146" y="182"/>
                          <a:pt x="146" y="182"/>
                          <a:pt x="147" y="182"/>
                        </a:cubicBezTo>
                        <a:cubicBezTo>
                          <a:pt x="147" y="183"/>
                          <a:pt x="147" y="183"/>
                          <a:pt x="148" y="183"/>
                        </a:cubicBezTo>
                        <a:cubicBezTo>
                          <a:pt x="148" y="183"/>
                          <a:pt x="147" y="184"/>
                          <a:pt x="148" y="185"/>
                        </a:cubicBezTo>
                        <a:cubicBezTo>
                          <a:pt x="150" y="185"/>
                          <a:pt x="150" y="185"/>
                          <a:pt x="150" y="186"/>
                        </a:cubicBezTo>
                        <a:cubicBezTo>
                          <a:pt x="151" y="186"/>
                          <a:pt x="150" y="187"/>
                          <a:pt x="151" y="187"/>
                        </a:cubicBezTo>
                        <a:cubicBezTo>
                          <a:pt x="151" y="187"/>
                          <a:pt x="151" y="188"/>
                          <a:pt x="151" y="188"/>
                        </a:cubicBezTo>
                        <a:cubicBezTo>
                          <a:pt x="151" y="188"/>
                          <a:pt x="151" y="188"/>
                          <a:pt x="152" y="188"/>
                        </a:cubicBezTo>
                        <a:cubicBezTo>
                          <a:pt x="152" y="188"/>
                          <a:pt x="152" y="188"/>
                          <a:pt x="152" y="188"/>
                        </a:cubicBezTo>
                        <a:cubicBezTo>
                          <a:pt x="152" y="188"/>
                          <a:pt x="152" y="188"/>
                          <a:pt x="153" y="188"/>
                        </a:cubicBezTo>
                        <a:cubicBezTo>
                          <a:pt x="153" y="188"/>
                          <a:pt x="153" y="188"/>
                          <a:pt x="153" y="188"/>
                        </a:cubicBezTo>
                        <a:cubicBezTo>
                          <a:pt x="153" y="188"/>
                          <a:pt x="153" y="188"/>
                          <a:pt x="153" y="188"/>
                        </a:cubicBezTo>
                        <a:cubicBezTo>
                          <a:pt x="154" y="188"/>
                          <a:pt x="154" y="187"/>
                          <a:pt x="154" y="187"/>
                        </a:cubicBezTo>
                        <a:cubicBezTo>
                          <a:pt x="154" y="188"/>
                          <a:pt x="154" y="188"/>
                          <a:pt x="154" y="188"/>
                        </a:cubicBezTo>
                        <a:cubicBezTo>
                          <a:pt x="153" y="189"/>
                          <a:pt x="153" y="189"/>
                          <a:pt x="153" y="189"/>
                        </a:cubicBezTo>
                        <a:cubicBezTo>
                          <a:pt x="153" y="189"/>
                          <a:pt x="153" y="189"/>
                          <a:pt x="153" y="189"/>
                        </a:cubicBezTo>
                        <a:cubicBezTo>
                          <a:pt x="153" y="189"/>
                          <a:pt x="153" y="189"/>
                          <a:pt x="153" y="189"/>
                        </a:cubicBezTo>
                        <a:cubicBezTo>
                          <a:pt x="154" y="189"/>
                          <a:pt x="154" y="188"/>
                          <a:pt x="155" y="188"/>
                        </a:cubicBezTo>
                        <a:cubicBezTo>
                          <a:pt x="155" y="187"/>
                          <a:pt x="155" y="187"/>
                          <a:pt x="155" y="187"/>
                        </a:cubicBezTo>
                        <a:cubicBezTo>
                          <a:pt x="155" y="187"/>
                          <a:pt x="155" y="187"/>
                          <a:pt x="155" y="187"/>
                        </a:cubicBezTo>
                        <a:cubicBezTo>
                          <a:pt x="155" y="187"/>
                          <a:pt x="154" y="187"/>
                          <a:pt x="155" y="185"/>
                        </a:cubicBezTo>
                        <a:cubicBezTo>
                          <a:pt x="155" y="185"/>
                          <a:pt x="155" y="185"/>
                          <a:pt x="155" y="185"/>
                        </a:cubicBezTo>
                        <a:cubicBezTo>
                          <a:pt x="155" y="185"/>
                          <a:pt x="155" y="184"/>
                          <a:pt x="155" y="182"/>
                        </a:cubicBezTo>
                        <a:cubicBezTo>
                          <a:pt x="155" y="182"/>
                          <a:pt x="155" y="182"/>
                          <a:pt x="155" y="182"/>
                        </a:cubicBezTo>
                        <a:cubicBezTo>
                          <a:pt x="155" y="182"/>
                          <a:pt x="155" y="179"/>
                          <a:pt x="155" y="179"/>
                        </a:cubicBezTo>
                        <a:cubicBezTo>
                          <a:pt x="155" y="179"/>
                          <a:pt x="155" y="179"/>
                          <a:pt x="155" y="179"/>
                        </a:cubicBezTo>
                        <a:cubicBezTo>
                          <a:pt x="154" y="178"/>
                          <a:pt x="154" y="178"/>
                          <a:pt x="154" y="178"/>
                        </a:cubicBezTo>
                        <a:cubicBezTo>
                          <a:pt x="154" y="178"/>
                          <a:pt x="154" y="178"/>
                          <a:pt x="154" y="178"/>
                        </a:cubicBezTo>
                        <a:cubicBezTo>
                          <a:pt x="154" y="178"/>
                          <a:pt x="154" y="178"/>
                          <a:pt x="154" y="178"/>
                        </a:cubicBezTo>
                        <a:cubicBezTo>
                          <a:pt x="154" y="177"/>
                          <a:pt x="154" y="177"/>
                          <a:pt x="154" y="176"/>
                        </a:cubicBezTo>
                        <a:cubicBezTo>
                          <a:pt x="154" y="176"/>
                          <a:pt x="154" y="176"/>
                          <a:pt x="153" y="176"/>
                        </a:cubicBezTo>
                        <a:cubicBezTo>
                          <a:pt x="153" y="175"/>
                          <a:pt x="153" y="174"/>
                          <a:pt x="153" y="174"/>
                        </a:cubicBezTo>
                        <a:cubicBezTo>
                          <a:pt x="153" y="174"/>
                          <a:pt x="153" y="174"/>
                          <a:pt x="153" y="174"/>
                        </a:cubicBezTo>
                        <a:cubicBezTo>
                          <a:pt x="152" y="174"/>
                          <a:pt x="152" y="173"/>
                          <a:pt x="153" y="173"/>
                        </a:cubicBezTo>
                        <a:cubicBezTo>
                          <a:pt x="153" y="174"/>
                          <a:pt x="153" y="174"/>
                          <a:pt x="153" y="174"/>
                        </a:cubicBezTo>
                        <a:cubicBezTo>
                          <a:pt x="153" y="174"/>
                          <a:pt x="153" y="173"/>
                          <a:pt x="153" y="173"/>
                        </a:cubicBezTo>
                        <a:cubicBezTo>
                          <a:pt x="152" y="171"/>
                          <a:pt x="152" y="171"/>
                          <a:pt x="152" y="171"/>
                        </a:cubicBezTo>
                        <a:cubicBezTo>
                          <a:pt x="152" y="173"/>
                          <a:pt x="152" y="173"/>
                          <a:pt x="152" y="173"/>
                        </a:cubicBezTo>
                        <a:cubicBezTo>
                          <a:pt x="152" y="172"/>
                          <a:pt x="152" y="171"/>
                          <a:pt x="152" y="171"/>
                        </a:cubicBezTo>
                        <a:cubicBezTo>
                          <a:pt x="152" y="171"/>
                          <a:pt x="152" y="171"/>
                          <a:pt x="152" y="171"/>
                        </a:cubicBezTo>
                        <a:cubicBezTo>
                          <a:pt x="151" y="169"/>
                          <a:pt x="151" y="169"/>
                          <a:pt x="151" y="169"/>
                        </a:cubicBezTo>
                        <a:cubicBezTo>
                          <a:pt x="150" y="169"/>
                          <a:pt x="150" y="169"/>
                          <a:pt x="150" y="168"/>
                        </a:cubicBezTo>
                        <a:cubicBezTo>
                          <a:pt x="150" y="167"/>
                          <a:pt x="150" y="167"/>
                          <a:pt x="149" y="166"/>
                        </a:cubicBezTo>
                        <a:cubicBezTo>
                          <a:pt x="149" y="166"/>
                          <a:pt x="149" y="166"/>
                          <a:pt x="149" y="166"/>
                        </a:cubicBezTo>
                        <a:cubicBezTo>
                          <a:pt x="149" y="166"/>
                          <a:pt x="149" y="166"/>
                          <a:pt x="149" y="166"/>
                        </a:cubicBezTo>
                        <a:cubicBezTo>
                          <a:pt x="149" y="165"/>
                          <a:pt x="148" y="164"/>
                          <a:pt x="149" y="164"/>
                        </a:cubicBezTo>
                        <a:cubicBezTo>
                          <a:pt x="149" y="163"/>
                          <a:pt x="149" y="163"/>
                          <a:pt x="149" y="163"/>
                        </a:cubicBezTo>
                        <a:cubicBezTo>
                          <a:pt x="148" y="163"/>
                          <a:pt x="149" y="162"/>
                          <a:pt x="148" y="162"/>
                        </a:cubicBezTo>
                        <a:cubicBezTo>
                          <a:pt x="149" y="161"/>
                          <a:pt x="149" y="161"/>
                          <a:pt x="149" y="161"/>
                        </a:cubicBezTo>
                        <a:cubicBezTo>
                          <a:pt x="149" y="160"/>
                          <a:pt x="150" y="158"/>
                          <a:pt x="150" y="158"/>
                        </a:cubicBezTo>
                        <a:cubicBezTo>
                          <a:pt x="150" y="158"/>
                          <a:pt x="150" y="158"/>
                          <a:pt x="150" y="157"/>
                        </a:cubicBezTo>
                        <a:cubicBezTo>
                          <a:pt x="150" y="157"/>
                          <a:pt x="151" y="157"/>
                          <a:pt x="151" y="157"/>
                        </a:cubicBezTo>
                        <a:cubicBezTo>
                          <a:pt x="151" y="156"/>
                          <a:pt x="151" y="156"/>
                          <a:pt x="152" y="156"/>
                        </a:cubicBezTo>
                        <a:cubicBezTo>
                          <a:pt x="152" y="155"/>
                          <a:pt x="152" y="155"/>
                          <a:pt x="152" y="155"/>
                        </a:cubicBezTo>
                        <a:cubicBezTo>
                          <a:pt x="153" y="155"/>
                          <a:pt x="153" y="155"/>
                          <a:pt x="155" y="153"/>
                        </a:cubicBezTo>
                        <a:cubicBezTo>
                          <a:pt x="155" y="153"/>
                          <a:pt x="156" y="152"/>
                          <a:pt x="156" y="152"/>
                        </a:cubicBezTo>
                        <a:cubicBezTo>
                          <a:pt x="157" y="152"/>
                          <a:pt x="157" y="152"/>
                          <a:pt x="157" y="152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7" y="151"/>
                          <a:pt x="157" y="151"/>
                          <a:pt x="157" y="151"/>
                        </a:cubicBezTo>
                        <a:cubicBezTo>
                          <a:pt x="158" y="150"/>
                          <a:pt x="158" y="150"/>
                          <a:pt x="158" y="150"/>
                        </a:cubicBezTo>
                        <a:cubicBezTo>
                          <a:pt x="158" y="150"/>
                          <a:pt x="158" y="149"/>
                          <a:pt x="158" y="149"/>
                        </a:cubicBezTo>
                        <a:cubicBezTo>
                          <a:pt x="158" y="149"/>
                          <a:pt x="159" y="149"/>
                          <a:pt x="159" y="149"/>
                        </a:cubicBezTo>
                        <a:cubicBezTo>
                          <a:pt x="159" y="149"/>
                          <a:pt x="159" y="149"/>
                          <a:pt x="159" y="149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59" y="148"/>
                          <a:pt x="159" y="148"/>
                          <a:pt x="159" y="148"/>
                        </a:cubicBezTo>
                        <a:cubicBezTo>
                          <a:pt x="160" y="148"/>
                          <a:pt x="160" y="148"/>
                          <a:pt x="160" y="148"/>
                        </a:cubicBezTo>
                        <a:cubicBezTo>
                          <a:pt x="160" y="148"/>
                          <a:pt x="161" y="148"/>
                          <a:pt x="161" y="148"/>
                        </a:cubicBezTo>
                        <a:cubicBezTo>
                          <a:pt x="161" y="148"/>
                          <a:pt x="162" y="148"/>
                          <a:pt x="162" y="148"/>
                        </a:cubicBezTo>
                        <a:cubicBezTo>
                          <a:pt x="162" y="148"/>
                          <a:pt x="162" y="148"/>
                          <a:pt x="162" y="148"/>
                        </a:cubicBezTo>
                        <a:cubicBezTo>
                          <a:pt x="162" y="148"/>
                          <a:pt x="162" y="148"/>
                          <a:pt x="162" y="148"/>
                        </a:cubicBezTo>
                        <a:cubicBezTo>
                          <a:pt x="162" y="147"/>
                          <a:pt x="162" y="147"/>
                          <a:pt x="163" y="147"/>
                        </a:cubicBezTo>
                        <a:cubicBezTo>
                          <a:pt x="163" y="146"/>
                          <a:pt x="163" y="146"/>
                          <a:pt x="163" y="146"/>
                        </a:cubicBezTo>
                        <a:cubicBezTo>
                          <a:pt x="163" y="146"/>
                          <a:pt x="163" y="146"/>
                          <a:pt x="163" y="146"/>
                        </a:cubicBezTo>
                        <a:cubicBezTo>
                          <a:pt x="168" y="143"/>
                          <a:pt x="168" y="143"/>
                          <a:pt x="169" y="143"/>
                        </a:cubicBezTo>
                        <a:cubicBezTo>
                          <a:pt x="168" y="143"/>
                          <a:pt x="168" y="143"/>
                          <a:pt x="168" y="143"/>
                        </a:cubicBezTo>
                        <a:cubicBezTo>
                          <a:pt x="168" y="143"/>
                          <a:pt x="168" y="143"/>
                          <a:pt x="168" y="143"/>
                        </a:cubicBezTo>
                        <a:cubicBezTo>
                          <a:pt x="167" y="143"/>
                          <a:pt x="167" y="143"/>
                          <a:pt x="166" y="143"/>
                        </a:cubicBezTo>
                        <a:cubicBezTo>
                          <a:pt x="167" y="143"/>
                          <a:pt x="167" y="143"/>
                          <a:pt x="167" y="142"/>
                        </a:cubicBezTo>
                        <a:cubicBezTo>
                          <a:pt x="167" y="142"/>
                          <a:pt x="166" y="141"/>
                          <a:pt x="166" y="141"/>
                        </a:cubicBezTo>
                        <a:cubicBezTo>
                          <a:pt x="167" y="141"/>
                          <a:pt x="168" y="141"/>
                          <a:pt x="168" y="141"/>
                        </a:cubicBezTo>
                        <a:cubicBezTo>
                          <a:pt x="168" y="141"/>
                          <a:pt x="171" y="140"/>
                          <a:pt x="170" y="139"/>
                        </a:cubicBezTo>
                        <a:cubicBezTo>
                          <a:pt x="170" y="139"/>
                          <a:pt x="169" y="139"/>
                          <a:pt x="169" y="139"/>
                        </a:cubicBezTo>
                        <a:cubicBezTo>
                          <a:pt x="169" y="139"/>
                          <a:pt x="169" y="139"/>
                          <a:pt x="169" y="139"/>
                        </a:cubicBezTo>
                        <a:cubicBezTo>
                          <a:pt x="169" y="139"/>
                          <a:pt x="169" y="139"/>
                          <a:pt x="169" y="139"/>
                        </a:cubicBezTo>
                        <a:cubicBezTo>
                          <a:pt x="169" y="139"/>
                          <a:pt x="169" y="138"/>
                          <a:pt x="168" y="138"/>
                        </a:cubicBezTo>
                        <a:cubicBezTo>
                          <a:pt x="168" y="139"/>
                          <a:pt x="167" y="139"/>
                          <a:pt x="167" y="139"/>
                        </a:cubicBezTo>
                        <a:cubicBezTo>
                          <a:pt x="168" y="139"/>
                          <a:pt x="168" y="138"/>
                          <a:pt x="169" y="138"/>
                        </a:cubicBezTo>
                        <a:cubicBezTo>
                          <a:pt x="169" y="138"/>
                          <a:pt x="169" y="138"/>
                          <a:pt x="169" y="138"/>
                        </a:cubicBezTo>
                        <a:cubicBezTo>
                          <a:pt x="169" y="138"/>
                          <a:pt x="169" y="138"/>
                          <a:pt x="170" y="138"/>
                        </a:cubicBezTo>
                        <a:cubicBezTo>
                          <a:pt x="170" y="138"/>
                          <a:pt x="170" y="138"/>
                          <a:pt x="170" y="138"/>
                        </a:cubicBezTo>
                        <a:cubicBezTo>
                          <a:pt x="170" y="138"/>
                          <a:pt x="170" y="138"/>
                          <a:pt x="171" y="141"/>
                        </a:cubicBezTo>
                        <a:cubicBezTo>
                          <a:pt x="172" y="138"/>
                          <a:pt x="169" y="137"/>
                          <a:pt x="169" y="135"/>
                        </a:cubicBezTo>
                        <a:cubicBezTo>
                          <a:pt x="168" y="135"/>
                          <a:pt x="167" y="135"/>
                          <a:pt x="166" y="134"/>
                        </a:cubicBezTo>
                        <a:cubicBezTo>
                          <a:pt x="166" y="134"/>
                          <a:pt x="166" y="134"/>
                          <a:pt x="165" y="133"/>
                        </a:cubicBezTo>
                        <a:cubicBezTo>
                          <a:pt x="166" y="134"/>
                          <a:pt x="166" y="134"/>
                          <a:pt x="167" y="134"/>
                        </a:cubicBezTo>
                        <a:cubicBezTo>
                          <a:pt x="167" y="134"/>
                          <a:pt x="167" y="133"/>
                          <a:pt x="167" y="133"/>
                        </a:cubicBezTo>
                        <a:cubicBezTo>
                          <a:pt x="167" y="133"/>
                          <a:pt x="167" y="133"/>
                          <a:pt x="167" y="133"/>
                        </a:cubicBezTo>
                        <a:cubicBezTo>
                          <a:pt x="167" y="133"/>
                          <a:pt x="167" y="133"/>
                          <a:pt x="167" y="133"/>
                        </a:cubicBezTo>
                        <a:cubicBezTo>
                          <a:pt x="167" y="133"/>
                          <a:pt x="167" y="132"/>
                          <a:pt x="167" y="132"/>
                        </a:cubicBezTo>
                        <a:cubicBezTo>
                          <a:pt x="166" y="132"/>
                          <a:pt x="166" y="132"/>
                          <a:pt x="166" y="132"/>
                        </a:cubicBezTo>
                        <a:cubicBezTo>
                          <a:pt x="166" y="132"/>
                          <a:pt x="166" y="131"/>
                          <a:pt x="166" y="131"/>
                        </a:cubicBezTo>
                        <a:cubicBezTo>
                          <a:pt x="166" y="131"/>
                          <a:pt x="167" y="131"/>
                          <a:pt x="167" y="132"/>
                        </a:cubicBezTo>
                        <a:cubicBezTo>
                          <a:pt x="167" y="131"/>
                          <a:pt x="167" y="131"/>
                          <a:pt x="167" y="130"/>
                        </a:cubicBezTo>
                        <a:cubicBezTo>
                          <a:pt x="167" y="130"/>
                          <a:pt x="164" y="129"/>
                          <a:pt x="164" y="128"/>
                        </a:cubicBezTo>
                        <a:cubicBezTo>
                          <a:pt x="164" y="129"/>
                          <a:pt x="165" y="129"/>
                          <a:pt x="165" y="129"/>
                        </a:cubicBezTo>
                        <a:cubicBezTo>
                          <a:pt x="165" y="129"/>
                          <a:pt x="165" y="129"/>
                          <a:pt x="165" y="129"/>
                        </a:cubicBezTo>
                        <a:cubicBezTo>
                          <a:pt x="166" y="129"/>
                          <a:pt x="166" y="129"/>
                          <a:pt x="166" y="129"/>
                        </a:cubicBezTo>
                        <a:cubicBezTo>
                          <a:pt x="166" y="129"/>
                          <a:pt x="166" y="130"/>
                          <a:pt x="167" y="130"/>
                        </a:cubicBezTo>
                        <a:cubicBezTo>
                          <a:pt x="166" y="128"/>
                          <a:pt x="166" y="125"/>
                          <a:pt x="166" y="125"/>
                        </a:cubicBezTo>
                        <a:cubicBezTo>
                          <a:pt x="166" y="125"/>
                          <a:pt x="166" y="125"/>
                          <a:pt x="166" y="124"/>
                        </a:cubicBezTo>
                        <a:cubicBezTo>
                          <a:pt x="167" y="125"/>
                          <a:pt x="167" y="125"/>
                          <a:pt x="167" y="125"/>
                        </a:cubicBezTo>
                        <a:cubicBezTo>
                          <a:pt x="167" y="124"/>
                          <a:pt x="167" y="124"/>
                          <a:pt x="167" y="124"/>
                        </a:cubicBezTo>
                        <a:cubicBezTo>
                          <a:pt x="167" y="124"/>
                          <a:pt x="167" y="124"/>
                          <a:pt x="167" y="124"/>
                        </a:cubicBezTo>
                        <a:cubicBezTo>
                          <a:pt x="167" y="125"/>
                          <a:pt x="167" y="125"/>
                          <a:pt x="167" y="125"/>
                        </a:cubicBezTo>
                        <a:cubicBezTo>
                          <a:pt x="167" y="125"/>
                          <a:pt x="167" y="125"/>
                          <a:pt x="167" y="125"/>
                        </a:cubicBezTo>
                        <a:cubicBezTo>
                          <a:pt x="167" y="125"/>
                          <a:pt x="167" y="125"/>
                          <a:pt x="167" y="126"/>
                        </a:cubicBezTo>
                        <a:cubicBezTo>
                          <a:pt x="166" y="126"/>
                          <a:pt x="166" y="126"/>
                          <a:pt x="166" y="126"/>
                        </a:cubicBezTo>
                        <a:cubicBezTo>
                          <a:pt x="166" y="126"/>
                          <a:pt x="167" y="126"/>
                          <a:pt x="167" y="126"/>
                        </a:cubicBezTo>
                        <a:cubicBezTo>
                          <a:pt x="167" y="126"/>
                          <a:pt x="167" y="126"/>
                          <a:pt x="167" y="127"/>
                        </a:cubicBezTo>
                        <a:cubicBezTo>
                          <a:pt x="167" y="127"/>
                          <a:pt x="167" y="127"/>
                          <a:pt x="167" y="127"/>
                        </a:cubicBezTo>
                        <a:cubicBezTo>
                          <a:pt x="167" y="127"/>
                          <a:pt x="167" y="127"/>
                          <a:pt x="167" y="127"/>
                        </a:cubicBezTo>
                        <a:cubicBezTo>
                          <a:pt x="167" y="127"/>
                          <a:pt x="167" y="127"/>
                          <a:pt x="167" y="127"/>
                        </a:cubicBezTo>
                        <a:cubicBezTo>
                          <a:pt x="167" y="128"/>
                          <a:pt x="167" y="128"/>
                          <a:pt x="167" y="128"/>
                        </a:cubicBezTo>
                        <a:cubicBezTo>
                          <a:pt x="167" y="128"/>
                          <a:pt x="167" y="129"/>
                          <a:pt x="168" y="129"/>
                        </a:cubicBezTo>
                        <a:cubicBezTo>
                          <a:pt x="168" y="129"/>
                          <a:pt x="168" y="129"/>
                          <a:pt x="168" y="129"/>
                        </a:cubicBezTo>
                        <a:cubicBezTo>
                          <a:pt x="168" y="129"/>
                          <a:pt x="168" y="129"/>
                          <a:pt x="168" y="129"/>
                        </a:cubicBezTo>
                        <a:cubicBezTo>
                          <a:pt x="168" y="129"/>
                          <a:pt x="168" y="129"/>
                          <a:pt x="168" y="129"/>
                        </a:cubicBezTo>
                        <a:cubicBezTo>
                          <a:pt x="168" y="130"/>
                          <a:pt x="168" y="130"/>
                          <a:pt x="168" y="130"/>
                        </a:cubicBezTo>
                        <a:cubicBezTo>
                          <a:pt x="169" y="130"/>
                          <a:pt x="169" y="130"/>
                          <a:pt x="169" y="130"/>
                        </a:cubicBezTo>
                        <a:cubicBezTo>
                          <a:pt x="169" y="130"/>
                          <a:pt x="169" y="130"/>
                          <a:pt x="169" y="130"/>
                        </a:cubicBezTo>
                        <a:cubicBezTo>
                          <a:pt x="169" y="130"/>
                          <a:pt x="169" y="130"/>
                          <a:pt x="169" y="130"/>
                        </a:cubicBezTo>
                        <a:cubicBezTo>
                          <a:pt x="169" y="131"/>
                          <a:pt x="169" y="131"/>
                          <a:pt x="169" y="131"/>
                        </a:cubicBezTo>
                        <a:cubicBezTo>
                          <a:pt x="168" y="132"/>
                          <a:pt x="168" y="132"/>
                          <a:pt x="168" y="133"/>
                        </a:cubicBezTo>
                        <a:cubicBezTo>
                          <a:pt x="168" y="134"/>
                          <a:pt x="168" y="134"/>
                          <a:pt x="169" y="134"/>
                        </a:cubicBezTo>
                        <a:cubicBezTo>
                          <a:pt x="169" y="133"/>
                          <a:pt x="169" y="133"/>
                          <a:pt x="169" y="133"/>
                        </a:cubicBezTo>
                        <a:cubicBezTo>
                          <a:pt x="169" y="133"/>
                          <a:pt x="169" y="133"/>
                          <a:pt x="169" y="133"/>
                        </a:cubicBezTo>
                        <a:cubicBezTo>
                          <a:pt x="169" y="133"/>
                          <a:pt x="169" y="133"/>
                          <a:pt x="169" y="133"/>
                        </a:cubicBezTo>
                        <a:cubicBezTo>
                          <a:pt x="169" y="133"/>
                          <a:pt x="169" y="133"/>
                          <a:pt x="169" y="132"/>
                        </a:cubicBezTo>
                        <a:cubicBezTo>
                          <a:pt x="169" y="132"/>
                          <a:pt x="169" y="132"/>
                          <a:pt x="170" y="132"/>
                        </a:cubicBezTo>
                        <a:cubicBezTo>
                          <a:pt x="170" y="131"/>
                          <a:pt x="170" y="131"/>
                          <a:pt x="171" y="130"/>
                        </a:cubicBezTo>
                        <a:cubicBezTo>
                          <a:pt x="171" y="130"/>
                          <a:pt x="171" y="129"/>
                          <a:pt x="171" y="129"/>
                        </a:cubicBezTo>
                        <a:cubicBezTo>
                          <a:pt x="171" y="129"/>
                          <a:pt x="171" y="129"/>
                          <a:pt x="171" y="129"/>
                        </a:cubicBezTo>
                        <a:cubicBezTo>
                          <a:pt x="171" y="128"/>
                          <a:pt x="171" y="128"/>
                          <a:pt x="171" y="128"/>
                        </a:cubicBezTo>
                        <a:cubicBezTo>
                          <a:pt x="171" y="128"/>
                          <a:pt x="171" y="128"/>
                          <a:pt x="171" y="128"/>
                        </a:cubicBezTo>
                        <a:cubicBezTo>
                          <a:pt x="171" y="128"/>
                          <a:pt x="171" y="127"/>
                          <a:pt x="171" y="126"/>
                        </a:cubicBezTo>
                        <a:cubicBezTo>
                          <a:pt x="171" y="126"/>
                          <a:pt x="171" y="126"/>
                          <a:pt x="171" y="126"/>
                        </a:cubicBezTo>
                        <a:cubicBezTo>
                          <a:pt x="171" y="126"/>
                          <a:pt x="171" y="126"/>
                          <a:pt x="170" y="126"/>
                        </a:cubicBezTo>
                        <a:cubicBezTo>
                          <a:pt x="170" y="126"/>
                          <a:pt x="170" y="126"/>
                          <a:pt x="170" y="125"/>
                        </a:cubicBezTo>
                        <a:cubicBezTo>
                          <a:pt x="169" y="124"/>
                          <a:pt x="169" y="124"/>
                          <a:pt x="169" y="124"/>
                        </a:cubicBezTo>
                        <a:cubicBezTo>
                          <a:pt x="169" y="124"/>
                          <a:pt x="169" y="123"/>
                          <a:pt x="169" y="123"/>
                        </a:cubicBezTo>
                        <a:cubicBezTo>
                          <a:pt x="169" y="123"/>
                          <a:pt x="170" y="124"/>
                          <a:pt x="170" y="124"/>
                        </a:cubicBezTo>
                        <a:cubicBezTo>
                          <a:pt x="170" y="124"/>
                          <a:pt x="170" y="124"/>
                          <a:pt x="170" y="124"/>
                        </a:cubicBezTo>
                        <a:cubicBezTo>
                          <a:pt x="170" y="124"/>
                          <a:pt x="170" y="124"/>
                          <a:pt x="170" y="124"/>
                        </a:cubicBezTo>
                        <a:cubicBezTo>
                          <a:pt x="171" y="125"/>
                          <a:pt x="171" y="125"/>
                          <a:pt x="172" y="125"/>
                        </a:cubicBezTo>
                        <a:cubicBezTo>
                          <a:pt x="172" y="125"/>
                          <a:pt x="172" y="125"/>
                          <a:pt x="172" y="126"/>
                        </a:cubicBezTo>
                        <a:cubicBezTo>
                          <a:pt x="172" y="125"/>
                          <a:pt x="172" y="125"/>
                          <a:pt x="172" y="125"/>
                        </a:cubicBezTo>
                        <a:cubicBezTo>
                          <a:pt x="172" y="125"/>
                          <a:pt x="173" y="124"/>
                          <a:pt x="173" y="124"/>
                        </a:cubicBezTo>
                        <a:cubicBezTo>
                          <a:pt x="173" y="124"/>
                          <a:pt x="173" y="124"/>
                          <a:pt x="174" y="120"/>
                        </a:cubicBezTo>
                        <a:cubicBezTo>
                          <a:pt x="174" y="120"/>
                          <a:pt x="174" y="120"/>
                          <a:pt x="174" y="120"/>
                        </a:cubicBezTo>
                        <a:cubicBezTo>
                          <a:pt x="174" y="120"/>
                          <a:pt x="174" y="120"/>
                          <a:pt x="174" y="120"/>
                        </a:cubicBezTo>
                        <a:cubicBezTo>
                          <a:pt x="174" y="119"/>
                          <a:pt x="174" y="119"/>
                          <a:pt x="174" y="119"/>
                        </a:cubicBezTo>
                        <a:cubicBezTo>
                          <a:pt x="174" y="119"/>
                          <a:pt x="174" y="119"/>
                          <a:pt x="174" y="119"/>
                        </a:cubicBezTo>
                        <a:cubicBezTo>
                          <a:pt x="174" y="119"/>
                          <a:pt x="174" y="119"/>
                          <a:pt x="174" y="118"/>
                        </a:cubicBezTo>
                        <a:cubicBezTo>
                          <a:pt x="174" y="119"/>
                          <a:pt x="174" y="119"/>
                          <a:pt x="174" y="119"/>
                        </a:cubicBezTo>
                        <a:cubicBezTo>
                          <a:pt x="175" y="118"/>
                          <a:pt x="175" y="118"/>
                          <a:pt x="175" y="118"/>
                        </a:cubicBezTo>
                        <a:cubicBezTo>
                          <a:pt x="175" y="118"/>
                          <a:pt x="175" y="118"/>
                          <a:pt x="176" y="118"/>
                        </a:cubicBezTo>
                        <a:cubicBezTo>
                          <a:pt x="176" y="118"/>
                          <a:pt x="176" y="118"/>
                          <a:pt x="176" y="118"/>
                        </a:cubicBezTo>
                        <a:cubicBezTo>
                          <a:pt x="176" y="118"/>
                          <a:pt x="176" y="118"/>
                          <a:pt x="176" y="118"/>
                        </a:cubicBezTo>
                        <a:cubicBezTo>
                          <a:pt x="176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7" y="118"/>
                          <a:pt x="177" y="118"/>
                          <a:pt x="177" y="118"/>
                        </a:cubicBezTo>
                        <a:cubicBezTo>
                          <a:pt x="178" y="117"/>
                          <a:pt x="178" y="117"/>
                          <a:pt x="178" y="117"/>
                        </a:cubicBezTo>
                        <a:cubicBezTo>
                          <a:pt x="179" y="117"/>
                          <a:pt x="179" y="117"/>
                          <a:pt x="179" y="117"/>
                        </a:cubicBezTo>
                        <a:cubicBezTo>
                          <a:pt x="179" y="117"/>
                          <a:pt x="179" y="117"/>
                          <a:pt x="179" y="117"/>
                        </a:cubicBezTo>
                        <a:cubicBezTo>
                          <a:pt x="181" y="116"/>
                          <a:pt x="181" y="116"/>
                          <a:pt x="182" y="116"/>
                        </a:cubicBezTo>
                        <a:cubicBezTo>
                          <a:pt x="181" y="116"/>
                          <a:pt x="181" y="116"/>
                          <a:pt x="181" y="116"/>
                        </a:cubicBezTo>
                        <a:cubicBezTo>
                          <a:pt x="180" y="116"/>
                          <a:pt x="180" y="116"/>
                          <a:pt x="179" y="116"/>
                        </a:cubicBezTo>
                        <a:cubicBezTo>
                          <a:pt x="180" y="116"/>
                          <a:pt x="180" y="116"/>
                          <a:pt x="180" y="115"/>
                        </a:cubicBezTo>
                        <a:cubicBezTo>
                          <a:pt x="180" y="116"/>
                          <a:pt x="179" y="116"/>
                          <a:pt x="179" y="116"/>
                        </a:cubicBezTo>
                        <a:cubicBezTo>
                          <a:pt x="177" y="116"/>
                          <a:pt x="175" y="117"/>
                          <a:pt x="175" y="117"/>
                        </a:cubicBezTo>
                        <a:cubicBezTo>
                          <a:pt x="175" y="117"/>
                          <a:pt x="175" y="117"/>
                          <a:pt x="175" y="117"/>
                        </a:cubicBezTo>
                        <a:cubicBezTo>
                          <a:pt x="175" y="116"/>
                          <a:pt x="176" y="116"/>
                          <a:pt x="176" y="116"/>
                        </a:cubicBezTo>
                        <a:cubicBezTo>
                          <a:pt x="177" y="116"/>
                          <a:pt x="177" y="116"/>
                          <a:pt x="177" y="116"/>
                        </a:cubicBezTo>
                        <a:cubicBezTo>
                          <a:pt x="177" y="115"/>
                          <a:pt x="177" y="115"/>
                          <a:pt x="179" y="115"/>
                        </a:cubicBezTo>
                        <a:cubicBezTo>
                          <a:pt x="179" y="115"/>
                          <a:pt x="179" y="115"/>
                          <a:pt x="179" y="115"/>
                        </a:cubicBezTo>
                        <a:cubicBezTo>
                          <a:pt x="181" y="115"/>
                          <a:pt x="181" y="115"/>
                          <a:pt x="182" y="114"/>
                        </a:cubicBezTo>
                        <a:cubicBezTo>
                          <a:pt x="182" y="114"/>
                          <a:pt x="182" y="114"/>
                          <a:pt x="182" y="114"/>
                        </a:cubicBezTo>
                        <a:cubicBezTo>
                          <a:pt x="183" y="114"/>
                          <a:pt x="183" y="113"/>
                          <a:pt x="183" y="113"/>
                        </a:cubicBezTo>
                        <a:cubicBezTo>
                          <a:pt x="183" y="113"/>
                          <a:pt x="183" y="113"/>
                          <a:pt x="183" y="113"/>
                        </a:cubicBezTo>
                        <a:cubicBezTo>
                          <a:pt x="183" y="113"/>
                          <a:pt x="183" y="113"/>
                          <a:pt x="183" y="113"/>
                        </a:cubicBezTo>
                        <a:cubicBezTo>
                          <a:pt x="183" y="113"/>
                          <a:pt x="183" y="113"/>
                          <a:pt x="183" y="114"/>
                        </a:cubicBezTo>
                        <a:cubicBezTo>
                          <a:pt x="183" y="113"/>
                          <a:pt x="183" y="113"/>
                          <a:pt x="183" y="113"/>
                        </a:cubicBezTo>
                        <a:cubicBezTo>
                          <a:pt x="184" y="113"/>
                          <a:pt x="184" y="114"/>
                          <a:pt x="184" y="114"/>
                        </a:cubicBezTo>
                        <a:cubicBezTo>
                          <a:pt x="184" y="114"/>
                          <a:pt x="185" y="113"/>
                          <a:pt x="185" y="113"/>
                        </a:cubicBezTo>
                        <a:cubicBezTo>
                          <a:pt x="185" y="113"/>
                          <a:pt x="185" y="113"/>
                          <a:pt x="185" y="113"/>
                        </a:cubicBezTo>
                        <a:cubicBezTo>
                          <a:pt x="185" y="113"/>
                          <a:pt x="185" y="113"/>
                          <a:pt x="185" y="113"/>
                        </a:cubicBezTo>
                        <a:cubicBezTo>
                          <a:pt x="185" y="113"/>
                          <a:pt x="185" y="113"/>
                          <a:pt x="185" y="112"/>
                        </a:cubicBezTo>
                        <a:cubicBezTo>
                          <a:pt x="185" y="113"/>
                          <a:pt x="185" y="113"/>
                          <a:pt x="185" y="113"/>
                        </a:cubicBezTo>
                        <a:cubicBezTo>
                          <a:pt x="185" y="113"/>
                          <a:pt x="185" y="114"/>
                          <a:pt x="185" y="114"/>
                        </a:cubicBezTo>
                        <a:cubicBezTo>
                          <a:pt x="185" y="114"/>
                          <a:pt x="186" y="113"/>
                          <a:pt x="186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3"/>
                          <a:pt x="187" y="113"/>
                          <a:pt x="187" y="113"/>
                        </a:cubicBezTo>
                        <a:cubicBezTo>
                          <a:pt x="187" y="112"/>
                          <a:pt x="187" y="112"/>
                          <a:pt x="188" y="112"/>
                        </a:cubicBezTo>
                        <a:cubicBezTo>
                          <a:pt x="188" y="112"/>
                          <a:pt x="188" y="112"/>
                          <a:pt x="188" y="112"/>
                        </a:cubicBezTo>
                        <a:cubicBezTo>
                          <a:pt x="188" y="112"/>
                          <a:pt x="188" y="113"/>
                          <a:pt x="188" y="113"/>
                        </a:cubicBezTo>
                        <a:cubicBezTo>
                          <a:pt x="188" y="112"/>
                          <a:pt x="188" y="110"/>
                          <a:pt x="187" y="111"/>
                        </a:cubicBezTo>
                        <a:cubicBezTo>
                          <a:pt x="187" y="111"/>
                          <a:pt x="187" y="111"/>
                          <a:pt x="188" y="111"/>
                        </a:cubicBezTo>
                        <a:cubicBezTo>
                          <a:pt x="187" y="112"/>
                          <a:pt x="187" y="112"/>
                          <a:pt x="187" y="112"/>
                        </a:cubicBezTo>
                        <a:cubicBezTo>
                          <a:pt x="186" y="112"/>
                          <a:pt x="186" y="112"/>
                          <a:pt x="185" y="110"/>
                        </a:cubicBezTo>
                        <a:cubicBezTo>
                          <a:pt x="185" y="110"/>
                          <a:pt x="184" y="110"/>
                          <a:pt x="184" y="110"/>
                        </a:cubicBezTo>
                        <a:cubicBezTo>
                          <a:pt x="184" y="110"/>
                          <a:pt x="184" y="110"/>
                          <a:pt x="184" y="110"/>
                        </a:cubicBezTo>
                        <a:cubicBezTo>
                          <a:pt x="184" y="109"/>
                          <a:pt x="185" y="109"/>
                          <a:pt x="185" y="108"/>
                        </a:cubicBezTo>
                        <a:cubicBezTo>
                          <a:pt x="185" y="108"/>
                          <a:pt x="185" y="108"/>
                          <a:pt x="185" y="108"/>
                        </a:cubicBezTo>
                        <a:cubicBezTo>
                          <a:pt x="184" y="109"/>
                          <a:pt x="184" y="109"/>
                          <a:pt x="184" y="109"/>
                        </a:cubicBezTo>
                        <a:cubicBezTo>
                          <a:pt x="184" y="108"/>
                          <a:pt x="184" y="108"/>
                          <a:pt x="184" y="106"/>
                        </a:cubicBezTo>
                        <a:cubicBezTo>
                          <a:pt x="185" y="105"/>
                          <a:pt x="185" y="105"/>
                          <a:pt x="185" y="105"/>
                        </a:cubicBezTo>
                        <a:cubicBezTo>
                          <a:pt x="185" y="105"/>
                          <a:pt x="185" y="105"/>
                          <a:pt x="185" y="105"/>
                        </a:cubicBezTo>
                        <a:cubicBezTo>
                          <a:pt x="185" y="105"/>
                          <a:pt x="185" y="105"/>
                          <a:pt x="185" y="105"/>
                        </a:cubicBezTo>
                        <a:cubicBezTo>
                          <a:pt x="185" y="104"/>
                          <a:pt x="185" y="104"/>
                          <a:pt x="186" y="103"/>
                        </a:cubicBezTo>
                        <a:cubicBezTo>
                          <a:pt x="186" y="103"/>
                          <a:pt x="186" y="103"/>
                          <a:pt x="186" y="103"/>
                        </a:cubicBezTo>
                        <a:cubicBezTo>
                          <a:pt x="186" y="104"/>
                          <a:pt x="186" y="104"/>
                          <a:pt x="186" y="104"/>
                        </a:cubicBezTo>
                        <a:cubicBezTo>
                          <a:pt x="186" y="104"/>
                          <a:pt x="186" y="104"/>
                          <a:pt x="186" y="104"/>
                        </a:cubicBezTo>
                        <a:cubicBezTo>
                          <a:pt x="186" y="103"/>
                          <a:pt x="186" y="103"/>
                          <a:pt x="186" y="103"/>
                        </a:cubicBezTo>
                        <a:cubicBezTo>
                          <a:pt x="186" y="103"/>
                          <a:pt x="187" y="103"/>
                          <a:pt x="187" y="103"/>
                        </a:cubicBezTo>
                        <a:cubicBezTo>
                          <a:pt x="187" y="103"/>
                          <a:pt x="188" y="103"/>
                          <a:pt x="189" y="102"/>
                        </a:cubicBezTo>
                        <a:cubicBezTo>
                          <a:pt x="189" y="102"/>
                          <a:pt x="189" y="102"/>
                          <a:pt x="189" y="102"/>
                        </a:cubicBezTo>
                        <a:cubicBezTo>
                          <a:pt x="189" y="101"/>
                          <a:pt x="189" y="101"/>
                          <a:pt x="189" y="101"/>
                        </a:cubicBezTo>
                        <a:cubicBezTo>
                          <a:pt x="189" y="101"/>
                          <a:pt x="189" y="101"/>
                          <a:pt x="189" y="101"/>
                        </a:cubicBezTo>
                        <a:cubicBezTo>
                          <a:pt x="190" y="101"/>
                          <a:pt x="190" y="101"/>
                          <a:pt x="190" y="101"/>
                        </a:cubicBezTo>
                        <a:cubicBezTo>
                          <a:pt x="190" y="101"/>
                          <a:pt x="190" y="101"/>
                          <a:pt x="190" y="102"/>
                        </a:cubicBezTo>
                        <a:cubicBezTo>
                          <a:pt x="190" y="101"/>
                          <a:pt x="191" y="101"/>
                          <a:pt x="191" y="101"/>
                        </a:cubicBezTo>
                        <a:cubicBezTo>
                          <a:pt x="191" y="101"/>
                          <a:pt x="191" y="101"/>
                          <a:pt x="191" y="101"/>
                        </a:cubicBezTo>
                        <a:cubicBezTo>
                          <a:pt x="191" y="101"/>
                          <a:pt x="191" y="100"/>
                          <a:pt x="191" y="100"/>
                        </a:cubicBezTo>
                        <a:cubicBezTo>
                          <a:pt x="191" y="100"/>
                          <a:pt x="191" y="100"/>
                          <a:pt x="191" y="101"/>
                        </a:cubicBezTo>
                        <a:cubicBezTo>
                          <a:pt x="191" y="101"/>
                          <a:pt x="191" y="101"/>
                          <a:pt x="191" y="101"/>
                        </a:cubicBezTo>
                        <a:cubicBezTo>
                          <a:pt x="191" y="101"/>
                          <a:pt x="191" y="101"/>
                          <a:pt x="191" y="101"/>
                        </a:cubicBezTo>
                        <a:cubicBezTo>
                          <a:pt x="191" y="101"/>
                          <a:pt x="191" y="101"/>
                          <a:pt x="192" y="101"/>
                        </a:cubicBezTo>
                        <a:cubicBezTo>
                          <a:pt x="192" y="101"/>
                          <a:pt x="191" y="101"/>
                          <a:pt x="191" y="100"/>
                        </a:cubicBezTo>
                        <a:cubicBezTo>
                          <a:pt x="191" y="100"/>
                          <a:pt x="192" y="100"/>
                          <a:pt x="192" y="100"/>
                        </a:cubicBezTo>
                        <a:cubicBezTo>
                          <a:pt x="192" y="100"/>
                          <a:pt x="192" y="100"/>
                          <a:pt x="192" y="100"/>
                        </a:cubicBezTo>
                        <a:cubicBezTo>
                          <a:pt x="193" y="100"/>
                          <a:pt x="193" y="100"/>
                          <a:pt x="193" y="100"/>
                        </a:cubicBezTo>
                        <a:cubicBezTo>
                          <a:pt x="192" y="100"/>
                          <a:pt x="192" y="100"/>
                          <a:pt x="192" y="100"/>
                        </a:cubicBezTo>
                        <a:cubicBezTo>
                          <a:pt x="193" y="100"/>
                          <a:pt x="193" y="100"/>
                          <a:pt x="193" y="100"/>
                        </a:cubicBezTo>
                        <a:cubicBezTo>
                          <a:pt x="193" y="100"/>
                          <a:pt x="193" y="100"/>
                          <a:pt x="193" y="100"/>
                        </a:cubicBezTo>
                        <a:cubicBezTo>
                          <a:pt x="193" y="100"/>
                          <a:pt x="193" y="100"/>
                          <a:pt x="193" y="100"/>
                        </a:cubicBezTo>
                        <a:cubicBezTo>
                          <a:pt x="193" y="100"/>
                          <a:pt x="193" y="100"/>
                          <a:pt x="194" y="100"/>
                        </a:cubicBezTo>
                        <a:cubicBezTo>
                          <a:pt x="194" y="100"/>
                          <a:pt x="194" y="99"/>
                          <a:pt x="194" y="99"/>
                        </a:cubicBezTo>
                        <a:cubicBezTo>
                          <a:pt x="194" y="99"/>
                          <a:pt x="194" y="99"/>
                          <a:pt x="194" y="99"/>
                        </a:cubicBezTo>
                        <a:cubicBezTo>
                          <a:pt x="194" y="99"/>
                          <a:pt x="194" y="99"/>
                          <a:pt x="194" y="99"/>
                        </a:cubicBezTo>
                        <a:cubicBezTo>
                          <a:pt x="195" y="99"/>
                          <a:pt x="195" y="99"/>
                          <a:pt x="195" y="99"/>
                        </a:cubicBezTo>
                        <a:cubicBezTo>
                          <a:pt x="195" y="99"/>
                          <a:pt x="195" y="99"/>
                          <a:pt x="195" y="99"/>
                        </a:cubicBezTo>
                        <a:cubicBezTo>
                          <a:pt x="195" y="99"/>
                          <a:pt x="195" y="99"/>
                          <a:pt x="195" y="99"/>
                        </a:cubicBezTo>
                        <a:cubicBezTo>
                          <a:pt x="195" y="98"/>
                          <a:pt x="195" y="98"/>
                          <a:pt x="195" y="97"/>
                        </a:cubicBezTo>
                        <a:cubicBezTo>
                          <a:pt x="195" y="97"/>
                          <a:pt x="195" y="97"/>
                          <a:pt x="195" y="97"/>
                        </a:cubicBezTo>
                        <a:cubicBezTo>
                          <a:pt x="195" y="97"/>
                          <a:pt x="195" y="97"/>
                          <a:pt x="195" y="97"/>
                        </a:cubicBezTo>
                        <a:cubicBezTo>
                          <a:pt x="195" y="97"/>
                          <a:pt x="196" y="97"/>
                          <a:pt x="196" y="97"/>
                        </a:cubicBezTo>
                        <a:cubicBezTo>
                          <a:pt x="196" y="97"/>
                          <a:pt x="197" y="97"/>
                          <a:pt x="198" y="97"/>
                        </a:cubicBezTo>
                        <a:cubicBezTo>
                          <a:pt x="198" y="96"/>
                          <a:pt x="198" y="96"/>
                          <a:pt x="198" y="96"/>
                        </a:cubicBezTo>
                        <a:cubicBezTo>
                          <a:pt x="197" y="96"/>
                          <a:pt x="198" y="96"/>
                          <a:pt x="198" y="96"/>
                        </a:cubicBezTo>
                        <a:cubicBezTo>
                          <a:pt x="198" y="96"/>
                          <a:pt x="198" y="96"/>
                          <a:pt x="198" y="96"/>
                        </a:cubicBezTo>
                        <a:cubicBezTo>
                          <a:pt x="199" y="96"/>
                          <a:pt x="199" y="96"/>
                          <a:pt x="199" y="96"/>
                        </a:cubicBezTo>
                        <a:cubicBezTo>
                          <a:pt x="199" y="96"/>
                          <a:pt x="199" y="96"/>
                          <a:pt x="199" y="96"/>
                        </a:cubicBezTo>
                        <a:cubicBezTo>
                          <a:pt x="199" y="96"/>
                          <a:pt x="200" y="96"/>
                          <a:pt x="200" y="96"/>
                        </a:cubicBezTo>
                        <a:cubicBezTo>
                          <a:pt x="200" y="96"/>
                          <a:pt x="200" y="96"/>
                          <a:pt x="200" y="96"/>
                        </a:cubicBezTo>
                        <a:cubicBezTo>
                          <a:pt x="200" y="96"/>
                          <a:pt x="200" y="96"/>
                          <a:pt x="200" y="96"/>
                        </a:cubicBezTo>
                        <a:cubicBezTo>
                          <a:pt x="200" y="95"/>
                          <a:pt x="200" y="95"/>
                          <a:pt x="200" y="95"/>
                        </a:cubicBezTo>
                        <a:cubicBezTo>
                          <a:pt x="200" y="95"/>
                          <a:pt x="200" y="95"/>
                          <a:pt x="200" y="95"/>
                        </a:cubicBezTo>
                        <a:cubicBezTo>
                          <a:pt x="201" y="95"/>
                          <a:pt x="201" y="95"/>
                          <a:pt x="201" y="95"/>
                        </a:cubicBezTo>
                        <a:cubicBezTo>
                          <a:pt x="201" y="95"/>
                          <a:pt x="202" y="94"/>
                          <a:pt x="202" y="94"/>
                        </a:cubicBezTo>
                        <a:cubicBezTo>
                          <a:pt x="202" y="94"/>
                          <a:pt x="202" y="94"/>
                          <a:pt x="202" y="94"/>
                        </a:cubicBezTo>
                        <a:cubicBezTo>
                          <a:pt x="202" y="94"/>
                          <a:pt x="203" y="94"/>
                          <a:pt x="203" y="94"/>
                        </a:cubicBezTo>
                        <a:cubicBezTo>
                          <a:pt x="202" y="94"/>
                          <a:pt x="202" y="94"/>
                          <a:pt x="201" y="96"/>
                        </a:cubicBezTo>
                        <a:cubicBezTo>
                          <a:pt x="202" y="96"/>
                          <a:pt x="202" y="95"/>
                          <a:pt x="202" y="95"/>
                        </a:cubicBezTo>
                        <a:cubicBezTo>
                          <a:pt x="204" y="95"/>
                          <a:pt x="205" y="95"/>
                          <a:pt x="206" y="95"/>
                        </a:cubicBezTo>
                        <a:cubicBezTo>
                          <a:pt x="204" y="96"/>
                          <a:pt x="203" y="96"/>
                          <a:pt x="203" y="95"/>
                        </a:cubicBezTo>
                        <a:cubicBezTo>
                          <a:pt x="203" y="96"/>
                          <a:pt x="202" y="96"/>
                          <a:pt x="202" y="96"/>
                        </a:cubicBezTo>
                        <a:cubicBezTo>
                          <a:pt x="202" y="96"/>
                          <a:pt x="202" y="96"/>
                          <a:pt x="202" y="96"/>
                        </a:cubicBezTo>
                        <a:cubicBezTo>
                          <a:pt x="202" y="96"/>
                          <a:pt x="202" y="96"/>
                          <a:pt x="202" y="96"/>
                        </a:cubicBezTo>
                        <a:cubicBezTo>
                          <a:pt x="202" y="96"/>
                          <a:pt x="202" y="96"/>
                          <a:pt x="201" y="96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1" y="97"/>
                          <a:pt x="201" y="97"/>
                        </a:cubicBezTo>
                        <a:cubicBezTo>
                          <a:pt x="201" y="97"/>
                          <a:pt x="200" y="97"/>
                          <a:pt x="200" y="98"/>
                        </a:cubicBezTo>
                        <a:cubicBezTo>
                          <a:pt x="200" y="98"/>
                          <a:pt x="200" y="98"/>
                          <a:pt x="200" y="98"/>
                        </a:cubicBezTo>
                        <a:cubicBezTo>
                          <a:pt x="200" y="98"/>
                          <a:pt x="199" y="98"/>
                          <a:pt x="199" y="99"/>
                        </a:cubicBezTo>
                        <a:cubicBezTo>
                          <a:pt x="199" y="99"/>
                          <a:pt x="199" y="99"/>
                          <a:pt x="199" y="99"/>
                        </a:cubicBezTo>
                        <a:cubicBezTo>
                          <a:pt x="199" y="99"/>
                          <a:pt x="199" y="99"/>
                          <a:pt x="199" y="99"/>
                        </a:cubicBezTo>
                        <a:cubicBezTo>
                          <a:pt x="198" y="99"/>
                          <a:pt x="198" y="99"/>
                          <a:pt x="198" y="99"/>
                        </a:cubicBezTo>
                        <a:cubicBezTo>
                          <a:pt x="198" y="99"/>
                          <a:pt x="198" y="99"/>
                          <a:pt x="198" y="100"/>
                        </a:cubicBezTo>
                        <a:cubicBezTo>
                          <a:pt x="198" y="100"/>
                          <a:pt x="198" y="99"/>
                          <a:pt x="199" y="99"/>
                        </a:cubicBezTo>
                        <a:cubicBezTo>
                          <a:pt x="199" y="99"/>
                          <a:pt x="199" y="99"/>
                          <a:pt x="199" y="99"/>
                        </a:cubicBezTo>
                        <a:cubicBezTo>
                          <a:pt x="198" y="100"/>
                          <a:pt x="198" y="100"/>
                          <a:pt x="198" y="101"/>
                        </a:cubicBezTo>
                        <a:cubicBezTo>
                          <a:pt x="199" y="101"/>
                          <a:pt x="199" y="101"/>
                          <a:pt x="199" y="101"/>
                        </a:cubicBezTo>
                        <a:cubicBezTo>
                          <a:pt x="199" y="101"/>
                          <a:pt x="199" y="101"/>
                          <a:pt x="199" y="101"/>
                        </a:cubicBezTo>
                        <a:cubicBezTo>
                          <a:pt x="199" y="101"/>
                          <a:pt x="199" y="102"/>
                          <a:pt x="199" y="102"/>
                        </a:cubicBezTo>
                        <a:cubicBezTo>
                          <a:pt x="200" y="102"/>
                          <a:pt x="200" y="102"/>
                          <a:pt x="200" y="102"/>
                        </a:cubicBezTo>
                        <a:cubicBezTo>
                          <a:pt x="200" y="102"/>
                          <a:pt x="200" y="102"/>
                          <a:pt x="200" y="102"/>
                        </a:cubicBezTo>
                        <a:cubicBezTo>
                          <a:pt x="200" y="102"/>
                          <a:pt x="200" y="102"/>
                          <a:pt x="200" y="102"/>
                        </a:cubicBezTo>
                        <a:cubicBezTo>
                          <a:pt x="200" y="102"/>
                          <a:pt x="200" y="102"/>
                          <a:pt x="200" y="102"/>
                        </a:cubicBezTo>
                        <a:cubicBezTo>
                          <a:pt x="201" y="103"/>
                          <a:pt x="201" y="102"/>
                          <a:pt x="202" y="102"/>
                        </a:cubicBezTo>
                        <a:cubicBezTo>
                          <a:pt x="202" y="102"/>
                          <a:pt x="202" y="102"/>
                          <a:pt x="202" y="102"/>
                        </a:cubicBezTo>
                        <a:cubicBezTo>
                          <a:pt x="202" y="102"/>
                          <a:pt x="202" y="102"/>
                          <a:pt x="202" y="101"/>
                        </a:cubicBezTo>
                        <a:cubicBezTo>
                          <a:pt x="203" y="102"/>
                          <a:pt x="203" y="102"/>
                          <a:pt x="203" y="102"/>
                        </a:cubicBezTo>
                        <a:cubicBezTo>
                          <a:pt x="203" y="101"/>
                          <a:pt x="203" y="101"/>
                          <a:pt x="203" y="101"/>
                        </a:cubicBezTo>
                        <a:cubicBezTo>
                          <a:pt x="203" y="101"/>
                          <a:pt x="203" y="101"/>
                          <a:pt x="203" y="101"/>
                        </a:cubicBezTo>
                        <a:cubicBezTo>
                          <a:pt x="204" y="100"/>
                          <a:pt x="204" y="100"/>
                          <a:pt x="204" y="100"/>
                        </a:cubicBezTo>
                        <a:cubicBezTo>
                          <a:pt x="204" y="100"/>
                          <a:pt x="204" y="100"/>
                          <a:pt x="204" y="100"/>
                        </a:cubicBezTo>
                        <a:cubicBezTo>
                          <a:pt x="204" y="100"/>
                          <a:pt x="204" y="99"/>
                          <a:pt x="205" y="99"/>
                        </a:cubicBezTo>
                        <a:cubicBezTo>
                          <a:pt x="205" y="99"/>
                          <a:pt x="205" y="99"/>
                          <a:pt x="205" y="99"/>
                        </a:cubicBezTo>
                        <a:cubicBezTo>
                          <a:pt x="204" y="99"/>
                          <a:pt x="204" y="98"/>
                          <a:pt x="204" y="98"/>
                        </a:cubicBezTo>
                        <a:cubicBezTo>
                          <a:pt x="204" y="98"/>
                          <a:pt x="205" y="98"/>
                          <a:pt x="205" y="98"/>
                        </a:cubicBezTo>
                        <a:cubicBezTo>
                          <a:pt x="205" y="98"/>
                          <a:pt x="205" y="98"/>
                          <a:pt x="205" y="98"/>
                        </a:cubicBezTo>
                        <a:cubicBezTo>
                          <a:pt x="206" y="98"/>
                          <a:pt x="206" y="98"/>
                          <a:pt x="207" y="98"/>
                        </a:cubicBezTo>
                        <a:cubicBezTo>
                          <a:pt x="207" y="98"/>
                          <a:pt x="207" y="98"/>
                          <a:pt x="207" y="98"/>
                        </a:cubicBezTo>
                        <a:cubicBezTo>
                          <a:pt x="208" y="97"/>
                          <a:pt x="209" y="96"/>
                          <a:pt x="209" y="96"/>
                        </a:cubicBezTo>
                        <a:cubicBezTo>
                          <a:pt x="210" y="96"/>
                          <a:pt x="210" y="96"/>
                          <a:pt x="211" y="95"/>
                        </a:cubicBezTo>
                        <a:cubicBezTo>
                          <a:pt x="212" y="95"/>
                          <a:pt x="212" y="95"/>
                          <a:pt x="212" y="95"/>
                        </a:cubicBezTo>
                        <a:cubicBezTo>
                          <a:pt x="212" y="95"/>
                          <a:pt x="212" y="95"/>
                          <a:pt x="212" y="95"/>
                        </a:cubicBezTo>
                        <a:cubicBezTo>
                          <a:pt x="212" y="95"/>
                          <a:pt x="212" y="95"/>
                          <a:pt x="212" y="95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3" y="94"/>
                        </a:cubicBezTo>
                        <a:cubicBezTo>
                          <a:pt x="213" y="94"/>
                          <a:pt x="213" y="94"/>
                          <a:pt x="214" y="94"/>
                        </a:cubicBezTo>
                        <a:cubicBezTo>
                          <a:pt x="214" y="94"/>
                          <a:pt x="214" y="94"/>
                          <a:pt x="213" y="94"/>
                        </a:cubicBezTo>
                        <a:cubicBezTo>
                          <a:pt x="213" y="94"/>
                          <a:pt x="213" y="94"/>
                          <a:pt x="212" y="94"/>
                        </a:cubicBezTo>
                        <a:cubicBezTo>
                          <a:pt x="213" y="93"/>
                          <a:pt x="213" y="93"/>
                          <a:pt x="214" y="93"/>
                        </a:cubicBezTo>
                        <a:cubicBezTo>
                          <a:pt x="214" y="93"/>
                          <a:pt x="214" y="93"/>
                          <a:pt x="214" y="93"/>
                        </a:cubicBezTo>
                        <a:cubicBezTo>
                          <a:pt x="214" y="93"/>
                          <a:pt x="214" y="93"/>
                          <a:pt x="214" y="93"/>
                        </a:cubicBezTo>
                        <a:cubicBezTo>
                          <a:pt x="215" y="92"/>
                          <a:pt x="215" y="92"/>
                          <a:pt x="216" y="92"/>
                        </a:cubicBezTo>
                        <a:cubicBezTo>
                          <a:pt x="216" y="91"/>
                          <a:pt x="216" y="91"/>
                          <a:pt x="216" y="91"/>
                        </a:cubicBezTo>
                        <a:cubicBezTo>
                          <a:pt x="216" y="91"/>
                          <a:pt x="216" y="91"/>
                          <a:pt x="216" y="91"/>
                        </a:cubicBezTo>
                        <a:cubicBezTo>
                          <a:pt x="216" y="91"/>
                          <a:pt x="217" y="91"/>
                          <a:pt x="217" y="90"/>
                        </a:cubicBezTo>
                        <a:cubicBezTo>
                          <a:pt x="217" y="90"/>
                          <a:pt x="216" y="90"/>
                          <a:pt x="216" y="90"/>
                        </a:cubicBezTo>
                        <a:cubicBezTo>
                          <a:pt x="216" y="90"/>
                          <a:pt x="216" y="90"/>
                          <a:pt x="216" y="90"/>
                        </a:cubicBezTo>
                        <a:cubicBezTo>
                          <a:pt x="216" y="90"/>
                          <a:pt x="216" y="90"/>
                          <a:pt x="216" y="90"/>
                        </a:cubicBezTo>
                        <a:cubicBezTo>
                          <a:pt x="215" y="90"/>
                          <a:pt x="215" y="90"/>
                          <a:pt x="215" y="90"/>
                        </a:cubicBezTo>
                        <a:cubicBezTo>
                          <a:pt x="214" y="90"/>
                          <a:pt x="214" y="90"/>
                          <a:pt x="214" y="90"/>
                        </a:cubicBezTo>
                        <a:cubicBezTo>
                          <a:pt x="214" y="88"/>
                          <a:pt x="214" y="88"/>
                          <a:pt x="213" y="88"/>
                        </a:cubicBezTo>
                        <a:cubicBezTo>
                          <a:pt x="213" y="87"/>
                          <a:pt x="213" y="87"/>
                          <a:pt x="213" y="87"/>
                        </a:cubicBezTo>
                        <a:cubicBezTo>
                          <a:pt x="213" y="87"/>
                          <a:pt x="213" y="87"/>
                          <a:pt x="213" y="87"/>
                        </a:cubicBezTo>
                        <a:cubicBezTo>
                          <a:pt x="213" y="87"/>
                          <a:pt x="213" y="87"/>
                          <a:pt x="213" y="87"/>
                        </a:cubicBezTo>
                        <a:cubicBezTo>
                          <a:pt x="213" y="87"/>
                          <a:pt x="213" y="87"/>
                          <a:pt x="212" y="88"/>
                        </a:cubicBezTo>
                        <a:cubicBezTo>
                          <a:pt x="212" y="91"/>
                          <a:pt x="212" y="91"/>
                          <a:pt x="211" y="91"/>
                        </a:cubicBezTo>
                        <a:cubicBezTo>
                          <a:pt x="211" y="91"/>
                          <a:pt x="211" y="92"/>
                          <a:pt x="212" y="92"/>
                        </a:cubicBezTo>
                        <a:cubicBezTo>
                          <a:pt x="212" y="92"/>
                          <a:pt x="212" y="92"/>
                          <a:pt x="212" y="92"/>
                        </a:cubicBezTo>
                        <a:cubicBezTo>
                          <a:pt x="212" y="92"/>
                          <a:pt x="212" y="93"/>
                          <a:pt x="211" y="93"/>
                        </a:cubicBezTo>
                        <a:cubicBezTo>
                          <a:pt x="211" y="93"/>
                          <a:pt x="211" y="93"/>
                          <a:pt x="211" y="93"/>
                        </a:cubicBezTo>
                        <a:cubicBezTo>
                          <a:pt x="211" y="93"/>
                          <a:pt x="210" y="92"/>
                          <a:pt x="210" y="92"/>
                        </a:cubicBezTo>
                        <a:cubicBezTo>
                          <a:pt x="210" y="92"/>
                          <a:pt x="209" y="93"/>
                          <a:pt x="209" y="93"/>
                        </a:cubicBezTo>
                        <a:cubicBezTo>
                          <a:pt x="208" y="93"/>
                          <a:pt x="208" y="93"/>
                          <a:pt x="208" y="93"/>
                        </a:cubicBezTo>
                        <a:cubicBezTo>
                          <a:pt x="208" y="93"/>
                          <a:pt x="208" y="93"/>
                          <a:pt x="207" y="93"/>
                        </a:cubicBezTo>
                        <a:cubicBezTo>
                          <a:pt x="206" y="93"/>
                          <a:pt x="206" y="93"/>
                          <a:pt x="206" y="93"/>
                        </a:cubicBezTo>
                        <a:cubicBezTo>
                          <a:pt x="205" y="93"/>
                          <a:pt x="205" y="93"/>
                          <a:pt x="205" y="93"/>
                        </a:cubicBezTo>
                        <a:cubicBezTo>
                          <a:pt x="204" y="93"/>
                          <a:pt x="204" y="93"/>
                          <a:pt x="204" y="93"/>
                        </a:cubicBezTo>
                        <a:cubicBezTo>
                          <a:pt x="203" y="93"/>
                          <a:pt x="203" y="93"/>
                          <a:pt x="203" y="93"/>
                        </a:cubicBezTo>
                        <a:cubicBezTo>
                          <a:pt x="203" y="93"/>
                          <a:pt x="203" y="93"/>
                          <a:pt x="203" y="93"/>
                        </a:cubicBezTo>
                        <a:cubicBezTo>
                          <a:pt x="204" y="93"/>
                          <a:pt x="204" y="92"/>
                          <a:pt x="204" y="92"/>
                        </a:cubicBezTo>
                        <a:cubicBezTo>
                          <a:pt x="204" y="92"/>
                          <a:pt x="204" y="92"/>
                          <a:pt x="204" y="92"/>
                        </a:cubicBezTo>
                        <a:cubicBezTo>
                          <a:pt x="200" y="92"/>
                          <a:pt x="200" y="89"/>
                          <a:pt x="200" y="89"/>
                        </a:cubicBezTo>
                        <a:cubicBezTo>
                          <a:pt x="200" y="89"/>
                          <a:pt x="199" y="89"/>
                          <a:pt x="199" y="89"/>
                        </a:cubicBezTo>
                        <a:cubicBezTo>
                          <a:pt x="199" y="89"/>
                          <a:pt x="199" y="89"/>
                          <a:pt x="199" y="89"/>
                        </a:cubicBezTo>
                        <a:cubicBezTo>
                          <a:pt x="199" y="88"/>
                          <a:pt x="199" y="88"/>
                          <a:pt x="199" y="88"/>
                        </a:cubicBezTo>
                        <a:cubicBezTo>
                          <a:pt x="199" y="87"/>
                          <a:pt x="199" y="87"/>
                          <a:pt x="200" y="87"/>
                        </a:cubicBezTo>
                        <a:cubicBezTo>
                          <a:pt x="200" y="86"/>
                          <a:pt x="200" y="86"/>
                          <a:pt x="200" y="85"/>
                        </a:cubicBezTo>
                        <a:cubicBezTo>
                          <a:pt x="200" y="85"/>
                          <a:pt x="200" y="86"/>
                          <a:pt x="200" y="86"/>
                        </a:cubicBezTo>
                        <a:cubicBezTo>
                          <a:pt x="200" y="86"/>
                          <a:pt x="199" y="86"/>
                          <a:pt x="199" y="86"/>
                        </a:cubicBezTo>
                        <a:cubicBezTo>
                          <a:pt x="199" y="86"/>
                          <a:pt x="198" y="86"/>
                          <a:pt x="198" y="86"/>
                        </a:cubicBezTo>
                        <a:cubicBezTo>
                          <a:pt x="198" y="86"/>
                          <a:pt x="198" y="86"/>
                          <a:pt x="198" y="86"/>
                        </a:cubicBezTo>
                        <a:cubicBezTo>
                          <a:pt x="198" y="86"/>
                          <a:pt x="198" y="86"/>
                          <a:pt x="198" y="86"/>
                        </a:cubicBezTo>
                        <a:cubicBezTo>
                          <a:pt x="197" y="87"/>
                          <a:pt x="197" y="87"/>
                          <a:pt x="197" y="87"/>
                        </a:cubicBezTo>
                        <a:cubicBezTo>
                          <a:pt x="197" y="87"/>
                          <a:pt x="197" y="87"/>
                          <a:pt x="197" y="87"/>
                        </a:cubicBezTo>
                        <a:cubicBezTo>
                          <a:pt x="196" y="86"/>
                          <a:pt x="196" y="86"/>
                          <a:pt x="195" y="86"/>
                        </a:cubicBezTo>
                        <a:cubicBezTo>
                          <a:pt x="195" y="86"/>
                          <a:pt x="195" y="86"/>
                          <a:pt x="195" y="85"/>
                        </a:cubicBezTo>
                        <a:cubicBezTo>
                          <a:pt x="196" y="85"/>
                          <a:pt x="196" y="85"/>
                          <a:pt x="196" y="85"/>
                        </a:cubicBezTo>
                        <a:cubicBezTo>
                          <a:pt x="196" y="85"/>
                          <a:pt x="196" y="85"/>
                          <a:pt x="196" y="85"/>
                        </a:cubicBezTo>
                        <a:cubicBezTo>
                          <a:pt x="196" y="85"/>
                          <a:pt x="196" y="85"/>
                          <a:pt x="196" y="85"/>
                        </a:cubicBezTo>
                        <a:cubicBezTo>
                          <a:pt x="197" y="86"/>
                          <a:pt x="197" y="86"/>
                          <a:pt x="200" y="84"/>
                        </a:cubicBezTo>
                        <a:cubicBezTo>
                          <a:pt x="200" y="83"/>
                          <a:pt x="200" y="83"/>
                          <a:pt x="200" y="82"/>
                        </a:cubicBezTo>
                        <a:cubicBezTo>
                          <a:pt x="199" y="82"/>
                          <a:pt x="199" y="82"/>
                          <a:pt x="199" y="82"/>
                        </a:cubicBezTo>
                        <a:cubicBezTo>
                          <a:pt x="199" y="82"/>
                          <a:pt x="199" y="82"/>
                          <a:pt x="199" y="82"/>
                        </a:cubicBezTo>
                        <a:cubicBezTo>
                          <a:pt x="199" y="82"/>
                          <a:pt x="199" y="82"/>
                          <a:pt x="199" y="82"/>
                        </a:cubicBezTo>
                        <a:cubicBezTo>
                          <a:pt x="200" y="82"/>
                          <a:pt x="200" y="82"/>
                          <a:pt x="200" y="82"/>
                        </a:cubicBezTo>
                        <a:cubicBezTo>
                          <a:pt x="200" y="82"/>
                          <a:pt x="200" y="82"/>
                          <a:pt x="200" y="82"/>
                        </a:cubicBezTo>
                        <a:cubicBezTo>
                          <a:pt x="200" y="82"/>
                          <a:pt x="200" y="82"/>
                          <a:pt x="200" y="82"/>
                        </a:cubicBezTo>
                        <a:cubicBezTo>
                          <a:pt x="200" y="82"/>
                          <a:pt x="200" y="82"/>
                          <a:pt x="200" y="82"/>
                        </a:cubicBezTo>
                        <a:cubicBezTo>
                          <a:pt x="200" y="82"/>
                          <a:pt x="200" y="82"/>
                          <a:pt x="200" y="82"/>
                        </a:cubicBezTo>
                        <a:cubicBezTo>
                          <a:pt x="200" y="82"/>
                          <a:pt x="200" y="82"/>
                          <a:pt x="200" y="82"/>
                        </a:cubicBezTo>
                        <a:cubicBezTo>
                          <a:pt x="199" y="81"/>
                          <a:pt x="199" y="81"/>
                          <a:pt x="198" y="81"/>
                        </a:cubicBezTo>
                        <a:cubicBezTo>
                          <a:pt x="197" y="81"/>
                          <a:pt x="197" y="81"/>
                          <a:pt x="197" y="81"/>
                        </a:cubicBezTo>
                        <a:cubicBezTo>
                          <a:pt x="195" y="81"/>
                          <a:pt x="194" y="82"/>
                          <a:pt x="192" y="82"/>
                        </a:cubicBezTo>
                        <a:cubicBezTo>
                          <a:pt x="192" y="83"/>
                          <a:pt x="192" y="83"/>
                          <a:pt x="192" y="83"/>
                        </a:cubicBezTo>
                        <a:cubicBezTo>
                          <a:pt x="190" y="83"/>
                          <a:pt x="186" y="86"/>
                          <a:pt x="186" y="86"/>
                        </a:cubicBezTo>
                        <a:cubicBezTo>
                          <a:pt x="186" y="86"/>
                          <a:pt x="186" y="86"/>
                          <a:pt x="186" y="86"/>
                        </a:cubicBezTo>
                        <a:cubicBezTo>
                          <a:pt x="186" y="86"/>
                          <a:pt x="185" y="87"/>
                          <a:pt x="185" y="87"/>
                        </a:cubicBezTo>
                        <a:cubicBezTo>
                          <a:pt x="185" y="87"/>
                          <a:pt x="185" y="87"/>
                          <a:pt x="185" y="87"/>
                        </a:cubicBezTo>
                        <a:cubicBezTo>
                          <a:pt x="185" y="88"/>
                          <a:pt x="185" y="88"/>
                          <a:pt x="185" y="88"/>
                        </a:cubicBezTo>
                        <a:cubicBezTo>
                          <a:pt x="184" y="88"/>
                          <a:pt x="184" y="88"/>
                          <a:pt x="183" y="89"/>
                        </a:cubicBezTo>
                        <a:cubicBezTo>
                          <a:pt x="183" y="90"/>
                          <a:pt x="183" y="90"/>
                          <a:pt x="183" y="90"/>
                        </a:cubicBezTo>
                        <a:cubicBezTo>
                          <a:pt x="182" y="91"/>
                          <a:pt x="182" y="91"/>
                          <a:pt x="182" y="91"/>
                        </a:cubicBezTo>
                        <a:cubicBezTo>
                          <a:pt x="181" y="91"/>
                          <a:pt x="181" y="91"/>
                          <a:pt x="181" y="91"/>
                        </a:cubicBezTo>
                        <a:cubicBezTo>
                          <a:pt x="181" y="91"/>
                          <a:pt x="181" y="91"/>
                          <a:pt x="181" y="91"/>
                        </a:cubicBezTo>
                        <a:cubicBezTo>
                          <a:pt x="181" y="91"/>
                          <a:pt x="181" y="91"/>
                          <a:pt x="181" y="91"/>
                        </a:cubicBezTo>
                        <a:cubicBezTo>
                          <a:pt x="182" y="91"/>
                          <a:pt x="182" y="91"/>
                          <a:pt x="182" y="91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2" y="90"/>
                          <a:pt x="182" y="90"/>
                          <a:pt x="182" y="90"/>
                        </a:cubicBezTo>
                        <a:cubicBezTo>
                          <a:pt x="183" y="89"/>
                          <a:pt x="183" y="89"/>
                          <a:pt x="184" y="88"/>
                        </a:cubicBezTo>
                        <a:cubicBezTo>
                          <a:pt x="184" y="88"/>
                          <a:pt x="184" y="87"/>
                          <a:pt x="184" y="87"/>
                        </a:cubicBezTo>
                        <a:cubicBezTo>
                          <a:pt x="184" y="87"/>
                          <a:pt x="185" y="86"/>
                          <a:pt x="185" y="86"/>
                        </a:cubicBezTo>
                        <a:cubicBezTo>
                          <a:pt x="185" y="85"/>
                          <a:pt x="185" y="85"/>
                          <a:pt x="185" y="85"/>
                        </a:cubicBezTo>
                        <a:cubicBezTo>
                          <a:pt x="187" y="83"/>
                          <a:pt x="187" y="83"/>
                          <a:pt x="187" y="83"/>
                        </a:cubicBezTo>
                        <a:cubicBezTo>
                          <a:pt x="187" y="83"/>
                          <a:pt x="187" y="83"/>
                          <a:pt x="188" y="83"/>
                        </a:cubicBezTo>
                        <a:cubicBezTo>
                          <a:pt x="187" y="83"/>
                          <a:pt x="187" y="83"/>
                          <a:pt x="187" y="83"/>
                        </a:cubicBezTo>
                        <a:cubicBezTo>
                          <a:pt x="189" y="81"/>
                          <a:pt x="189" y="81"/>
                          <a:pt x="191" y="79"/>
                        </a:cubicBezTo>
                        <a:cubicBezTo>
                          <a:pt x="191" y="79"/>
                          <a:pt x="192" y="78"/>
                          <a:pt x="192" y="78"/>
                        </a:cubicBezTo>
                        <a:cubicBezTo>
                          <a:pt x="192" y="78"/>
                          <a:pt x="192" y="78"/>
                          <a:pt x="193" y="78"/>
                        </a:cubicBezTo>
                        <a:cubicBezTo>
                          <a:pt x="194" y="77"/>
                          <a:pt x="196" y="78"/>
                          <a:pt x="198" y="77"/>
                        </a:cubicBezTo>
                        <a:cubicBezTo>
                          <a:pt x="198" y="77"/>
                          <a:pt x="198" y="77"/>
                          <a:pt x="199" y="77"/>
                        </a:cubicBezTo>
                        <a:cubicBezTo>
                          <a:pt x="200" y="77"/>
                          <a:pt x="200" y="77"/>
                          <a:pt x="200" y="77"/>
                        </a:cubicBezTo>
                        <a:cubicBezTo>
                          <a:pt x="200" y="77"/>
                          <a:pt x="200" y="77"/>
                          <a:pt x="200" y="77"/>
                        </a:cubicBezTo>
                        <a:cubicBezTo>
                          <a:pt x="201" y="77"/>
                          <a:pt x="201" y="77"/>
                          <a:pt x="201" y="77"/>
                        </a:cubicBezTo>
                        <a:cubicBezTo>
                          <a:pt x="202" y="76"/>
                          <a:pt x="202" y="76"/>
                          <a:pt x="206" y="76"/>
                        </a:cubicBezTo>
                        <a:cubicBezTo>
                          <a:pt x="206" y="76"/>
                          <a:pt x="206" y="76"/>
                          <a:pt x="206" y="76"/>
                        </a:cubicBezTo>
                        <a:cubicBezTo>
                          <a:pt x="207" y="76"/>
                          <a:pt x="209" y="75"/>
                          <a:pt x="210" y="75"/>
                        </a:cubicBezTo>
                        <a:cubicBezTo>
                          <a:pt x="211" y="75"/>
                          <a:pt x="211" y="75"/>
                          <a:pt x="211" y="75"/>
                        </a:cubicBezTo>
                        <a:cubicBezTo>
                          <a:pt x="211" y="75"/>
                          <a:pt x="211" y="75"/>
                          <a:pt x="211" y="74"/>
                        </a:cubicBezTo>
                        <a:cubicBezTo>
                          <a:pt x="211" y="74"/>
                          <a:pt x="211" y="74"/>
                          <a:pt x="211" y="74"/>
                        </a:cubicBezTo>
                        <a:cubicBezTo>
                          <a:pt x="212" y="74"/>
                          <a:pt x="212" y="73"/>
                          <a:pt x="212" y="73"/>
                        </a:cubicBezTo>
                        <a:cubicBezTo>
                          <a:pt x="212" y="73"/>
                          <a:pt x="212" y="73"/>
                          <a:pt x="213" y="73"/>
                        </a:cubicBezTo>
                        <a:cubicBezTo>
                          <a:pt x="212" y="72"/>
                          <a:pt x="213" y="71"/>
                          <a:pt x="213" y="71"/>
                        </a:cubicBezTo>
                        <a:cubicBezTo>
                          <a:pt x="213" y="71"/>
                          <a:pt x="214" y="71"/>
                          <a:pt x="214" y="70"/>
                        </a:cubicBezTo>
                        <a:cubicBezTo>
                          <a:pt x="214" y="70"/>
                          <a:pt x="214" y="70"/>
                          <a:pt x="214" y="70"/>
                        </a:cubicBezTo>
                        <a:cubicBezTo>
                          <a:pt x="214" y="70"/>
                          <a:pt x="214" y="70"/>
                          <a:pt x="215" y="70"/>
                        </a:cubicBezTo>
                        <a:cubicBezTo>
                          <a:pt x="215" y="70"/>
                          <a:pt x="215" y="69"/>
                          <a:pt x="215" y="69"/>
                        </a:cubicBezTo>
                        <a:cubicBezTo>
                          <a:pt x="215" y="69"/>
                          <a:pt x="215" y="69"/>
                          <a:pt x="215" y="69"/>
                        </a:cubicBezTo>
                        <a:cubicBezTo>
                          <a:pt x="216" y="69"/>
                          <a:pt x="216" y="69"/>
                          <a:pt x="216" y="70"/>
                        </a:cubicBezTo>
                        <a:cubicBezTo>
                          <a:pt x="216" y="70"/>
                          <a:pt x="216" y="70"/>
                          <a:pt x="216" y="70"/>
                        </a:cubicBezTo>
                        <a:cubicBezTo>
                          <a:pt x="217" y="70"/>
                          <a:pt x="217" y="70"/>
                          <a:pt x="217" y="70"/>
                        </a:cubicBezTo>
                        <a:cubicBezTo>
                          <a:pt x="217" y="69"/>
                          <a:pt x="218" y="69"/>
                          <a:pt x="219" y="68"/>
                        </a:cubicBezTo>
                        <a:cubicBezTo>
                          <a:pt x="219" y="67"/>
                          <a:pt x="219" y="67"/>
                          <a:pt x="219" y="66"/>
                        </a:cubicBezTo>
                        <a:cubicBezTo>
                          <a:pt x="219" y="66"/>
                          <a:pt x="219" y="66"/>
                          <a:pt x="219" y="66"/>
                        </a:cubicBezTo>
                        <a:cubicBezTo>
                          <a:pt x="219" y="66"/>
                          <a:pt x="219" y="66"/>
                          <a:pt x="219" y="66"/>
                        </a:cubicBezTo>
                        <a:cubicBezTo>
                          <a:pt x="219" y="66"/>
                          <a:pt x="219" y="66"/>
                          <a:pt x="219" y="66"/>
                        </a:cubicBezTo>
                        <a:cubicBezTo>
                          <a:pt x="219" y="66"/>
                          <a:pt x="219" y="66"/>
                          <a:pt x="218" y="66"/>
                        </a:cubicBezTo>
                        <a:cubicBezTo>
                          <a:pt x="218" y="66"/>
                          <a:pt x="219" y="65"/>
                          <a:pt x="219" y="65"/>
                        </a:cubicBezTo>
                        <a:cubicBezTo>
                          <a:pt x="219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7" y="65"/>
                          <a:pt x="217" y="65"/>
                          <a:pt x="217" y="65"/>
                        </a:cubicBezTo>
                        <a:cubicBezTo>
                          <a:pt x="217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5"/>
                        </a:cubicBezTo>
                        <a:cubicBezTo>
                          <a:pt x="218" y="65"/>
                          <a:pt x="218" y="65"/>
                          <a:pt x="218" y="64"/>
                        </a:cubicBezTo>
                        <a:cubicBezTo>
                          <a:pt x="218" y="64"/>
                          <a:pt x="218" y="64"/>
                          <a:pt x="218" y="64"/>
                        </a:cubicBezTo>
                        <a:cubicBezTo>
                          <a:pt x="218" y="64"/>
                          <a:pt x="218" y="64"/>
                          <a:pt x="218" y="64"/>
                        </a:cubicBezTo>
                        <a:cubicBezTo>
                          <a:pt x="217" y="64"/>
                          <a:pt x="217" y="64"/>
                          <a:pt x="217" y="64"/>
                        </a:cubicBezTo>
                        <a:cubicBezTo>
                          <a:pt x="217" y="64"/>
                          <a:pt x="217" y="64"/>
                          <a:pt x="217" y="64"/>
                        </a:cubicBezTo>
                        <a:cubicBezTo>
                          <a:pt x="217" y="63"/>
                          <a:pt x="217" y="63"/>
                          <a:pt x="217" y="62"/>
                        </a:cubicBezTo>
                        <a:cubicBezTo>
                          <a:pt x="217" y="62"/>
                          <a:pt x="217" y="62"/>
                          <a:pt x="217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6" y="62"/>
                          <a:pt x="216" y="62"/>
                          <a:pt x="216" y="62"/>
                        </a:cubicBezTo>
                        <a:cubicBezTo>
                          <a:pt x="215" y="61"/>
                          <a:pt x="215" y="61"/>
                          <a:pt x="214" y="61"/>
                        </a:cubicBezTo>
                        <a:cubicBezTo>
                          <a:pt x="215" y="61"/>
                          <a:pt x="215" y="61"/>
                          <a:pt x="215" y="61"/>
                        </a:cubicBezTo>
                        <a:cubicBezTo>
                          <a:pt x="215" y="61"/>
                          <a:pt x="215" y="61"/>
                          <a:pt x="213" y="62"/>
                        </a:cubicBezTo>
                        <a:cubicBezTo>
                          <a:pt x="213" y="61"/>
                          <a:pt x="213" y="61"/>
                          <a:pt x="213" y="61"/>
                        </a:cubicBezTo>
                        <a:cubicBezTo>
                          <a:pt x="213" y="61"/>
                          <a:pt x="213" y="61"/>
                          <a:pt x="213" y="61"/>
                        </a:cubicBezTo>
                        <a:cubicBezTo>
                          <a:pt x="212" y="60"/>
                          <a:pt x="211" y="60"/>
                          <a:pt x="211" y="60"/>
                        </a:cubicBezTo>
                        <a:cubicBezTo>
                          <a:pt x="210" y="60"/>
                          <a:pt x="210" y="60"/>
                          <a:pt x="210" y="60"/>
                        </a:cubicBezTo>
                        <a:cubicBezTo>
                          <a:pt x="210" y="60"/>
                          <a:pt x="209" y="60"/>
                          <a:pt x="209" y="60"/>
                        </a:cubicBezTo>
                        <a:cubicBezTo>
                          <a:pt x="209" y="61"/>
                          <a:pt x="209" y="61"/>
                          <a:pt x="209" y="61"/>
                        </a:cubicBezTo>
                        <a:cubicBezTo>
                          <a:pt x="209" y="61"/>
                          <a:pt x="210" y="60"/>
                          <a:pt x="210" y="60"/>
                        </a:cubicBezTo>
                        <a:cubicBezTo>
                          <a:pt x="210" y="61"/>
                          <a:pt x="210" y="61"/>
                          <a:pt x="209" y="61"/>
                        </a:cubicBezTo>
                        <a:cubicBezTo>
                          <a:pt x="209" y="61"/>
                          <a:pt x="209" y="61"/>
                          <a:pt x="209" y="61"/>
                        </a:cubicBezTo>
                        <a:cubicBezTo>
                          <a:pt x="209" y="61"/>
                          <a:pt x="209" y="61"/>
                          <a:pt x="209" y="61"/>
                        </a:cubicBezTo>
                        <a:cubicBezTo>
                          <a:pt x="208" y="62"/>
                          <a:pt x="207" y="63"/>
                          <a:pt x="205" y="64"/>
                        </a:cubicBezTo>
                        <a:cubicBezTo>
                          <a:pt x="205" y="64"/>
                          <a:pt x="205" y="64"/>
                          <a:pt x="205" y="64"/>
                        </a:cubicBezTo>
                        <a:cubicBezTo>
                          <a:pt x="206" y="64"/>
                          <a:pt x="206" y="64"/>
                          <a:pt x="206" y="63"/>
                        </a:cubicBezTo>
                        <a:cubicBezTo>
                          <a:pt x="206" y="63"/>
                          <a:pt x="206" y="63"/>
                          <a:pt x="205" y="63"/>
                        </a:cubicBezTo>
                        <a:cubicBezTo>
                          <a:pt x="206" y="63"/>
                          <a:pt x="206" y="62"/>
                          <a:pt x="207" y="62"/>
                        </a:cubicBezTo>
                        <a:cubicBezTo>
                          <a:pt x="209" y="61"/>
                          <a:pt x="209" y="61"/>
                          <a:pt x="209" y="61"/>
                        </a:cubicBezTo>
                        <a:cubicBezTo>
                          <a:pt x="209" y="61"/>
                          <a:pt x="209" y="61"/>
                          <a:pt x="209" y="60"/>
                        </a:cubicBezTo>
                        <a:cubicBezTo>
                          <a:pt x="209" y="60"/>
                          <a:pt x="209" y="60"/>
                          <a:pt x="210" y="60"/>
                        </a:cubicBezTo>
                        <a:cubicBezTo>
                          <a:pt x="210" y="60"/>
                          <a:pt x="210" y="60"/>
                          <a:pt x="210" y="60"/>
                        </a:cubicBezTo>
                        <a:cubicBezTo>
                          <a:pt x="210" y="59"/>
                          <a:pt x="210" y="59"/>
                          <a:pt x="210" y="59"/>
                        </a:cubicBezTo>
                        <a:cubicBezTo>
                          <a:pt x="210" y="59"/>
                          <a:pt x="210" y="59"/>
                          <a:pt x="210" y="59"/>
                        </a:cubicBezTo>
                        <a:cubicBezTo>
                          <a:pt x="211" y="59"/>
                          <a:pt x="211" y="59"/>
                          <a:pt x="211" y="59"/>
                        </a:cubicBezTo>
                        <a:cubicBezTo>
                          <a:pt x="211" y="59"/>
                          <a:pt x="211" y="59"/>
                          <a:pt x="211" y="59"/>
                        </a:cubicBezTo>
                        <a:cubicBezTo>
                          <a:pt x="211" y="59"/>
                          <a:pt x="211" y="59"/>
                          <a:pt x="211" y="59"/>
                        </a:cubicBezTo>
                        <a:cubicBezTo>
                          <a:pt x="211" y="59"/>
                          <a:pt x="211" y="59"/>
                          <a:pt x="211" y="59"/>
                        </a:cubicBezTo>
                        <a:cubicBezTo>
                          <a:pt x="211" y="59"/>
                          <a:pt x="211" y="59"/>
                          <a:pt x="211" y="58"/>
                        </a:cubicBezTo>
                        <a:cubicBezTo>
                          <a:pt x="211" y="59"/>
                          <a:pt x="211" y="59"/>
                          <a:pt x="211" y="59"/>
                        </a:cubicBezTo>
                        <a:cubicBezTo>
                          <a:pt x="210" y="58"/>
                          <a:pt x="210" y="58"/>
                          <a:pt x="210" y="58"/>
                        </a:cubicBezTo>
                        <a:cubicBezTo>
                          <a:pt x="209" y="58"/>
                          <a:pt x="209" y="58"/>
                          <a:pt x="209" y="58"/>
                        </a:cubicBezTo>
                        <a:cubicBezTo>
                          <a:pt x="209" y="58"/>
                          <a:pt x="209" y="58"/>
                          <a:pt x="209" y="58"/>
                        </a:cubicBezTo>
                        <a:cubicBezTo>
                          <a:pt x="209" y="58"/>
                          <a:pt x="209" y="58"/>
                          <a:pt x="209" y="58"/>
                        </a:cubicBezTo>
                        <a:cubicBezTo>
                          <a:pt x="209" y="58"/>
                          <a:pt x="209" y="58"/>
                          <a:pt x="208" y="58"/>
                        </a:cubicBezTo>
                        <a:cubicBezTo>
                          <a:pt x="208" y="58"/>
                          <a:pt x="208" y="58"/>
                          <a:pt x="208" y="58"/>
                        </a:cubicBezTo>
                        <a:cubicBezTo>
                          <a:pt x="208" y="58"/>
                          <a:pt x="208" y="58"/>
                          <a:pt x="208" y="58"/>
                        </a:cubicBezTo>
                        <a:cubicBezTo>
                          <a:pt x="208" y="58"/>
                          <a:pt x="207" y="58"/>
                          <a:pt x="207" y="58"/>
                        </a:cubicBezTo>
                        <a:cubicBezTo>
                          <a:pt x="207" y="58"/>
                          <a:pt x="207" y="58"/>
                          <a:pt x="207" y="58"/>
                        </a:cubicBezTo>
                        <a:cubicBezTo>
                          <a:pt x="207" y="58"/>
                          <a:pt x="207" y="58"/>
                          <a:pt x="207" y="59"/>
                        </a:cubicBezTo>
                        <a:cubicBezTo>
                          <a:pt x="207" y="58"/>
                          <a:pt x="207" y="58"/>
                          <a:pt x="206" y="58"/>
                        </a:cubicBezTo>
                        <a:cubicBezTo>
                          <a:pt x="206" y="58"/>
                          <a:pt x="206" y="57"/>
                          <a:pt x="206" y="57"/>
                        </a:cubicBezTo>
                        <a:cubicBezTo>
                          <a:pt x="205" y="57"/>
                          <a:pt x="205" y="57"/>
                          <a:pt x="205" y="58"/>
                        </a:cubicBezTo>
                        <a:cubicBezTo>
                          <a:pt x="205" y="58"/>
                          <a:pt x="205" y="57"/>
                          <a:pt x="205" y="57"/>
                        </a:cubicBezTo>
                        <a:cubicBezTo>
                          <a:pt x="205" y="57"/>
                          <a:pt x="205" y="57"/>
                          <a:pt x="205" y="57"/>
                        </a:cubicBezTo>
                        <a:cubicBezTo>
                          <a:pt x="204" y="57"/>
                          <a:pt x="204" y="57"/>
                          <a:pt x="204" y="57"/>
                        </a:cubicBezTo>
                        <a:cubicBezTo>
                          <a:pt x="204" y="58"/>
                          <a:pt x="204" y="58"/>
                          <a:pt x="204" y="58"/>
                        </a:cubicBezTo>
                        <a:cubicBezTo>
                          <a:pt x="204" y="58"/>
                          <a:pt x="204" y="58"/>
                          <a:pt x="204" y="58"/>
                        </a:cubicBezTo>
                        <a:cubicBezTo>
                          <a:pt x="204" y="58"/>
                          <a:pt x="204" y="57"/>
                          <a:pt x="204" y="57"/>
                        </a:cubicBezTo>
                        <a:cubicBezTo>
                          <a:pt x="204" y="57"/>
                          <a:pt x="203" y="57"/>
                          <a:pt x="203" y="57"/>
                        </a:cubicBezTo>
                        <a:cubicBezTo>
                          <a:pt x="203" y="58"/>
                          <a:pt x="203" y="58"/>
                          <a:pt x="203" y="58"/>
                        </a:cubicBezTo>
                        <a:cubicBezTo>
                          <a:pt x="203" y="58"/>
                          <a:pt x="202" y="58"/>
                          <a:pt x="202" y="58"/>
                        </a:cubicBezTo>
                        <a:cubicBezTo>
                          <a:pt x="202" y="58"/>
                          <a:pt x="202" y="58"/>
                          <a:pt x="202" y="58"/>
                        </a:cubicBezTo>
                        <a:cubicBezTo>
                          <a:pt x="202" y="58"/>
                          <a:pt x="202" y="58"/>
                          <a:pt x="202" y="58"/>
                        </a:cubicBezTo>
                        <a:cubicBezTo>
                          <a:pt x="202" y="58"/>
                          <a:pt x="202" y="58"/>
                          <a:pt x="202" y="57"/>
                        </a:cubicBezTo>
                        <a:cubicBezTo>
                          <a:pt x="202" y="57"/>
                          <a:pt x="202" y="57"/>
                          <a:pt x="202" y="57"/>
                        </a:cubicBezTo>
                        <a:cubicBezTo>
                          <a:pt x="202" y="57"/>
                          <a:pt x="202" y="57"/>
                          <a:pt x="202" y="57"/>
                        </a:cubicBezTo>
                        <a:cubicBezTo>
                          <a:pt x="202" y="56"/>
                          <a:pt x="201" y="56"/>
                          <a:pt x="201" y="56"/>
                        </a:cubicBezTo>
                        <a:cubicBezTo>
                          <a:pt x="201" y="56"/>
                          <a:pt x="201" y="56"/>
                          <a:pt x="201" y="56"/>
                        </a:cubicBezTo>
                        <a:cubicBezTo>
                          <a:pt x="201" y="55"/>
                          <a:pt x="201" y="55"/>
                          <a:pt x="201" y="55"/>
                        </a:cubicBezTo>
                        <a:cubicBezTo>
                          <a:pt x="201" y="56"/>
                          <a:pt x="201" y="56"/>
                          <a:pt x="201" y="56"/>
                        </a:cubicBezTo>
                        <a:cubicBezTo>
                          <a:pt x="200" y="56"/>
                          <a:pt x="200" y="55"/>
                          <a:pt x="199" y="55"/>
                        </a:cubicBezTo>
                        <a:cubicBezTo>
                          <a:pt x="199" y="55"/>
                          <a:pt x="200" y="55"/>
                          <a:pt x="200" y="55"/>
                        </a:cubicBezTo>
                        <a:cubicBezTo>
                          <a:pt x="200" y="55"/>
                          <a:pt x="199" y="55"/>
                          <a:pt x="199" y="55"/>
                        </a:cubicBezTo>
                        <a:cubicBezTo>
                          <a:pt x="199" y="55"/>
                          <a:pt x="199" y="55"/>
                          <a:pt x="199" y="55"/>
                        </a:cubicBezTo>
                        <a:cubicBezTo>
                          <a:pt x="199" y="55"/>
                          <a:pt x="199" y="55"/>
                          <a:pt x="197" y="55"/>
                        </a:cubicBezTo>
                        <a:cubicBezTo>
                          <a:pt x="197" y="55"/>
                          <a:pt x="198" y="54"/>
                          <a:pt x="198" y="54"/>
                        </a:cubicBezTo>
                        <a:cubicBezTo>
                          <a:pt x="198" y="54"/>
                          <a:pt x="198" y="54"/>
                          <a:pt x="196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6" y="54"/>
                          <a:pt x="196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7" y="54"/>
                          <a:pt x="197" y="54"/>
                          <a:pt x="197" y="54"/>
                        </a:cubicBezTo>
                        <a:cubicBezTo>
                          <a:pt x="196" y="53"/>
                          <a:pt x="196" y="53"/>
                          <a:pt x="195" y="53"/>
                        </a:cubicBezTo>
                        <a:cubicBezTo>
                          <a:pt x="196" y="53"/>
                          <a:pt x="196" y="53"/>
                          <a:pt x="196" y="53"/>
                        </a:cubicBezTo>
                        <a:cubicBezTo>
                          <a:pt x="196" y="53"/>
                          <a:pt x="196" y="53"/>
                          <a:pt x="196" y="53"/>
                        </a:cubicBezTo>
                        <a:cubicBezTo>
                          <a:pt x="196" y="53"/>
                          <a:pt x="196" y="53"/>
                          <a:pt x="196" y="53"/>
                        </a:cubicBezTo>
                        <a:cubicBezTo>
                          <a:pt x="196" y="53"/>
                          <a:pt x="196" y="53"/>
                          <a:pt x="197" y="53"/>
                        </a:cubicBezTo>
                        <a:cubicBezTo>
                          <a:pt x="197" y="53"/>
                          <a:pt x="197" y="53"/>
                          <a:pt x="198" y="52"/>
                        </a:cubicBezTo>
                        <a:cubicBezTo>
                          <a:pt x="197" y="52"/>
                          <a:pt x="197" y="52"/>
                          <a:pt x="197" y="52"/>
                        </a:cubicBezTo>
                        <a:cubicBezTo>
                          <a:pt x="197" y="51"/>
                          <a:pt x="197" y="51"/>
                          <a:pt x="197" y="51"/>
                        </a:cubicBezTo>
                        <a:cubicBezTo>
                          <a:pt x="196" y="51"/>
                          <a:pt x="196" y="52"/>
                          <a:pt x="195" y="52"/>
                        </a:cubicBezTo>
                        <a:cubicBezTo>
                          <a:pt x="195" y="52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6" y="51"/>
                          <a:pt x="196" y="51"/>
                          <a:pt x="196" y="51"/>
                        </a:cubicBezTo>
                        <a:cubicBezTo>
                          <a:pt x="195" y="51"/>
                          <a:pt x="195" y="51"/>
                          <a:pt x="194" y="51"/>
                        </a:cubicBezTo>
                        <a:cubicBezTo>
                          <a:pt x="195" y="51"/>
                          <a:pt x="195" y="51"/>
                          <a:pt x="195" y="50"/>
                        </a:cubicBezTo>
                        <a:cubicBezTo>
                          <a:pt x="195" y="50"/>
                          <a:pt x="195" y="50"/>
                          <a:pt x="195" y="50"/>
                        </a:cubicBezTo>
                        <a:cubicBezTo>
                          <a:pt x="195" y="50"/>
                          <a:pt x="195" y="50"/>
                          <a:pt x="195" y="50"/>
                        </a:cubicBezTo>
                        <a:cubicBezTo>
                          <a:pt x="195" y="50"/>
                          <a:pt x="195" y="50"/>
                          <a:pt x="195" y="50"/>
                        </a:cubicBezTo>
                        <a:cubicBezTo>
                          <a:pt x="195" y="50"/>
                          <a:pt x="195" y="50"/>
                          <a:pt x="196" y="50"/>
                        </a:cubicBezTo>
                        <a:cubicBezTo>
                          <a:pt x="196" y="50"/>
                          <a:pt x="196" y="50"/>
                          <a:pt x="196" y="49"/>
                        </a:cubicBezTo>
                        <a:cubicBezTo>
                          <a:pt x="195" y="50"/>
                          <a:pt x="195" y="50"/>
                          <a:pt x="195" y="50"/>
                        </a:cubicBezTo>
                        <a:cubicBezTo>
                          <a:pt x="195" y="50"/>
                          <a:pt x="195" y="49"/>
                          <a:pt x="195" y="49"/>
                        </a:cubicBezTo>
                        <a:cubicBezTo>
                          <a:pt x="195" y="49"/>
                          <a:pt x="195" y="49"/>
                          <a:pt x="195" y="49"/>
                        </a:cubicBezTo>
                        <a:cubicBezTo>
                          <a:pt x="195" y="49"/>
                          <a:pt x="195" y="49"/>
                          <a:pt x="195" y="49"/>
                        </a:cubicBezTo>
                        <a:cubicBezTo>
                          <a:pt x="195" y="49"/>
                          <a:pt x="194" y="49"/>
                          <a:pt x="194" y="49"/>
                        </a:cubicBezTo>
                        <a:cubicBezTo>
                          <a:pt x="194" y="49"/>
                          <a:pt x="194" y="49"/>
                          <a:pt x="194" y="49"/>
                        </a:cubicBezTo>
                        <a:cubicBezTo>
                          <a:pt x="194" y="49"/>
                          <a:pt x="194" y="49"/>
                          <a:pt x="193" y="49"/>
                        </a:cubicBezTo>
                        <a:cubicBezTo>
                          <a:pt x="193" y="49"/>
                          <a:pt x="194" y="49"/>
                          <a:pt x="194" y="49"/>
                        </a:cubicBezTo>
                        <a:cubicBezTo>
                          <a:pt x="194" y="49"/>
                          <a:pt x="194" y="49"/>
                          <a:pt x="194" y="49"/>
                        </a:cubicBezTo>
                        <a:cubicBezTo>
                          <a:pt x="193" y="49"/>
                          <a:pt x="193" y="49"/>
                          <a:pt x="193" y="49"/>
                        </a:cubicBezTo>
                        <a:cubicBezTo>
                          <a:pt x="193" y="48"/>
                          <a:pt x="193" y="48"/>
                          <a:pt x="193" y="48"/>
                        </a:cubicBezTo>
                        <a:cubicBezTo>
                          <a:pt x="193" y="48"/>
                          <a:pt x="193" y="48"/>
                          <a:pt x="193" y="48"/>
                        </a:cubicBezTo>
                        <a:cubicBezTo>
                          <a:pt x="193" y="48"/>
                          <a:pt x="193" y="48"/>
                          <a:pt x="193" y="48"/>
                        </a:cubicBezTo>
                        <a:cubicBezTo>
                          <a:pt x="193" y="48"/>
                          <a:pt x="193" y="48"/>
                          <a:pt x="193" y="48"/>
                        </a:cubicBezTo>
                        <a:cubicBezTo>
                          <a:pt x="192" y="48"/>
                          <a:pt x="192" y="48"/>
                          <a:pt x="192" y="48"/>
                        </a:cubicBezTo>
                        <a:cubicBezTo>
                          <a:pt x="192" y="48"/>
                          <a:pt x="192" y="48"/>
                          <a:pt x="192" y="48"/>
                        </a:cubicBezTo>
                        <a:cubicBezTo>
                          <a:pt x="192" y="48"/>
                          <a:pt x="192" y="48"/>
                          <a:pt x="192" y="48"/>
                        </a:cubicBezTo>
                        <a:cubicBezTo>
                          <a:pt x="192" y="47"/>
                          <a:pt x="192" y="47"/>
                          <a:pt x="191" y="46"/>
                        </a:cubicBezTo>
                        <a:cubicBezTo>
                          <a:pt x="191" y="46"/>
                          <a:pt x="191" y="46"/>
                          <a:pt x="191" y="46"/>
                        </a:cubicBezTo>
                        <a:cubicBezTo>
                          <a:pt x="191" y="46"/>
                          <a:pt x="191" y="46"/>
                          <a:pt x="191" y="46"/>
                        </a:cubicBezTo>
                        <a:cubicBezTo>
                          <a:pt x="191" y="46"/>
                          <a:pt x="191" y="46"/>
                          <a:pt x="191" y="46"/>
                        </a:cubicBezTo>
                        <a:cubicBezTo>
                          <a:pt x="191" y="46"/>
                          <a:pt x="191" y="46"/>
                          <a:pt x="191" y="46"/>
                        </a:cubicBezTo>
                        <a:cubicBezTo>
                          <a:pt x="190" y="46"/>
                          <a:pt x="190" y="46"/>
                          <a:pt x="190" y="46"/>
                        </a:cubicBezTo>
                        <a:cubicBezTo>
                          <a:pt x="190" y="46"/>
                          <a:pt x="190" y="46"/>
                          <a:pt x="190" y="46"/>
                        </a:cubicBezTo>
                        <a:cubicBezTo>
                          <a:pt x="190" y="46"/>
                          <a:pt x="190" y="46"/>
                          <a:pt x="190" y="46"/>
                        </a:cubicBezTo>
                        <a:cubicBezTo>
                          <a:pt x="190" y="45"/>
                          <a:pt x="190" y="45"/>
                          <a:pt x="190" y="45"/>
                        </a:cubicBezTo>
                        <a:cubicBezTo>
                          <a:pt x="190" y="45"/>
                          <a:pt x="190" y="45"/>
                          <a:pt x="190" y="45"/>
                        </a:cubicBezTo>
                        <a:cubicBezTo>
                          <a:pt x="190" y="45"/>
                          <a:pt x="190" y="45"/>
                          <a:pt x="190" y="45"/>
                        </a:cubicBezTo>
                        <a:cubicBezTo>
                          <a:pt x="189" y="45"/>
                          <a:pt x="189" y="45"/>
                          <a:pt x="189" y="45"/>
                        </a:cubicBezTo>
                        <a:cubicBezTo>
                          <a:pt x="189" y="45"/>
                          <a:pt x="189" y="45"/>
                          <a:pt x="189" y="45"/>
                        </a:cubicBezTo>
                        <a:cubicBezTo>
                          <a:pt x="189" y="45"/>
                          <a:pt x="189" y="45"/>
                          <a:pt x="189" y="45"/>
                        </a:cubicBezTo>
                        <a:cubicBezTo>
                          <a:pt x="189" y="45"/>
                          <a:pt x="189" y="45"/>
                          <a:pt x="189" y="45"/>
                        </a:cubicBezTo>
                        <a:cubicBezTo>
                          <a:pt x="189" y="45"/>
                          <a:pt x="189" y="45"/>
                          <a:pt x="189" y="45"/>
                        </a:cubicBezTo>
                        <a:cubicBezTo>
                          <a:pt x="188" y="45"/>
                          <a:pt x="188" y="45"/>
                          <a:pt x="188" y="45"/>
                        </a:cubicBezTo>
                        <a:cubicBezTo>
                          <a:pt x="188" y="44"/>
                          <a:pt x="188" y="44"/>
                          <a:pt x="188" y="44"/>
                        </a:cubicBezTo>
                        <a:cubicBezTo>
                          <a:pt x="188" y="44"/>
                          <a:pt x="188" y="44"/>
                          <a:pt x="188" y="44"/>
                        </a:cubicBezTo>
                        <a:cubicBezTo>
                          <a:pt x="188" y="44"/>
                          <a:pt x="188" y="44"/>
                          <a:pt x="188" y="44"/>
                        </a:cubicBezTo>
                        <a:cubicBezTo>
                          <a:pt x="187" y="43"/>
                          <a:pt x="187" y="43"/>
                          <a:pt x="186" y="43"/>
                        </a:cubicBezTo>
                        <a:cubicBezTo>
                          <a:pt x="186" y="42"/>
                          <a:pt x="186" y="42"/>
                          <a:pt x="186" y="42"/>
                        </a:cubicBezTo>
                        <a:cubicBezTo>
                          <a:pt x="186" y="42"/>
                          <a:pt x="186" y="42"/>
                          <a:pt x="186" y="42"/>
                        </a:cubicBezTo>
                        <a:cubicBezTo>
                          <a:pt x="186" y="42"/>
                          <a:pt x="186" y="42"/>
                          <a:pt x="186" y="42"/>
                        </a:cubicBezTo>
                        <a:cubicBezTo>
                          <a:pt x="186" y="42"/>
                          <a:pt x="185" y="42"/>
                          <a:pt x="185" y="41"/>
                        </a:cubicBezTo>
                        <a:cubicBezTo>
                          <a:pt x="185" y="41"/>
                          <a:pt x="185" y="41"/>
                          <a:pt x="185" y="41"/>
                        </a:cubicBezTo>
                        <a:cubicBezTo>
                          <a:pt x="185" y="41"/>
                          <a:pt x="185" y="42"/>
                          <a:pt x="185" y="42"/>
                        </a:cubicBezTo>
                        <a:cubicBezTo>
                          <a:pt x="185" y="42"/>
                          <a:pt x="185" y="42"/>
                          <a:pt x="185" y="42"/>
                        </a:cubicBezTo>
                        <a:cubicBezTo>
                          <a:pt x="185" y="42"/>
                          <a:pt x="185" y="42"/>
                          <a:pt x="185" y="42"/>
                        </a:cubicBezTo>
                        <a:cubicBezTo>
                          <a:pt x="185" y="43"/>
                          <a:pt x="185" y="43"/>
                          <a:pt x="185" y="43"/>
                        </a:cubicBezTo>
                        <a:cubicBezTo>
                          <a:pt x="185" y="43"/>
                          <a:pt x="185" y="43"/>
                          <a:pt x="185" y="43"/>
                        </a:cubicBezTo>
                        <a:cubicBezTo>
                          <a:pt x="185" y="43"/>
                          <a:pt x="185" y="43"/>
                          <a:pt x="185" y="43"/>
                        </a:cubicBezTo>
                        <a:cubicBezTo>
                          <a:pt x="185" y="43"/>
                          <a:pt x="185" y="43"/>
                          <a:pt x="185" y="43"/>
                        </a:cubicBezTo>
                        <a:cubicBezTo>
                          <a:pt x="185" y="43"/>
                          <a:pt x="185" y="43"/>
                          <a:pt x="185" y="43"/>
                        </a:cubicBezTo>
                        <a:cubicBezTo>
                          <a:pt x="185" y="44"/>
                          <a:pt x="185" y="44"/>
                          <a:pt x="185" y="44"/>
                        </a:cubicBezTo>
                        <a:cubicBezTo>
                          <a:pt x="184" y="44"/>
                          <a:pt x="184" y="44"/>
                          <a:pt x="184" y="44"/>
                        </a:cubicBezTo>
                        <a:cubicBezTo>
                          <a:pt x="184" y="44"/>
                          <a:pt x="184" y="44"/>
                          <a:pt x="184" y="44"/>
                        </a:cubicBezTo>
                        <a:cubicBezTo>
                          <a:pt x="184" y="44"/>
                          <a:pt x="184" y="44"/>
                          <a:pt x="184" y="44"/>
                        </a:cubicBezTo>
                        <a:cubicBezTo>
                          <a:pt x="184" y="44"/>
                          <a:pt x="184" y="44"/>
                          <a:pt x="184" y="44"/>
                        </a:cubicBezTo>
                        <a:cubicBezTo>
                          <a:pt x="184" y="45"/>
                          <a:pt x="184" y="45"/>
                          <a:pt x="184" y="45"/>
                        </a:cubicBezTo>
                        <a:cubicBezTo>
                          <a:pt x="185" y="45"/>
                          <a:pt x="185" y="45"/>
                          <a:pt x="186" y="45"/>
                        </a:cubicBezTo>
                        <a:cubicBezTo>
                          <a:pt x="185" y="45"/>
                          <a:pt x="185" y="45"/>
                          <a:pt x="185" y="45"/>
                        </a:cubicBezTo>
                        <a:cubicBezTo>
                          <a:pt x="185" y="45"/>
                          <a:pt x="185" y="46"/>
                          <a:pt x="185" y="46"/>
                        </a:cubicBezTo>
                        <a:cubicBezTo>
                          <a:pt x="185" y="46"/>
                          <a:pt x="185" y="46"/>
                          <a:pt x="185" y="46"/>
                        </a:cubicBezTo>
                        <a:cubicBezTo>
                          <a:pt x="185" y="46"/>
                          <a:pt x="185" y="46"/>
                          <a:pt x="185" y="46"/>
                        </a:cubicBezTo>
                        <a:cubicBezTo>
                          <a:pt x="185" y="46"/>
                          <a:pt x="185" y="46"/>
                          <a:pt x="185" y="46"/>
                        </a:cubicBezTo>
                        <a:cubicBezTo>
                          <a:pt x="185" y="46"/>
                          <a:pt x="185" y="46"/>
                          <a:pt x="184" y="46"/>
                        </a:cubicBezTo>
                        <a:cubicBezTo>
                          <a:pt x="184" y="46"/>
                          <a:pt x="184" y="46"/>
                          <a:pt x="184" y="47"/>
                        </a:cubicBezTo>
                        <a:cubicBezTo>
                          <a:pt x="184" y="46"/>
                          <a:pt x="185" y="46"/>
                          <a:pt x="185" y="46"/>
                        </a:cubicBezTo>
                        <a:cubicBezTo>
                          <a:pt x="185" y="47"/>
                          <a:pt x="185" y="47"/>
                          <a:pt x="185" y="47"/>
                        </a:cubicBezTo>
                        <a:cubicBezTo>
                          <a:pt x="184" y="47"/>
                          <a:pt x="184" y="47"/>
                          <a:pt x="184" y="47"/>
                        </a:cubicBezTo>
                        <a:cubicBezTo>
                          <a:pt x="184" y="47"/>
                          <a:pt x="184" y="47"/>
                          <a:pt x="185" y="47"/>
                        </a:cubicBezTo>
                        <a:cubicBezTo>
                          <a:pt x="184" y="47"/>
                          <a:pt x="184" y="47"/>
                          <a:pt x="184" y="47"/>
                        </a:cubicBezTo>
                        <a:cubicBezTo>
                          <a:pt x="184" y="48"/>
                          <a:pt x="184" y="48"/>
                          <a:pt x="185" y="49"/>
                        </a:cubicBezTo>
                        <a:cubicBezTo>
                          <a:pt x="184" y="48"/>
                          <a:pt x="184" y="48"/>
                          <a:pt x="183" y="48"/>
                        </a:cubicBezTo>
                        <a:cubicBezTo>
                          <a:pt x="183" y="48"/>
                          <a:pt x="183" y="48"/>
                          <a:pt x="183" y="48"/>
                        </a:cubicBezTo>
                        <a:cubicBezTo>
                          <a:pt x="183" y="49"/>
                          <a:pt x="183" y="49"/>
                          <a:pt x="182" y="49"/>
                        </a:cubicBezTo>
                        <a:cubicBezTo>
                          <a:pt x="181" y="50"/>
                          <a:pt x="181" y="50"/>
                          <a:pt x="181" y="50"/>
                        </a:cubicBezTo>
                        <a:cubicBezTo>
                          <a:pt x="181" y="50"/>
                          <a:pt x="181" y="50"/>
                          <a:pt x="180" y="49"/>
                        </a:cubicBezTo>
                        <a:cubicBezTo>
                          <a:pt x="180" y="49"/>
                          <a:pt x="180" y="49"/>
                          <a:pt x="180" y="49"/>
                        </a:cubicBezTo>
                        <a:cubicBezTo>
                          <a:pt x="180" y="50"/>
                          <a:pt x="180" y="50"/>
                          <a:pt x="180" y="50"/>
                        </a:cubicBezTo>
                        <a:cubicBezTo>
                          <a:pt x="180" y="50"/>
                          <a:pt x="180" y="50"/>
                          <a:pt x="180" y="50"/>
                        </a:cubicBezTo>
                        <a:cubicBezTo>
                          <a:pt x="180" y="50"/>
                          <a:pt x="180" y="50"/>
                          <a:pt x="180" y="50"/>
                        </a:cubicBezTo>
                        <a:cubicBezTo>
                          <a:pt x="180" y="50"/>
                          <a:pt x="180" y="50"/>
                          <a:pt x="180" y="50"/>
                        </a:cubicBezTo>
                        <a:cubicBezTo>
                          <a:pt x="180" y="49"/>
                          <a:pt x="180" y="49"/>
                          <a:pt x="180" y="49"/>
                        </a:cubicBezTo>
                        <a:cubicBezTo>
                          <a:pt x="180" y="49"/>
                          <a:pt x="180" y="49"/>
                          <a:pt x="180" y="49"/>
                        </a:cubicBezTo>
                        <a:cubicBezTo>
                          <a:pt x="180" y="49"/>
                          <a:pt x="179" y="49"/>
                          <a:pt x="179" y="49"/>
                        </a:cubicBezTo>
                        <a:cubicBezTo>
                          <a:pt x="179" y="49"/>
                          <a:pt x="179" y="49"/>
                          <a:pt x="179" y="49"/>
                        </a:cubicBezTo>
                        <a:cubicBezTo>
                          <a:pt x="179" y="49"/>
                          <a:pt x="179" y="49"/>
                          <a:pt x="179" y="49"/>
                        </a:cubicBezTo>
                        <a:cubicBezTo>
                          <a:pt x="179" y="49"/>
                          <a:pt x="179" y="49"/>
                          <a:pt x="179" y="49"/>
                        </a:cubicBezTo>
                        <a:cubicBezTo>
                          <a:pt x="178" y="48"/>
                          <a:pt x="178" y="48"/>
                          <a:pt x="178" y="48"/>
                        </a:cubicBezTo>
                        <a:cubicBezTo>
                          <a:pt x="178" y="48"/>
                          <a:pt x="178" y="48"/>
                          <a:pt x="177" y="48"/>
                        </a:cubicBezTo>
                        <a:cubicBezTo>
                          <a:pt x="177" y="48"/>
                          <a:pt x="177" y="48"/>
                          <a:pt x="177" y="48"/>
                        </a:cubicBezTo>
                        <a:cubicBezTo>
                          <a:pt x="177" y="48"/>
                          <a:pt x="177" y="48"/>
                          <a:pt x="177" y="48"/>
                        </a:cubicBezTo>
                        <a:cubicBezTo>
                          <a:pt x="177" y="48"/>
                          <a:pt x="177" y="48"/>
                          <a:pt x="177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8"/>
                        </a:cubicBezTo>
                        <a:cubicBezTo>
                          <a:pt x="176" y="48"/>
                          <a:pt x="176" y="48"/>
                          <a:pt x="176" y="47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5" y="47"/>
                          <a:pt x="175" y="47"/>
                          <a:pt x="175" y="47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6" y="47"/>
                          <a:pt x="176" y="47"/>
                          <a:pt x="176" y="47"/>
                        </a:cubicBezTo>
                        <a:cubicBezTo>
                          <a:pt x="175" y="47"/>
                          <a:pt x="175" y="47"/>
                          <a:pt x="175" y="47"/>
                        </a:cubicBezTo>
                        <a:cubicBezTo>
                          <a:pt x="175" y="47"/>
                          <a:pt x="175" y="47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6"/>
                          <a:pt x="175" y="46"/>
                          <a:pt x="175" y="46"/>
                        </a:cubicBezTo>
                        <a:cubicBezTo>
                          <a:pt x="175" y="45"/>
                          <a:pt x="174" y="45"/>
                          <a:pt x="174" y="45"/>
                        </a:cubicBezTo>
                        <a:cubicBezTo>
                          <a:pt x="174" y="45"/>
                          <a:pt x="173" y="45"/>
                          <a:pt x="173" y="45"/>
                        </a:cubicBezTo>
                        <a:cubicBezTo>
                          <a:pt x="173" y="45"/>
                          <a:pt x="174" y="45"/>
                          <a:pt x="174" y="45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4"/>
                          <a:pt x="174" y="44"/>
                          <a:pt x="174" y="44"/>
                        </a:cubicBezTo>
                        <a:cubicBezTo>
                          <a:pt x="174" y="43"/>
                          <a:pt x="174" y="43"/>
                          <a:pt x="174" y="43"/>
                        </a:cubicBezTo>
                        <a:cubicBezTo>
                          <a:pt x="174" y="43"/>
                          <a:pt x="174" y="43"/>
                          <a:pt x="174" y="43"/>
                        </a:cubicBezTo>
                        <a:cubicBezTo>
                          <a:pt x="174" y="43"/>
                          <a:pt x="174" y="43"/>
                          <a:pt x="174" y="43"/>
                        </a:cubicBezTo>
                        <a:cubicBezTo>
                          <a:pt x="174" y="43"/>
                          <a:pt x="174" y="43"/>
                          <a:pt x="174" y="43"/>
                        </a:cubicBezTo>
                        <a:cubicBezTo>
                          <a:pt x="174" y="43"/>
                          <a:pt x="174" y="43"/>
                          <a:pt x="174" y="43"/>
                        </a:cubicBezTo>
                        <a:cubicBezTo>
                          <a:pt x="174" y="42"/>
                          <a:pt x="174" y="42"/>
                          <a:pt x="174" y="42"/>
                        </a:cubicBezTo>
                        <a:cubicBezTo>
                          <a:pt x="174" y="42"/>
                          <a:pt x="174" y="42"/>
                          <a:pt x="174" y="42"/>
                        </a:cubicBezTo>
                        <a:cubicBezTo>
                          <a:pt x="174" y="42"/>
                          <a:pt x="174" y="41"/>
                          <a:pt x="174" y="41"/>
                        </a:cubicBezTo>
                        <a:cubicBezTo>
                          <a:pt x="174" y="41"/>
                          <a:pt x="174" y="41"/>
                          <a:pt x="174" y="41"/>
                        </a:cubicBezTo>
                        <a:cubicBezTo>
                          <a:pt x="174" y="41"/>
                          <a:pt x="174" y="41"/>
                          <a:pt x="174" y="41"/>
                        </a:cubicBezTo>
                        <a:cubicBezTo>
                          <a:pt x="174" y="41"/>
                          <a:pt x="174" y="41"/>
                          <a:pt x="174" y="41"/>
                        </a:cubicBezTo>
                        <a:cubicBezTo>
                          <a:pt x="173" y="42"/>
                          <a:pt x="173" y="42"/>
                          <a:pt x="173" y="42"/>
                        </a:cubicBezTo>
                        <a:cubicBezTo>
                          <a:pt x="173" y="42"/>
                          <a:pt x="173" y="42"/>
                          <a:pt x="173" y="42"/>
                        </a:cubicBezTo>
                        <a:cubicBezTo>
                          <a:pt x="172" y="41"/>
                          <a:pt x="172" y="41"/>
                          <a:pt x="172" y="41"/>
                        </a:cubicBezTo>
                        <a:cubicBezTo>
                          <a:pt x="172" y="41"/>
                          <a:pt x="172" y="41"/>
                          <a:pt x="171" y="41"/>
                        </a:cubicBezTo>
                        <a:cubicBezTo>
                          <a:pt x="170" y="41"/>
                          <a:pt x="169" y="41"/>
                          <a:pt x="169" y="41"/>
                        </a:cubicBezTo>
                        <a:cubicBezTo>
                          <a:pt x="169" y="41"/>
                          <a:pt x="169" y="41"/>
                          <a:pt x="169" y="41"/>
                        </a:cubicBezTo>
                        <a:cubicBezTo>
                          <a:pt x="168" y="41"/>
                          <a:pt x="168" y="41"/>
                          <a:pt x="168" y="41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8" y="40"/>
                          <a:pt x="168" y="40"/>
                          <a:pt x="168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9" y="40"/>
                          <a:pt x="169" y="40"/>
                          <a:pt x="169" y="40"/>
                        </a:cubicBezTo>
                        <a:cubicBezTo>
                          <a:pt x="168" y="40"/>
                          <a:pt x="168" y="40"/>
                          <a:pt x="167" y="40"/>
                        </a:cubicBezTo>
                        <a:cubicBezTo>
                          <a:pt x="167" y="40"/>
                          <a:pt x="167" y="40"/>
                          <a:pt x="167" y="40"/>
                        </a:cubicBezTo>
                        <a:cubicBezTo>
                          <a:pt x="167" y="39"/>
                          <a:pt x="166" y="39"/>
                          <a:pt x="166" y="40"/>
                        </a:cubicBezTo>
                        <a:cubicBezTo>
                          <a:pt x="166" y="40"/>
                          <a:pt x="166" y="39"/>
                          <a:pt x="166" y="39"/>
                        </a:cubicBezTo>
                        <a:cubicBezTo>
                          <a:pt x="166" y="39"/>
                          <a:pt x="166" y="39"/>
                          <a:pt x="166" y="39"/>
                        </a:cubicBezTo>
                        <a:cubicBezTo>
                          <a:pt x="165" y="39"/>
                          <a:pt x="165" y="39"/>
                          <a:pt x="164" y="38"/>
                        </a:cubicBezTo>
                        <a:cubicBezTo>
                          <a:pt x="164" y="38"/>
                          <a:pt x="163" y="38"/>
                          <a:pt x="163" y="38"/>
                        </a:cubicBezTo>
                        <a:cubicBezTo>
                          <a:pt x="163" y="38"/>
                          <a:pt x="163" y="38"/>
                          <a:pt x="163" y="38"/>
                        </a:cubicBezTo>
                        <a:cubicBezTo>
                          <a:pt x="162" y="38"/>
                          <a:pt x="162" y="38"/>
                          <a:pt x="162" y="38"/>
                        </a:cubicBezTo>
                        <a:cubicBezTo>
                          <a:pt x="162" y="38"/>
                          <a:pt x="162" y="38"/>
                          <a:pt x="162" y="38"/>
                        </a:cubicBezTo>
                        <a:cubicBezTo>
                          <a:pt x="162" y="39"/>
                          <a:pt x="162" y="39"/>
                          <a:pt x="162" y="39"/>
                        </a:cubicBezTo>
                        <a:cubicBezTo>
                          <a:pt x="162" y="39"/>
                          <a:pt x="162" y="39"/>
                          <a:pt x="161" y="39"/>
                        </a:cubicBezTo>
                        <a:cubicBezTo>
                          <a:pt x="161" y="39"/>
                          <a:pt x="161" y="39"/>
                          <a:pt x="161" y="39"/>
                        </a:cubicBezTo>
                        <a:cubicBezTo>
                          <a:pt x="161" y="39"/>
                          <a:pt x="160" y="39"/>
                          <a:pt x="160" y="39"/>
                        </a:cubicBezTo>
                        <a:cubicBezTo>
                          <a:pt x="160" y="39"/>
                          <a:pt x="160" y="39"/>
                          <a:pt x="160" y="39"/>
                        </a:cubicBezTo>
                        <a:cubicBezTo>
                          <a:pt x="159" y="39"/>
                          <a:pt x="158" y="39"/>
                          <a:pt x="158" y="39"/>
                        </a:cubicBezTo>
                        <a:cubicBezTo>
                          <a:pt x="158" y="39"/>
                          <a:pt x="158" y="39"/>
                          <a:pt x="158" y="39"/>
                        </a:cubicBezTo>
                        <a:cubicBezTo>
                          <a:pt x="158" y="39"/>
                          <a:pt x="157" y="39"/>
                          <a:pt x="157" y="39"/>
                        </a:cubicBezTo>
                        <a:cubicBezTo>
                          <a:pt x="156" y="38"/>
                          <a:pt x="156" y="38"/>
                          <a:pt x="156" y="38"/>
                        </a:cubicBezTo>
                        <a:cubicBezTo>
                          <a:pt x="156" y="38"/>
                          <a:pt x="156" y="38"/>
                          <a:pt x="156" y="38"/>
                        </a:cubicBezTo>
                        <a:cubicBezTo>
                          <a:pt x="156" y="38"/>
                          <a:pt x="156" y="38"/>
                          <a:pt x="156" y="38"/>
                        </a:cubicBezTo>
                        <a:cubicBezTo>
                          <a:pt x="155" y="38"/>
                          <a:pt x="155" y="38"/>
                          <a:pt x="155" y="38"/>
                        </a:cubicBezTo>
                        <a:cubicBezTo>
                          <a:pt x="155" y="38"/>
                          <a:pt x="155" y="38"/>
                          <a:pt x="155" y="38"/>
                        </a:cubicBezTo>
                        <a:cubicBezTo>
                          <a:pt x="155" y="38"/>
                          <a:pt x="155" y="38"/>
                          <a:pt x="155" y="38"/>
                        </a:cubicBezTo>
                        <a:cubicBezTo>
                          <a:pt x="155" y="38"/>
                          <a:pt x="155" y="38"/>
                          <a:pt x="155" y="38"/>
                        </a:cubicBezTo>
                        <a:cubicBezTo>
                          <a:pt x="154" y="39"/>
                          <a:pt x="154" y="39"/>
                          <a:pt x="154" y="39"/>
                        </a:cubicBezTo>
                        <a:cubicBezTo>
                          <a:pt x="154" y="39"/>
                          <a:pt x="154" y="39"/>
                          <a:pt x="154" y="39"/>
                        </a:cubicBezTo>
                        <a:cubicBezTo>
                          <a:pt x="154" y="39"/>
                          <a:pt x="153" y="39"/>
                          <a:pt x="153" y="39"/>
                        </a:cubicBezTo>
                        <a:cubicBezTo>
                          <a:pt x="153" y="40"/>
                          <a:pt x="153" y="40"/>
                          <a:pt x="153" y="40"/>
                        </a:cubicBezTo>
                        <a:cubicBezTo>
                          <a:pt x="153" y="40"/>
                          <a:pt x="154" y="41"/>
                          <a:pt x="154" y="41"/>
                        </a:cubicBezTo>
                        <a:cubicBezTo>
                          <a:pt x="154" y="41"/>
                          <a:pt x="154" y="41"/>
                          <a:pt x="154" y="41"/>
                        </a:cubicBezTo>
                        <a:cubicBezTo>
                          <a:pt x="154" y="41"/>
                          <a:pt x="154" y="41"/>
                          <a:pt x="154" y="41"/>
                        </a:cubicBezTo>
                        <a:cubicBezTo>
                          <a:pt x="154" y="41"/>
                          <a:pt x="154" y="41"/>
                          <a:pt x="154" y="42"/>
                        </a:cubicBezTo>
                        <a:cubicBezTo>
                          <a:pt x="154" y="41"/>
                          <a:pt x="154" y="41"/>
                          <a:pt x="154" y="41"/>
                        </a:cubicBezTo>
                        <a:cubicBezTo>
                          <a:pt x="154" y="42"/>
                          <a:pt x="154" y="42"/>
                          <a:pt x="154" y="42"/>
                        </a:cubicBezTo>
                        <a:cubicBezTo>
                          <a:pt x="154" y="42"/>
                          <a:pt x="154" y="42"/>
                          <a:pt x="154" y="42"/>
                        </a:cubicBezTo>
                        <a:cubicBezTo>
                          <a:pt x="154" y="42"/>
                          <a:pt x="154" y="42"/>
                          <a:pt x="154" y="42"/>
                        </a:cubicBezTo>
                        <a:cubicBezTo>
                          <a:pt x="154" y="43"/>
                          <a:pt x="154" y="43"/>
                          <a:pt x="154" y="43"/>
                        </a:cubicBezTo>
                        <a:cubicBezTo>
                          <a:pt x="154" y="44"/>
                          <a:pt x="154" y="44"/>
                          <a:pt x="154" y="44"/>
                        </a:cubicBezTo>
                        <a:cubicBezTo>
                          <a:pt x="154" y="44"/>
                          <a:pt x="154" y="44"/>
                          <a:pt x="154" y="44"/>
                        </a:cubicBezTo>
                        <a:cubicBezTo>
                          <a:pt x="154" y="44"/>
                          <a:pt x="154" y="44"/>
                          <a:pt x="154" y="44"/>
                        </a:cubicBezTo>
                        <a:cubicBezTo>
                          <a:pt x="154" y="44"/>
                          <a:pt x="154" y="44"/>
                          <a:pt x="154" y="44"/>
                        </a:cubicBezTo>
                        <a:cubicBezTo>
                          <a:pt x="155" y="45"/>
                          <a:pt x="155" y="45"/>
                          <a:pt x="155" y="45"/>
                        </a:cubicBezTo>
                        <a:cubicBezTo>
                          <a:pt x="155" y="45"/>
                          <a:pt x="155" y="45"/>
                          <a:pt x="155" y="45"/>
                        </a:cubicBezTo>
                        <a:cubicBezTo>
                          <a:pt x="155" y="45"/>
                          <a:pt x="155" y="45"/>
                          <a:pt x="155" y="45"/>
                        </a:cubicBezTo>
                        <a:cubicBezTo>
                          <a:pt x="155" y="46"/>
                          <a:pt x="155" y="46"/>
                          <a:pt x="155" y="46"/>
                        </a:cubicBezTo>
                        <a:cubicBezTo>
                          <a:pt x="155" y="46"/>
                          <a:pt x="155" y="46"/>
                          <a:pt x="155" y="46"/>
                        </a:cubicBezTo>
                        <a:cubicBezTo>
                          <a:pt x="156" y="46"/>
                          <a:pt x="156" y="46"/>
                          <a:pt x="156" y="46"/>
                        </a:cubicBezTo>
                        <a:cubicBezTo>
                          <a:pt x="156" y="47"/>
                          <a:pt x="156" y="47"/>
                          <a:pt x="156" y="47"/>
                        </a:cubicBezTo>
                        <a:cubicBezTo>
                          <a:pt x="156" y="47"/>
                          <a:pt x="156" y="47"/>
                          <a:pt x="156" y="47"/>
                        </a:cubicBezTo>
                        <a:cubicBezTo>
                          <a:pt x="156" y="47"/>
                          <a:pt x="155" y="47"/>
                          <a:pt x="155" y="47"/>
                        </a:cubicBezTo>
                        <a:cubicBezTo>
                          <a:pt x="155" y="47"/>
                          <a:pt x="155" y="47"/>
                          <a:pt x="155" y="47"/>
                        </a:cubicBezTo>
                        <a:cubicBezTo>
                          <a:pt x="155" y="48"/>
                          <a:pt x="155" y="48"/>
                          <a:pt x="154" y="49"/>
                        </a:cubicBezTo>
                        <a:cubicBezTo>
                          <a:pt x="155" y="49"/>
                          <a:pt x="155" y="49"/>
                          <a:pt x="155" y="49"/>
                        </a:cubicBezTo>
                        <a:cubicBezTo>
                          <a:pt x="155" y="49"/>
                          <a:pt x="155" y="49"/>
                          <a:pt x="155" y="49"/>
                        </a:cubicBezTo>
                        <a:cubicBezTo>
                          <a:pt x="155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49"/>
                          <a:pt x="154" y="49"/>
                          <a:pt x="154" y="49"/>
                        </a:cubicBezTo>
                        <a:cubicBezTo>
                          <a:pt x="154" y="50"/>
                          <a:pt x="154" y="50"/>
                          <a:pt x="154" y="51"/>
                        </a:cubicBezTo>
                        <a:cubicBezTo>
                          <a:pt x="153" y="51"/>
                          <a:pt x="153" y="51"/>
                          <a:pt x="153" y="51"/>
                        </a:cubicBezTo>
                        <a:cubicBezTo>
                          <a:pt x="153" y="51"/>
                          <a:pt x="153" y="51"/>
                          <a:pt x="153" y="51"/>
                        </a:cubicBezTo>
                        <a:cubicBezTo>
                          <a:pt x="153" y="51"/>
                          <a:pt x="153" y="51"/>
                          <a:pt x="153" y="51"/>
                        </a:cubicBezTo>
                        <a:cubicBezTo>
                          <a:pt x="153" y="52"/>
                          <a:pt x="153" y="52"/>
                          <a:pt x="153" y="52"/>
                        </a:cubicBezTo>
                        <a:cubicBezTo>
                          <a:pt x="154" y="52"/>
                          <a:pt x="156" y="53"/>
                          <a:pt x="156" y="53"/>
                        </a:cubicBezTo>
                        <a:cubicBezTo>
                          <a:pt x="156" y="53"/>
                          <a:pt x="156" y="53"/>
                          <a:pt x="156" y="53"/>
                        </a:cubicBezTo>
                        <a:cubicBezTo>
                          <a:pt x="157" y="54"/>
                          <a:pt x="157" y="54"/>
                          <a:pt x="158" y="55"/>
                        </a:cubicBezTo>
                        <a:cubicBezTo>
                          <a:pt x="158" y="56"/>
                          <a:pt x="158" y="56"/>
                          <a:pt x="159" y="56"/>
                        </a:cubicBezTo>
                        <a:cubicBezTo>
                          <a:pt x="159" y="57"/>
                          <a:pt x="159" y="57"/>
                          <a:pt x="159" y="58"/>
                        </a:cubicBezTo>
                        <a:cubicBezTo>
                          <a:pt x="159" y="58"/>
                          <a:pt x="159" y="58"/>
                          <a:pt x="159" y="58"/>
                        </a:cubicBezTo>
                        <a:cubicBezTo>
                          <a:pt x="159" y="59"/>
                          <a:pt x="159" y="59"/>
                          <a:pt x="159" y="59"/>
                        </a:cubicBezTo>
                        <a:cubicBezTo>
                          <a:pt x="159" y="59"/>
                          <a:pt x="159" y="59"/>
                          <a:pt x="159" y="59"/>
                        </a:cubicBezTo>
                        <a:cubicBezTo>
                          <a:pt x="159" y="60"/>
                          <a:pt x="159" y="60"/>
                          <a:pt x="159" y="60"/>
                        </a:cubicBezTo>
                        <a:cubicBezTo>
                          <a:pt x="159" y="60"/>
                          <a:pt x="159" y="60"/>
                          <a:pt x="159" y="60"/>
                        </a:cubicBezTo>
                        <a:cubicBezTo>
                          <a:pt x="159" y="60"/>
                          <a:pt x="159" y="60"/>
                          <a:pt x="159" y="60"/>
                        </a:cubicBezTo>
                        <a:cubicBezTo>
                          <a:pt x="158" y="60"/>
                          <a:pt x="158" y="61"/>
                          <a:pt x="158" y="61"/>
                        </a:cubicBezTo>
                        <a:cubicBezTo>
                          <a:pt x="158" y="61"/>
                          <a:pt x="157" y="62"/>
                          <a:pt x="157" y="62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7" y="62"/>
                          <a:pt x="156" y="62"/>
                          <a:pt x="156" y="63"/>
                        </a:cubicBezTo>
                        <a:cubicBezTo>
                          <a:pt x="156" y="63"/>
                          <a:pt x="156" y="63"/>
                          <a:pt x="156" y="63"/>
                        </a:cubicBezTo>
                        <a:cubicBezTo>
                          <a:pt x="156" y="63"/>
                          <a:pt x="156" y="63"/>
                          <a:pt x="156" y="63"/>
                        </a:cubicBezTo>
                        <a:cubicBezTo>
                          <a:pt x="157" y="62"/>
                          <a:pt x="157" y="62"/>
                          <a:pt x="157" y="62"/>
                        </a:cubicBezTo>
                        <a:cubicBezTo>
                          <a:pt x="156" y="63"/>
                          <a:pt x="155" y="64"/>
                          <a:pt x="154" y="64"/>
                        </a:cubicBezTo>
                        <a:cubicBezTo>
                          <a:pt x="154" y="65"/>
                          <a:pt x="154" y="65"/>
                          <a:pt x="154" y="65"/>
                        </a:cubicBezTo>
                        <a:cubicBezTo>
                          <a:pt x="153" y="65"/>
                          <a:pt x="153" y="65"/>
                          <a:pt x="152" y="65"/>
                        </a:cubicBezTo>
                        <a:cubicBezTo>
                          <a:pt x="152" y="65"/>
                          <a:pt x="152" y="65"/>
                          <a:pt x="152" y="65"/>
                        </a:cubicBezTo>
                        <a:cubicBezTo>
                          <a:pt x="152" y="65"/>
                          <a:pt x="152" y="65"/>
                          <a:pt x="152" y="65"/>
                        </a:cubicBezTo>
                        <a:cubicBezTo>
                          <a:pt x="152" y="66"/>
                          <a:pt x="151" y="66"/>
                          <a:pt x="151" y="66"/>
                        </a:cubicBezTo>
                        <a:cubicBezTo>
                          <a:pt x="151" y="66"/>
                          <a:pt x="151" y="66"/>
                          <a:pt x="151" y="66"/>
                        </a:cubicBezTo>
                        <a:cubicBezTo>
                          <a:pt x="151" y="66"/>
                          <a:pt x="151" y="66"/>
                          <a:pt x="151" y="66"/>
                        </a:cubicBezTo>
                        <a:cubicBezTo>
                          <a:pt x="151" y="66"/>
                          <a:pt x="150" y="66"/>
                          <a:pt x="151" y="66"/>
                        </a:cubicBezTo>
                        <a:cubicBezTo>
                          <a:pt x="151" y="66"/>
                          <a:pt x="151" y="66"/>
                          <a:pt x="151" y="66"/>
                        </a:cubicBezTo>
                        <a:cubicBezTo>
                          <a:pt x="151" y="66"/>
                          <a:pt x="151" y="66"/>
                          <a:pt x="151" y="66"/>
                        </a:cubicBezTo>
                        <a:cubicBezTo>
                          <a:pt x="151" y="66"/>
                          <a:pt x="151" y="66"/>
                          <a:pt x="151" y="67"/>
                        </a:cubicBezTo>
                        <a:cubicBezTo>
                          <a:pt x="151" y="67"/>
                          <a:pt x="151" y="67"/>
                          <a:pt x="152" y="67"/>
                        </a:cubicBezTo>
                        <a:cubicBezTo>
                          <a:pt x="152" y="67"/>
                          <a:pt x="152" y="67"/>
                          <a:pt x="152" y="67"/>
                        </a:cubicBezTo>
                        <a:cubicBezTo>
                          <a:pt x="152" y="67"/>
                          <a:pt x="152" y="67"/>
                          <a:pt x="152" y="67"/>
                        </a:cubicBezTo>
                        <a:cubicBezTo>
                          <a:pt x="152" y="67"/>
                          <a:pt x="152" y="67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2" y="68"/>
                          <a:pt x="152" y="68"/>
                          <a:pt x="152" y="68"/>
                        </a:cubicBezTo>
                        <a:cubicBezTo>
                          <a:pt x="153" y="69"/>
                          <a:pt x="153" y="69"/>
                          <a:pt x="153" y="69"/>
                        </a:cubicBezTo>
                        <a:cubicBezTo>
                          <a:pt x="153" y="69"/>
                          <a:pt x="153" y="69"/>
                          <a:pt x="153" y="69"/>
                        </a:cubicBezTo>
                        <a:cubicBezTo>
                          <a:pt x="153" y="69"/>
                          <a:pt x="153" y="69"/>
                          <a:pt x="153" y="69"/>
                        </a:cubicBezTo>
                        <a:cubicBezTo>
                          <a:pt x="152" y="69"/>
                          <a:pt x="152" y="69"/>
                          <a:pt x="152" y="69"/>
                        </a:cubicBezTo>
                        <a:cubicBezTo>
                          <a:pt x="153" y="70"/>
                          <a:pt x="153" y="70"/>
                          <a:pt x="153" y="70"/>
                        </a:cubicBezTo>
                        <a:cubicBezTo>
                          <a:pt x="153" y="70"/>
                          <a:pt x="153" y="70"/>
                          <a:pt x="153" y="70"/>
                        </a:cubicBezTo>
                        <a:cubicBezTo>
                          <a:pt x="153" y="71"/>
                          <a:pt x="154" y="72"/>
                          <a:pt x="154" y="73"/>
                        </a:cubicBezTo>
                        <a:cubicBezTo>
                          <a:pt x="154" y="73"/>
                          <a:pt x="154" y="73"/>
                          <a:pt x="154" y="73"/>
                        </a:cubicBezTo>
                        <a:cubicBezTo>
                          <a:pt x="154" y="73"/>
                          <a:pt x="154" y="74"/>
                          <a:pt x="154" y="74"/>
                        </a:cubicBezTo>
                        <a:cubicBezTo>
                          <a:pt x="154" y="74"/>
                          <a:pt x="154" y="75"/>
                          <a:pt x="154" y="75"/>
                        </a:cubicBezTo>
                        <a:cubicBezTo>
                          <a:pt x="154" y="75"/>
                          <a:pt x="154" y="76"/>
                          <a:pt x="153" y="76"/>
                        </a:cubicBezTo>
                        <a:cubicBezTo>
                          <a:pt x="153" y="77"/>
                          <a:pt x="153" y="77"/>
                          <a:pt x="153" y="77"/>
                        </a:cubicBezTo>
                        <a:cubicBezTo>
                          <a:pt x="153" y="77"/>
                          <a:pt x="152" y="77"/>
                          <a:pt x="152" y="77"/>
                        </a:cubicBezTo>
                        <a:cubicBezTo>
                          <a:pt x="152" y="77"/>
                          <a:pt x="152" y="77"/>
                          <a:pt x="152" y="77"/>
                        </a:cubicBezTo>
                        <a:cubicBezTo>
                          <a:pt x="152" y="77"/>
                          <a:pt x="151" y="78"/>
                          <a:pt x="151" y="78"/>
                        </a:cubicBezTo>
                        <a:cubicBezTo>
                          <a:pt x="151" y="78"/>
                          <a:pt x="151" y="78"/>
                          <a:pt x="151" y="78"/>
                        </a:cubicBezTo>
                        <a:cubicBezTo>
                          <a:pt x="151" y="79"/>
                          <a:pt x="151" y="79"/>
                          <a:pt x="151" y="79"/>
                        </a:cubicBezTo>
                        <a:cubicBezTo>
                          <a:pt x="151" y="79"/>
                          <a:pt x="151" y="79"/>
                          <a:pt x="151" y="79"/>
                        </a:cubicBezTo>
                        <a:cubicBezTo>
                          <a:pt x="149" y="78"/>
                          <a:pt x="149" y="78"/>
                          <a:pt x="149" y="77"/>
                        </a:cubicBezTo>
                        <a:cubicBezTo>
                          <a:pt x="149" y="77"/>
                          <a:pt x="148" y="76"/>
                          <a:pt x="147" y="76"/>
                        </a:cubicBezTo>
                        <a:cubicBezTo>
                          <a:pt x="147" y="76"/>
                          <a:pt x="147" y="76"/>
                          <a:pt x="147" y="76"/>
                        </a:cubicBezTo>
                        <a:cubicBezTo>
                          <a:pt x="147" y="76"/>
                          <a:pt x="147" y="76"/>
                          <a:pt x="147" y="76"/>
                        </a:cubicBezTo>
                        <a:cubicBezTo>
                          <a:pt x="146" y="75"/>
                          <a:pt x="146" y="75"/>
                          <a:pt x="146" y="75"/>
                        </a:cubicBezTo>
                        <a:cubicBezTo>
                          <a:pt x="146" y="75"/>
                          <a:pt x="146" y="75"/>
                          <a:pt x="146" y="74"/>
                        </a:cubicBezTo>
                        <a:cubicBezTo>
                          <a:pt x="146" y="74"/>
                          <a:pt x="145" y="74"/>
                          <a:pt x="145" y="74"/>
                        </a:cubicBezTo>
                        <a:cubicBezTo>
                          <a:pt x="145" y="74"/>
                          <a:pt x="145" y="74"/>
                          <a:pt x="145" y="74"/>
                        </a:cubicBezTo>
                        <a:cubicBezTo>
                          <a:pt x="144" y="73"/>
                          <a:pt x="144" y="73"/>
                          <a:pt x="144" y="73"/>
                        </a:cubicBezTo>
                        <a:cubicBezTo>
                          <a:pt x="144" y="73"/>
                          <a:pt x="144" y="73"/>
                          <a:pt x="144" y="73"/>
                        </a:cubicBezTo>
                        <a:cubicBezTo>
                          <a:pt x="144" y="73"/>
                          <a:pt x="144" y="73"/>
                          <a:pt x="144" y="73"/>
                        </a:cubicBezTo>
                        <a:cubicBezTo>
                          <a:pt x="143" y="71"/>
                          <a:pt x="144" y="70"/>
                          <a:pt x="144" y="69"/>
                        </a:cubicBezTo>
                        <a:cubicBezTo>
                          <a:pt x="144" y="69"/>
                          <a:pt x="144" y="69"/>
                          <a:pt x="143" y="68"/>
                        </a:cubicBezTo>
                        <a:cubicBezTo>
                          <a:pt x="143" y="67"/>
                          <a:pt x="143" y="67"/>
                          <a:pt x="144" y="66"/>
                        </a:cubicBezTo>
                        <a:cubicBezTo>
                          <a:pt x="144" y="66"/>
                          <a:pt x="144" y="66"/>
                          <a:pt x="144" y="66"/>
                        </a:cubicBezTo>
                        <a:cubicBezTo>
                          <a:pt x="144" y="66"/>
                          <a:pt x="144" y="65"/>
                          <a:pt x="144" y="65"/>
                        </a:cubicBezTo>
                        <a:cubicBezTo>
                          <a:pt x="144" y="65"/>
                          <a:pt x="144" y="65"/>
                          <a:pt x="144" y="65"/>
                        </a:cubicBezTo>
                        <a:cubicBezTo>
                          <a:pt x="143" y="65"/>
                          <a:pt x="143" y="65"/>
                          <a:pt x="143" y="65"/>
                        </a:cubicBezTo>
                        <a:cubicBezTo>
                          <a:pt x="143" y="65"/>
                          <a:pt x="143" y="65"/>
                          <a:pt x="143" y="65"/>
                        </a:cubicBezTo>
                        <a:cubicBezTo>
                          <a:pt x="143" y="65"/>
                          <a:pt x="143" y="65"/>
                          <a:pt x="143" y="65"/>
                        </a:cubicBezTo>
                        <a:cubicBezTo>
                          <a:pt x="143" y="65"/>
                          <a:pt x="143" y="65"/>
                          <a:pt x="143" y="65"/>
                        </a:cubicBezTo>
                        <a:cubicBezTo>
                          <a:pt x="143" y="65"/>
                          <a:pt x="143" y="65"/>
                          <a:pt x="143" y="65"/>
                        </a:cubicBezTo>
                        <a:cubicBezTo>
                          <a:pt x="143" y="65"/>
                          <a:pt x="143" y="65"/>
                          <a:pt x="143" y="65"/>
                        </a:cubicBezTo>
                        <a:cubicBezTo>
                          <a:pt x="142" y="65"/>
                          <a:pt x="142" y="65"/>
                          <a:pt x="142" y="65"/>
                        </a:cubicBezTo>
                        <a:cubicBezTo>
                          <a:pt x="142" y="65"/>
                          <a:pt x="142" y="64"/>
                          <a:pt x="142" y="64"/>
                        </a:cubicBezTo>
                        <a:cubicBezTo>
                          <a:pt x="141" y="64"/>
                          <a:pt x="141" y="64"/>
                          <a:pt x="141" y="64"/>
                        </a:cubicBezTo>
                        <a:cubicBezTo>
                          <a:pt x="141" y="64"/>
                          <a:pt x="140" y="64"/>
                          <a:pt x="140" y="64"/>
                        </a:cubicBezTo>
                        <a:cubicBezTo>
                          <a:pt x="140" y="64"/>
                          <a:pt x="140" y="64"/>
                          <a:pt x="140" y="64"/>
                        </a:cubicBezTo>
                        <a:cubicBezTo>
                          <a:pt x="140" y="64"/>
                          <a:pt x="140" y="64"/>
                          <a:pt x="140" y="64"/>
                        </a:cubicBezTo>
                        <a:cubicBezTo>
                          <a:pt x="139" y="64"/>
                          <a:pt x="135" y="65"/>
                          <a:pt x="135" y="65"/>
                        </a:cubicBezTo>
                        <a:cubicBezTo>
                          <a:pt x="135" y="65"/>
                          <a:pt x="136" y="64"/>
                          <a:pt x="136" y="64"/>
                        </a:cubicBezTo>
                        <a:cubicBezTo>
                          <a:pt x="134" y="63"/>
                          <a:pt x="131" y="63"/>
                          <a:pt x="129" y="61"/>
                        </a:cubicBezTo>
                        <a:cubicBezTo>
                          <a:pt x="129" y="61"/>
                          <a:pt x="129" y="61"/>
                          <a:pt x="129" y="61"/>
                        </a:cubicBezTo>
                        <a:cubicBezTo>
                          <a:pt x="129" y="61"/>
                          <a:pt x="129" y="61"/>
                          <a:pt x="129" y="61"/>
                        </a:cubicBezTo>
                        <a:cubicBezTo>
                          <a:pt x="129" y="61"/>
                          <a:pt x="129" y="60"/>
                          <a:pt x="129" y="60"/>
                        </a:cubicBezTo>
                        <a:cubicBezTo>
                          <a:pt x="128" y="60"/>
                          <a:pt x="128" y="60"/>
                          <a:pt x="127" y="60"/>
                        </a:cubicBezTo>
                        <a:cubicBezTo>
                          <a:pt x="127" y="59"/>
                          <a:pt x="127" y="59"/>
                          <a:pt x="127" y="59"/>
                        </a:cubicBezTo>
                        <a:cubicBezTo>
                          <a:pt x="127" y="59"/>
                          <a:pt x="127" y="59"/>
                          <a:pt x="127" y="59"/>
                        </a:cubicBezTo>
                        <a:cubicBezTo>
                          <a:pt x="125" y="59"/>
                          <a:pt x="123" y="58"/>
                          <a:pt x="121" y="58"/>
                        </a:cubicBezTo>
                        <a:cubicBezTo>
                          <a:pt x="120" y="58"/>
                          <a:pt x="119" y="58"/>
                          <a:pt x="118" y="59"/>
                        </a:cubicBezTo>
                        <a:cubicBezTo>
                          <a:pt x="117" y="58"/>
                          <a:pt x="117" y="59"/>
                          <a:pt x="116" y="59"/>
                        </a:cubicBezTo>
                        <a:cubicBezTo>
                          <a:pt x="116" y="59"/>
                          <a:pt x="118" y="58"/>
                          <a:pt x="118" y="57"/>
                        </a:cubicBezTo>
                        <a:cubicBezTo>
                          <a:pt x="118" y="57"/>
                          <a:pt x="118" y="57"/>
                          <a:pt x="118" y="57"/>
                        </a:cubicBezTo>
                        <a:cubicBezTo>
                          <a:pt x="118" y="57"/>
                          <a:pt x="118" y="57"/>
                          <a:pt x="118" y="57"/>
                        </a:cubicBezTo>
                        <a:cubicBezTo>
                          <a:pt x="118" y="57"/>
                          <a:pt x="118" y="57"/>
                          <a:pt x="118" y="56"/>
                        </a:cubicBezTo>
                        <a:cubicBezTo>
                          <a:pt x="118" y="56"/>
                          <a:pt x="118" y="56"/>
                          <a:pt x="118" y="56"/>
                        </a:cubicBezTo>
                        <a:cubicBezTo>
                          <a:pt x="118" y="56"/>
                          <a:pt x="117" y="56"/>
                          <a:pt x="117" y="56"/>
                        </a:cubicBezTo>
                        <a:cubicBezTo>
                          <a:pt x="117" y="56"/>
                          <a:pt x="117" y="56"/>
                          <a:pt x="117" y="56"/>
                        </a:cubicBezTo>
                        <a:cubicBezTo>
                          <a:pt x="117" y="56"/>
                          <a:pt x="117" y="56"/>
                          <a:pt x="117" y="56"/>
                        </a:cubicBezTo>
                        <a:cubicBezTo>
                          <a:pt x="117" y="56"/>
                          <a:pt x="117" y="55"/>
                          <a:pt x="117" y="55"/>
                        </a:cubicBezTo>
                        <a:cubicBezTo>
                          <a:pt x="117" y="55"/>
                          <a:pt x="117" y="55"/>
                          <a:pt x="117" y="55"/>
                        </a:cubicBezTo>
                        <a:cubicBezTo>
                          <a:pt x="117" y="54"/>
                          <a:pt x="117" y="54"/>
                          <a:pt x="117" y="53"/>
                        </a:cubicBezTo>
                        <a:cubicBezTo>
                          <a:pt x="117" y="53"/>
                          <a:pt x="117" y="53"/>
                          <a:pt x="117" y="53"/>
                        </a:cubicBezTo>
                        <a:cubicBezTo>
                          <a:pt x="117" y="53"/>
                          <a:pt x="117" y="52"/>
                          <a:pt x="117" y="53"/>
                        </a:cubicBezTo>
                        <a:cubicBezTo>
                          <a:pt x="117" y="53"/>
                          <a:pt x="116" y="53"/>
                          <a:pt x="116" y="53"/>
                        </a:cubicBezTo>
                        <a:cubicBezTo>
                          <a:pt x="116" y="53"/>
                          <a:pt x="116" y="53"/>
                          <a:pt x="116" y="53"/>
                        </a:cubicBezTo>
                        <a:cubicBezTo>
                          <a:pt x="116" y="53"/>
                          <a:pt x="116" y="53"/>
                          <a:pt x="116" y="52"/>
                        </a:cubicBezTo>
                        <a:cubicBezTo>
                          <a:pt x="116" y="53"/>
                          <a:pt x="116" y="52"/>
                          <a:pt x="116" y="52"/>
                        </a:cubicBezTo>
                        <a:cubicBezTo>
                          <a:pt x="116" y="52"/>
                          <a:pt x="116" y="52"/>
                          <a:pt x="116" y="52"/>
                        </a:cubicBezTo>
                        <a:cubicBezTo>
                          <a:pt x="115" y="52"/>
                          <a:pt x="115" y="52"/>
                          <a:pt x="115" y="52"/>
                        </a:cubicBezTo>
                        <a:cubicBezTo>
                          <a:pt x="115" y="52"/>
                          <a:pt x="115" y="53"/>
                          <a:pt x="115" y="53"/>
                        </a:cubicBezTo>
                        <a:cubicBezTo>
                          <a:pt x="115" y="52"/>
                          <a:pt x="115" y="52"/>
                          <a:pt x="115" y="52"/>
                        </a:cubicBezTo>
                        <a:cubicBezTo>
                          <a:pt x="115" y="52"/>
                          <a:pt x="114" y="53"/>
                          <a:pt x="114" y="53"/>
                        </a:cubicBezTo>
                        <a:cubicBezTo>
                          <a:pt x="114" y="53"/>
                          <a:pt x="114" y="53"/>
                          <a:pt x="114" y="53"/>
                        </a:cubicBezTo>
                        <a:cubicBezTo>
                          <a:pt x="114" y="53"/>
                          <a:pt x="114" y="52"/>
                          <a:pt x="114" y="52"/>
                        </a:cubicBezTo>
                        <a:cubicBezTo>
                          <a:pt x="114" y="52"/>
                          <a:pt x="114" y="52"/>
                          <a:pt x="114" y="52"/>
                        </a:cubicBezTo>
                        <a:cubicBezTo>
                          <a:pt x="114" y="52"/>
                          <a:pt x="114" y="52"/>
                          <a:pt x="114" y="52"/>
                        </a:cubicBezTo>
                        <a:cubicBezTo>
                          <a:pt x="114" y="52"/>
                          <a:pt x="114" y="51"/>
                          <a:pt x="114" y="50"/>
                        </a:cubicBezTo>
                        <a:cubicBezTo>
                          <a:pt x="114" y="50"/>
                          <a:pt x="114" y="50"/>
                          <a:pt x="114" y="49"/>
                        </a:cubicBezTo>
                        <a:cubicBezTo>
                          <a:pt x="114" y="49"/>
                          <a:pt x="114" y="49"/>
                          <a:pt x="114" y="49"/>
                        </a:cubicBezTo>
                        <a:cubicBezTo>
                          <a:pt x="114" y="48"/>
                          <a:pt x="115" y="47"/>
                          <a:pt x="115" y="46"/>
                        </a:cubicBezTo>
                        <a:cubicBezTo>
                          <a:pt x="115" y="46"/>
                          <a:pt x="115" y="46"/>
                          <a:pt x="114" y="46"/>
                        </a:cubicBezTo>
                        <a:cubicBezTo>
                          <a:pt x="115" y="46"/>
                          <a:pt x="115" y="46"/>
                          <a:pt x="115" y="46"/>
                        </a:cubicBezTo>
                        <a:cubicBezTo>
                          <a:pt x="116" y="45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7" y="44"/>
                          <a:pt x="117" y="44"/>
                          <a:pt x="117" y="44"/>
                        </a:cubicBezTo>
                        <a:cubicBezTo>
                          <a:pt x="119" y="36"/>
                          <a:pt x="122" y="29"/>
                          <a:pt x="124" y="22"/>
                        </a:cubicBezTo>
                        <a:cubicBezTo>
                          <a:pt x="124" y="22"/>
                          <a:pt x="124" y="22"/>
                          <a:pt x="123" y="23"/>
                        </a:cubicBezTo>
                        <a:cubicBezTo>
                          <a:pt x="123" y="23"/>
                          <a:pt x="123" y="23"/>
                          <a:pt x="123" y="23"/>
                        </a:cubicBezTo>
                        <a:cubicBezTo>
                          <a:pt x="123" y="23"/>
                          <a:pt x="123" y="23"/>
                          <a:pt x="123" y="23"/>
                        </a:cubicBezTo>
                        <a:cubicBezTo>
                          <a:pt x="123" y="23"/>
                          <a:pt x="123" y="23"/>
                          <a:pt x="123" y="23"/>
                        </a:cubicBezTo>
                        <a:cubicBezTo>
                          <a:pt x="122" y="23"/>
                          <a:pt x="122" y="23"/>
                          <a:pt x="122" y="23"/>
                        </a:cubicBezTo>
                        <a:cubicBezTo>
                          <a:pt x="122" y="23"/>
                          <a:pt x="122" y="23"/>
                          <a:pt x="122" y="23"/>
                        </a:cubicBezTo>
                        <a:cubicBezTo>
                          <a:pt x="122" y="23"/>
                          <a:pt x="122" y="23"/>
                          <a:pt x="122" y="23"/>
                        </a:cubicBezTo>
                        <a:cubicBezTo>
                          <a:pt x="121" y="23"/>
                          <a:pt x="121" y="23"/>
                          <a:pt x="121" y="23"/>
                        </a:cubicBezTo>
                        <a:cubicBezTo>
                          <a:pt x="121" y="24"/>
                          <a:pt x="121" y="24"/>
                          <a:pt x="121" y="24"/>
                        </a:cubicBezTo>
                        <a:cubicBezTo>
                          <a:pt x="121" y="24"/>
                          <a:pt x="121" y="24"/>
                          <a:pt x="121" y="24"/>
                        </a:cubicBezTo>
                        <a:cubicBezTo>
                          <a:pt x="121" y="24"/>
                          <a:pt x="121" y="25"/>
                          <a:pt x="121" y="25"/>
                        </a:cubicBezTo>
                        <a:cubicBezTo>
                          <a:pt x="121" y="25"/>
                          <a:pt x="121" y="25"/>
                          <a:pt x="121" y="25"/>
                        </a:cubicBezTo>
                        <a:cubicBezTo>
                          <a:pt x="121" y="25"/>
                          <a:pt x="121" y="25"/>
                          <a:pt x="121" y="25"/>
                        </a:cubicBezTo>
                        <a:cubicBezTo>
                          <a:pt x="121" y="26"/>
                          <a:pt x="121" y="26"/>
                          <a:pt x="121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6"/>
                        </a:cubicBezTo>
                        <a:cubicBezTo>
                          <a:pt x="120" y="26"/>
                          <a:pt x="120" y="26"/>
                          <a:pt x="120" y="25"/>
                        </a:cubicBezTo>
                        <a:cubicBezTo>
                          <a:pt x="120" y="25"/>
                          <a:pt x="120" y="26"/>
                          <a:pt x="120" y="26"/>
                        </a:cubicBezTo>
                        <a:cubicBezTo>
                          <a:pt x="120" y="25"/>
                          <a:pt x="120" y="25"/>
                          <a:pt x="120" y="25"/>
                        </a:cubicBezTo>
                        <a:cubicBezTo>
                          <a:pt x="120" y="25"/>
                          <a:pt x="120" y="25"/>
                          <a:pt x="120" y="25"/>
                        </a:cubicBezTo>
                        <a:cubicBezTo>
                          <a:pt x="120" y="25"/>
                          <a:pt x="120" y="25"/>
                          <a:pt x="120" y="25"/>
                        </a:cubicBezTo>
                        <a:cubicBezTo>
                          <a:pt x="120" y="25"/>
                          <a:pt x="120" y="25"/>
                          <a:pt x="120" y="25"/>
                        </a:cubicBezTo>
                        <a:cubicBezTo>
                          <a:pt x="120" y="25"/>
                          <a:pt x="120" y="25"/>
                          <a:pt x="120" y="25"/>
                        </a:cubicBezTo>
                        <a:cubicBezTo>
                          <a:pt x="120" y="25"/>
                          <a:pt x="119" y="25"/>
                          <a:pt x="119" y="25"/>
                        </a:cubicBezTo>
                        <a:cubicBezTo>
                          <a:pt x="119" y="25"/>
                          <a:pt x="119" y="25"/>
                          <a:pt x="119" y="25"/>
                        </a:cubicBezTo>
                        <a:cubicBezTo>
                          <a:pt x="119" y="25"/>
                          <a:pt x="119" y="25"/>
                          <a:pt x="120" y="25"/>
                        </a:cubicBezTo>
                        <a:cubicBezTo>
                          <a:pt x="120" y="25"/>
                          <a:pt x="120" y="25"/>
                          <a:pt x="120" y="25"/>
                        </a:cubicBezTo>
                        <a:cubicBezTo>
                          <a:pt x="119" y="25"/>
                          <a:pt x="119" y="25"/>
                          <a:pt x="119" y="25"/>
                        </a:cubicBezTo>
                        <a:cubicBezTo>
                          <a:pt x="119" y="25"/>
                          <a:pt x="119" y="25"/>
                          <a:pt x="119" y="25"/>
                        </a:cubicBezTo>
                        <a:cubicBezTo>
                          <a:pt x="119" y="25"/>
                          <a:pt x="119" y="25"/>
                          <a:pt x="119" y="25"/>
                        </a:cubicBezTo>
                        <a:cubicBezTo>
                          <a:pt x="119" y="25"/>
                          <a:pt x="119" y="25"/>
                          <a:pt x="119" y="24"/>
                        </a:cubicBezTo>
                        <a:cubicBezTo>
                          <a:pt x="119" y="24"/>
                          <a:pt x="119" y="24"/>
                          <a:pt x="120" y="24"/>
                        </a:cubicBezTo>
                        <a:cubicBezTo>
                          <a:pt x="120" y="24"/>
                          <a:pt x="120" y="24"/>
                          <a:pt x="120" y="24"/>
                        </a:cubicBezTo>
                        <a:cubicBezTo>
                          <a:pt x="120" y="24"/>
                          <a:pt x="120" y="24"/>
                          <a:pt x="120" y="24"/>
                        </a:cubicBezTo>
                        <a:cubicBezTo>
                          <a:pt x="120" y="24"/>
                          <a:pt x="120" y="24"/>
                          <a:pt x="120" y="24"/>
                        </a:cubicBezTo>
                        <a:cubicBezTo>
                          <a:pt x="120" y="24"/>
                          <a:pt x="120" y="24"/>
                          <a:pt x="120" y="24"/>
                        </a:cubicBezTo>
                        <a:cubicBezTo>
                          <a:pt x="120" y="24"/>
                          <a:pt x="120" y="24"/>
                          <a:pt x="120" y="24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1" y="23"/>
                          <a:pt x="121" y="23"/>
                          <a:pt x="121" y="23"/>
                        </a:cubicBezTo>
                        <a:cubicBezTo>
                          <a:pt x="121" y="23"/>
                          <a:pt x="121" y="23"/>
                          <a:pt x="121" y="23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0" y="23"/>
                          <a:pt x="119" y="23"/>
                          <a:pt x="119" y="23"/>
                        </a:cubicBezTo>
                        <a:cubicBezTo>
                          <a:pt x="119" y="23"/>
                          <a:pt x="120" y="23"/>
                          <a:pt x="120" y="23"/>
                        </a:cubicBezTo>
                        <a:cubicBezTo>
                          <a:pt x="120" y="23"/>
                          <a:pt x="120" y="23"/>
                          <a:pt x="120" y="23"/>
                        </a:cubicBezTo>
                        <a:cubicBezTo>
                          <a:pt x="120" y="23"/>
                          <a:pt x="119" y="23"/>
                          <a:pt x="119" y="23"/>
                        </a:cubicBezTo>
                        <a:cubicBezTo>
                          <a:pt x="119" y="23"/>
                          <a:pt x="119" y="22"/>
                          <a:pt x="119" y="22"/>
                        </a:cubicBezTo>
                        <a:cubicBezTo>
                          <a:pt x="119" y="22"/>
                          <a:pt x="119" y="22"/>
                          <a:pt x="119" y="22"/>
                        </a:cubicBezTo>
                        <a:cubicBezTo>
                          <a:pt x="119" y="22"/>
                          <a:pt x="119" y="22"/>
                          <a:pt x="119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8" y="22"/>
                          <a:pt x="118" y="22"/>
                        </a:cubicBezTo>
                        <a:cubicBezTo>
                          <a:pt x="118" y="22"/>
                          <a:pt x="117" y="22"/>
                          <a:pt x="117" y="22"/>
                        </a:cubicBezTo>
                        <a:cubicBezTo>
                          <a:pt x="117" y="22"/>
                          <a:pt x="117" y="22"/>
                          <a:pt x="117" y="22"/>
                        </a:cubicBezTo>
                        <a:cubicBezTo>
                          <a:pt x="117" y="22"/>
                          <a:pt x="117" y="22"/>
                          <a:pt x="117" y="22"/>
                        </a:cubicBezTo>
                        <a:cubicBezTo>
                          <a:pt x="117" y="22"/>
                          <a:pt x="117" y="22"/>
                          <a:pt x="117" y="22"/>
                        </a:cubicBezTo>
                        <a:cubicBezTo>
                          <a:pt x="117" y="22"/>
                          <a:pt x="117" y="22"/>
                          <a:pt x="117" y="22"/>
                        </a:cubicBezTo>
                        <a:cubicBezTo>
                          <a:pt x="117" y="22"/>
                          <a:pt x="117" y="22"/>
                          <a:pt x="117" y="22"/>
                        </a:cubicBezTo>
                        <a:cubicBezTo>
                          <a:pt x="116" y="22"/>
                          <a:pt x="116" y="22"/>
                          <a:pt x="116" y="22"/>
                        </a:cubicBezTo>
                        <a:cubicBezTo>
                          <a:pt x="116" y="22"/>
                          <a:pt x="116" y="22"/>
                          <a:pt x="116" y="22"/>
                        </a:cubicBezTo>
                        <a:cubicBezTo>
                          <a:pt x="116" y="22"/>
                          <a:pt x="116" y="22"/>
                          <a:pt x="116" y="22"/>
                        </a:cubicBezTo>
                        <a:cubicBezTo>
                          <a:pt x="116" y="22"/>
                          <a:pt x="116" y="23"/>
                          <a:pt x="116" y="23"/>
                        </a:cubicBezTo>
                        <a:cubicBezTo>
                          <a:pt x="116" y="23"/>
                          <a:pt x="117" y="23"/>
                          <a:pt x="117" y="23"/>
                        </a:cubicBezTo>
                        <a:cubicBezTo>
                          <a:pt x="117" y="23"/>
                          <a:pt x="117" y="23"/>
                          <a:pt x="116" y="23"/>
                        </a:cubicBezTo>
                        <a:cubicBezTo>
                          <a:pt x="116" y="23"/>
                          <a:pt x="116" y="23"/>
                          <a:pt x="116" y="23"/>
                        </a:cubicBezTo>
                        <a:cubicBezTo>
                          <a:pt x="116" y="23"/>
                          <a:pt x="116" y="23"/>
                          <a:pt x="116" y="23"/>
                        </a:cubicBezTo>
                        <a:cubicBezTo>
                          <a:pt x="116" y="23"/>
                          <a:pt x="116" y="23"/>
                          <a:pt x="116" y="23"/>
                        </a:cubicBezTo>
                        <a:cubicBezTo>
                          <a:pt x="116" y="23"/>
                          <a:pt x="116" y="23"/>
                          <a:pt x="116" y="24"/>
                        </a:cubicBezTo>
                        <a:cubicBezTo>
                          <a:pt x="116" y="24"/>
                          <a:pt x="116" y="24"/>
                          <a:pt x="116" y="24"/>
                        </a:cubicBezTo>
                        <a:cubicBezTo>
                          <a:pt x="116" y="24"/>
                          <a:pt x="116" y="24"/>
                          <a:pt x="116" y="24"/>
                        </a:cubicBezTo>
                        <a:cubicBezTo>
                          <a:pt x="116" y="24"/>
                          <a:pt x="116" y="24"/>
                          <a:pt x="115" y="24"/>
                        </a:cubicBezTo>
                        <a:cubicBezTo>
                          <a:pt x="115" y="24"/>
                          <a:pt x="115" y="24"/>
                          <a:pt x="115" y="24"/>
                        </a:cubicBezTo>
                        <a:cubicBezTo>
                          <a:pt x="115" y="24"/>
                          <a:pt x="114" y="24"/>
                          <a:pt x="114" y="24"/>
                        </a:cubicBezTo>
                        <a:cubicBezTo>
                          <a:pt x="113" y="24"/>
                          <a:pt x="113" y="24"/>
                          <a:pt x="113" y="24"/>
                        </a:cubicBezTo>
                        <a:cubicBezTo>
                          <a:pt x="112" y="24"/>
                          <a:pt x="112" y="24"/>
                          <a:pt x="112" y="24"/>
                        </a:cubicBezTo>
                        <a:cubicBezTo>
                          <a:pt x="112" y="24"/>
                          <a:pt x="112" y="24"/>
                          <a:pt x="112" y="24"/>
                        </a:cubicBezTo>
                        <a:cubicBezTo>
                          <a:pt x="112" y="24"/>
                          <a:pt x="112" y="24"/>
                          <a:pt x="112" y="24"/>
                        </a:cubicBezTo>
                        <a:cubicBezTo>
                          <a:pt x="111" y="24"/>
                          <a:pt x="111" y="24"/>
                          <a:pt x="111" y="24"/>
                        </a:cubicBezTo>
                        <a:cubicBezTo>
                          <a:pt x="111" y="24"/>
                          <a:pt x="111" y="24"/>
                          <a:pt x="111" y="24"/>
                        </a:cubicBezTo>
                        <a:cubicBezTo>
                          <a:pt x="111" y="24"/>
                          <a:pt x="111" y="24"/>
                          <a:pt x="111" y="24"/>
                        </a:cubicBezTo>
                        <a:cubicBezTo>
                          <a:pt x="111" y="24"/>
                          <a:pt x="111" y="24"/>
                          <a:pt x="111" y="24"/>
                        </a:cubicBezTo>
                        <a:cubicBezTo>
                          <a:pt x="111" y="24"/>
                          <a:pt x="111" y="24"/>
                          <a:pt x="111" y="24"/>
                        </a:cubicBezTo>
                        <a:cubicBezTo>
                          <a:pt x="111" y="24"/>
                          <a:pt x="111" y="24"/>
                          <a:pt x="111" y="24"/>
                        </a:cubicBezTo>
                        <a:cubicBezTo>
                          <a:pt x="110" y="24"/>
                          <a:pt x="110" y="24"/>
                          <a:pt x="110" y="24"/>
                        </a:cubicBezTo>
                        <a:cubicBezTo>
                          <a:pt x="110" y="24"/>
                          <a:pt x="110" y="24"/>
                          <a:pt x="109" y="24"/>
                        </a:cubicBezTo>
                        <a:cubicBezTo>
                          <a:pt x="109" y="23"/>
                          <a:pt x="109" y="23"/>
                          <a:pt x="109" y="23"/>
                        </a:cubicBezTo>
                        <a:cubicBezTo>
                          <a:pt x="109" y="23"/>
                          <a:pt x="109" y="23"/>
                          <a:pt x="109" y="23"/>
                        </a:cubicBezTo>
                        <a:cubicBezTo>
                          <a:pt x="109" y="23"/>
                          <a:pt x="109" y="23"/>
                          <a:pt x="108" y="23"/>
                        </a:cubicBezTo>
                        <a:cubicBezTo>
                          <a:pt x="108" y="23"/>
                          <a:pt x="108" y="23"/>
                          <a:pt x="108" y="23"/>
                        </a:cubicBezTo>
                        <a:cubicBezTo>
                          <a:pt x="108" y="23"/>
                          <a:pt x="108" y="22"/>
                          <a:pt x="108" y="22"/>
                        </a:cubicBezTo>
                        <a:cubicBezTo>
                          <a:pt x="108" y="23"/>
                          <a:pt x="108" y="23"/>
                          <a:pt x="108" y="23"/>
                        </a:cubicBezTo>
                        <a:cubicBezTo>
                          <a:pt x="108" y="23"/>
                          <a:pt x="107" y="23"/>
                          <a:pt x="107" y="23"/>
                        </a:cubicBezTo>
                        <a:cubicBezTo>
                          <a:pt x="107" y="23"/>
                          <a:pt x="107" y="23"/>
                          <a:pt x="107" y="23"/>
                        </a:cubicBezTo>
                        <a:cubicBezTo>
                          <a:pt x="107" y="23"/>
                          <a:pt x="107" y="23"/>
                          <a:pt x="107" y="23"/>
                        </a:cubicBezTo>
                        <a:cubicBezTo>
                          <a:pt x="107" y="23"/>
                          <a:pt x="107" y="22"/>
                          <a:pt x="107" y="22"/>
                        </a:cubicBezTo>
                        <a:cubicBezTo>
                          <a:pt x="107" y="22"/>
                          <a:pt x="107" y="22"/>
                          <a:pt x="107" y="22"/>
                        </a:cubicBezTo>
                        <a:cubicBezTo>
                          <a:pt x="107" y="22"/>
                          <a:pt x="107" y="22"/>
                          <a:pt x="107" y="22"/>
                        </a:cubicBezTo>
                        <a:cubicBezTo>
                          <a:pt x="107" y="22"/>
                          <a:pt x="107" y="22"/>
                          <a:pt x="107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2"/>
                          <a:pt x="106" y="22"/>
                        </a:cubicBezTo>
                        <a:cubicBezTo>
                          <a:pt x="106" y="22"/>
                          <a:pt x="106" y="21"/>
                          <a:pt x="106" y="21"/>
                        </a:cubicBezTo>
                        <a:cubicBezTo>
                          <a:pt x="106" y="21"/>
                          <a:pt x="106" y="21"/>
                          <a:pt x="106" y="21"/>
                        </a:cubicBezTo>
                        <a:cubicBezTo>
                          <a:pt x="106" y="21"/>
                          <a:pt x="106" y="21"/>
                          <a:pt x="106" y="21"/>
                        </a:cubicBezTo>
                        <a:cubicBezTo>
                          <a:pt x="106" y="20"/>
                          <a:pt x="105" y="20"/>
                          <a:pt x="105" y="20"/>
                        </a:cubicBezTo>
                        <a:cubicBezTo>
                          <a:pt x="105" y="20"/>
                          <a:pt x="105" y="20"/>
                          <a:pt x="104" y="20"/>
                        </a:cubicBezTo>
                        <a:cubicBezTo>
                          <a:pt x="104" y="20"/>
                          <a:pt x="104" y="20"/>
                          <a:pt x="104" y="20"/>
                        </a:cubicBezTo>
                        <a:cubicBezTo>
                          <a:pt x="104" y="20"/>
                          <a:pt x="103" y="21"/>
                          <a:pt x="102" y="21"/>
                        </a:cubicBezTo>
                        <a:cubicBezTo>
                          <a:pt x="102" y="21"/>
                          <a:pt x="102" y="21"/>
                          <a:pt x="100" y="22"/>
                        </a:cubicBezTo>
                        <a:cubicBezTo>
                          <a:pt x="100" y="22"/>
                          <a:pt x="101" y="21"/>
                          <a:pt x="101" y="21"/>
                        </a:cubicBezTo>
                        <a:cubicBezTo>
                          <a:pt x="101" y="21"/>
                          <a:pt x="101" y="21"/>
                          <a:pt x="101" y="21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ubicBezTo>
                          <a:pt x="101" y="22"/>
                          <a:pt x="101" y="22"/>
                          <a:pt x="101" y="22"/>
                        </a:cubicBezTo>
                        <a:cubicBezTo>
                          <a:pt x="101" y="22"/>
                          <a:pt x="102" y="22"/>
                          <a:pt x="102" y="22"/>
                        </a:cubicBezTo>
                        <a:cubicBezTo>
                          <a:pt x="102" y="22"/>
                          <a:pt x="102" y="22"/>
                          <a:pt x="102" y="22"/>
                        </a:cubicBezTo>
                        <a:cubicBezTo>
                          <a:pt x="102" y="22"/>
                          <a:pt x="102" y="22"/>
                          <a:pt x="102" y="22"/>
                        </a:cubicBezTo>
                        <a:cubicBezTo>
                          <a:pt x="102" y="22"/>
                          <a:pt x="102" y="21"/>
                          <a:pt x="102" y="21"/>
                        </a:cubicBezTo>
                        <a:cubicBezTo>
                          <a:pt x="102" y="21"/>
                          <a:pt x="102" y="21"/>
                          <a:pt x="102" y="21"/>
                        </a:cubicBezTo>
                        <a:cubicBezTo>
                          <a:pt x="102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4" y="22"/>
                          <a:pt x="104" y="21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1"/>
                          <a:pt x="104" y="21"/>
                          <a:pt x="104" y="21"/>
                        </a:cubicBezTo>
                        <a:cubicBezTo>
                          <a:pt x="104" y="21"/>
                          <a:pt x="104" y="21"/>
                          <a:pt x="104" y="21"/>
                        </a:cubicBezTo>
                        <a:cubicBezTo>
                          <a:pt x="104" y="21"/>
                          <a:pt x="105" y="21"/>
                          <a:pt x="105" y="21"/>
                        </a:cubicBezTo>
                        <a:cubicBezTo>
                          <a:pt x="105" y="21"/>
                          <a:pt x="105" y="21"/>
                          <a:pt x="105" y="21"/>
                        </a:cubicBezTo>
                        <a:cubicBezTo>
                          <a:pt x="106" y="21"/>
                          <a:pt x="106" y="21"/>
                          <a:pt x="106" y="21"/>
                        </a:cubicBezTo>
                        <a:cubicBezTo>
                          <a:pt x="105" y="21"/>
                          <a:pt x="105" y="21"/>
                          <a:pt x="105" y="21"/>
                        </a:cubicBezTo>
                        <a:cubicBezTo>
                          <a:pt x="105" y="21"/>
                          <a:pt x="105" y="21"/>
                          <a:pt x="105" y="21"/>
                        </a:cubicBezTo>
                        <a:cubicBezTo>
                          <a:pt x="105" y="21"/>
                          <a:pt x="105" y="21"/>
                          <a:pt x="105" y="21"/>
                        </a:cubicBezTo>
                        <a:cubicBezTo>
                          <a:pt x="105" y="21"/>
                          <a:pt x="105" y="21"/>
                          <a:pt x="105" y="21"/>
                        </a:cubicBezTo>
                        <a:cubicBezTo>
                          <a:pt x="105" y="22"/>
                          <a:pt x="105" y="22"/>
                          <a:pt x="105" y="22"/>
                        </a:cubicBezTo>
                        <a:cubicBezTo>
                          <a:pt x="105" y="22"/>
                          <a:pt x="105" y="22"/>
                          <a:pt x="105" y="22"/>
                        </a:cubicBezTo>
                        <a:cubicBezTo>
                          <a:pt x="104" y="21"/>
                          <a:pt x="104" y="21"/>
                          <a:pt x="104" y="21"/>
                        </a:cubicBezTo>
                        <a:cubicBezTo>
                          <a:pt x="104" y="22"/>
                          <a:pt x="104" y="22"/>
                          <a:pt x="104" y="22"/>
                        </a:cubicBezTo>
                        <a:cubicBezTo>
                          <a:pt x="104" y="22"/>
                          <a:pt x="104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3" y="22"/>
                          <a:pt x="103" y="22"/>
                        </a:cubicBezTo>
                        <a:cubicBezTo>
                          <a:pt x="103" y="22"/>
                          <a:pt x="102" y="22"/>
                          <a:pt x="102" y="22"/>
                        </a:cubicBezTo>
                        <a:cubicBezTo>
                          <a:pt x="102" y="22"/>
                          <a:pt x="102" y="22"/>
                          <a:pt x="101" y="23"/>
                        </a:cubicBezTo>
                        <a:cubicBezTo>
                          <a:pt x="101" y="23"/>
                          <a:pt x="101" y="23"/>
                          <a:pt x="101" y="23"/>
                        </a:cubicBezTo>
                        <a:cubicBezTo>
                          <a:pt x="101" y="23"/>
                          <a:pt x="101" y="23"/>
                          <a:pt x="101" y="23"/>
                        </a:cubicBezTo>
                        <a:cubicBezTo>
                          <a:pt x="101" y="23"/>
                          <a:pt x="101" y="23"/>
                          <a:pt x="101" y="24"/>
                        </a:cubicBezTo>
                        <a:cubicBezTo>
                          <a:pt x="100" y="24"/>
                          <a:pt x="100" y="24"/>
                          <a:pt x="100" y="24"/>
                        </a:cubicBezTo>
                        <a:cubicBezTo>
                          <a:pt x="100" y="24"/>
                          <a:pt x="100" y="25"/>
                          <a:pt x="101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6"/>
                          <a:pt x="100" y="26"/>
                        </a:cubicBezTo>
                        <a:cubicBezTo>
                          <a:pt x="100" y="26"/>
                          <a:pt x="100" y="25"/>
                          <a:pt x="100" y="25"/>
                        </a:cubicBezTo>
                        <a:cubicBezTo>
                          <a:pt x="100" y="25"/>
                          <a:pt x="100" y="26"/>
                          <a:pt x="100" y="26"/>
                        </a:cubicBezTo>
                        <a:cubicBezTo>
                          <a:pt x="100" y="26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9" y="25"/>
                          <a:pt x="99" y="26"/>
                        </a:cubicBezTo>
                        <a:cubicBezTo>
                          <a:pt x="99" y="26"/>
                          <a:pt x="99" y="26"/>
                          <a:pt x="99" y="26"/>
                        </a:cubicBezTo>
                        <a:cubicBezTo>
                          <a:pt x="99" y="26"/>
                          <a:pt x="99" y="27"/>
                          <a:pt x="99" y="27"/>
                        </a:cubicBezTo>
                        <a:cubicBezTo>
                          <a:pt x="99" y="27"/>
                          <a:pt x="99" y="27"/>
                          <a:pt x="99" y="27"/>
                        </a:cubicBezTo>
                        <a:cubicBezTo>
                          <a:pt x="99" y="26"/>
                          <a:pt x="99" y="26"/>
                          <a:pt x="99" y="26"/>
                        </a:cubicBezTo>
                        <a:cubicBezTo>
                          <a:pt x="99" y="26"/>
                          <a:pt x="99" y="26"/>
                          <a:pt x="99" y="26"/>
                        </a:cubicBezTo>
                        <a:cubicBezTo>
                          <a:pt x="99" y="26"/>
                          <a:pt x="99" y="26"/>
                          <a:pt x="99" y="26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8" y="25"/>
                          <a:pt x="98" y="25"/>
                        </a:cubicBezTo>
                        <a:cubicBezTo>
                          <a:pt x="98" y="25"/>
                          <a:pt x="98" y="25"/>
                          <a:pt x="98" y="25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9" y="25"/>
                          <a:pt x="99" y="25"/>
                        </a:cubicBezTo>
                        <a:cubicBezTo>
                          <a:pt x="99" y="25"/>
                          <a:pt x="99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5"/>
                          <a:pt x="100" y="25"/>
                        </a:cubicBezTo>
                        <a:cubicBezTo>
                          <a:pt x="100" y="25"/>
                          <a:pt x="100" y="24"/>
                          <a:pt x="100" y="24"/>
                        </a:cubicBezTo>
                        <a:cubicBezTo>
                          <a:pt x="100" y="24"/>
                          <a:pt x="100" y="24"/>
                          <a:pt x="100" y="24"/>
                        </a:cubicBezTo>
                        <a:cubicBezTo>
                          <a:pt x="99" y="24"/>
                          <a:pt x="99" y="24"/>
                          <a:pt x="99" y="24"/>
                        </a:cubicBezTo>
                        <a:cubicBezTo>
                          <a:pt x="99" y="24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4"/>
                        </a:cubicBezTo>
                        <a:cubicBezTo>
                          <a:pt x="99" y="24"/>
                          <a:pt x="99" y="24"/>
                          <a:pt x="99" y="24"/>
                        </a:cubicBezTo>
                        <a:cubicBezTo>
                          <a:pt x="99" y="24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9" y="23"/>
                          <a:pt x="99" y="23"/>
                          <a:pt x="99" y="23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8" y="23"/>
                          <a:pt x="98" y="23"/>
                          <a:pt x="98" y="23"/>
                        </a:cubicBezTo>
                        <a:cubicBezTo>
                          <a:pt x="98" y="23"/>
                          <a:pt x="98" y="22"/>
                          <a:pt x="98" y="22"/>
                        </a:cubicBezTo>
                        <a:cubicBezTo>
                          <a:pt x="98" y="22"/>
                          <a:pt x="98" y="22"/>
                          <a:pt x="98" y="22"/>
                        </a:cubicBezTo>
                        <a:cubicBezTo>
                          <a:pt x="98" y="22"/>
                          <a:pt x="98" y="22"/>
                          <a:pt x="98" y="22"/>
                        </a:cubicBezTo>
                        <a:cubicBezTo>
                          <a:pt x="98" y="22"/>
                          <a:pt x="98" y="22"/>
                          <a:pt x="97" y="22"/>
                        </a:cubicBezTo>
                        <a:cubicBezTo>
                          <a:pt x="97" y="22"/>
                          <a:pt x="97" y="22"/>
                          <a:pt x="97" y="22"/>
                        </a:cubicBezTo>
                        <a:cubicBezTo>
                          <a:pt x="97" y="22"/>
                          <a:pt x="97" y="22"/>
                          <a:pt x="97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6" y="22"/>
                          <a:pt x="96" y="22"/>
                          <a:pt x="96" y="22"/>
                        </a:cubicBezTo>
                        <a:cubicBezTo>
                          <a:pt x="95" y="22"/>
                          <a:pt x="95" y="22"/>
                          <a:pt x="95" y="22"/>
                        </a:cubicBezTo>
                        <a:cubicBezTo>
                          <a:pt x="95" y="22"/>
                          <a:pt x="95" y="22"/>
                          <a:pt x="95" y="22"/>
                        </a:cubicBezTo>
                        <a:cubicBezTo>
                          <a:pt x="95" y="23"/>
                          <a:pt x="95" y="23"/>
                          <a:pt x="95" y="23"/>
                        </a:cubicBezTo>
                        <a:cubicBezTo>
                          <a:pt x="95" y="22"/>
                          <a:pt x="95" y="22"/>
                          <a:pt x="95" y="23"/>
                        </a:cubicBezTo>
                        <a:cubicBezTo>
                          <a:pt x="94" y="22"/>
                          <a:pt x="93" y="23"/>
                          <a:pt x="93" y="22"/>
                        </a:cubicBezTo>
                        <a:cubicBezTo>
                          <a:pt x="92" y="22"/>
                          <a:pt x="92" y="22"/>
                          <a:pt x="92" y="22"/>
                        </a:cubicBezTo>
                        <a:cubicBezTo>
                          <a:pt x="92" y="22"/>
                          <a:pt x="92" y="22"/>
                          <a:pt x="92" y="22"/>
                        </a:cubicBezTo>
                        <a:cubicBezTo>
                          <a:pt x="92" y="22"/>
                          <a:pt x="92" y="22"/>
                          <a:pt x="92" y="22"/>
                        </a:cubicBezTo>
                        <a:cubicBezTo>
                          <a:pt x="91" y="22"/>
                          <a:pt x="91" y="22"/>
                          <a:pt x="91" y="22"/>
                        </a:cubicBezTo>
                        <a:cubicBezTo>
                          <a:pt x="91" y="22"/>
                          <a:pt x="91" y="22"/>
                          <a:pt x="90" y="22"/>
                        </a:cubicBezTo>
                        <a:cubicBezTo>
                          <a:pt x="90" y="22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0" y="21"/>
                        </a:cubicBezTo>
                        <a:cubicBezTo>
                          <a:pt x="90" y="21"/>
                          <a:pt x="90" y="21"/>
                          <a:pt x="91" y="21"/>
                        </a:cubicBez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1" y="21"/>
                          <a:pt x="91" y="21"/>
                          <a:pt x="91" y="21"/>
                        </a:cubicBezTo>
                        <a:cubicBezTo>
                          <a:pt x="92" y="21"/>
                          <a:pt x="92" y="21"/>
                          <a:pt x="92" y="21"/>
                        </a:cubicBezTo>
                        <a:cubicBezTo>
                          <a:pt x="92" y="21"/>
                          <a:pt x="92" y="21"/>
                          <a:pt x="92" y="21"/>
                        </a:cubicBezTo>
                        <a:cubicBezTo>
                          <a:pt x="92" y="21"/>
                          <a:pt x="92" y="21"/>
                          <a:pt x="92" y="21"/>
                        </a:cubicBezTo>
                        <a:cubicBezTo>
                          <a:pt x="92" y="21"/>
                          <a:pt x="93" y="21"/>
                          <a:pt x="93" y="21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20"/>
                        </a:cubicBezTo>
                        <a:cubicBezTo>
                          <a:pt x="93" y="20"/>
                          <a:pt x="93" y="20"/>
                          <a:pt x="93" y="19"/>
                        </a:cubicBezTo>
                        <a:cubicBezTo>
                          <a:pt x="93" y="19"/>
                          <a:pt x="92" y="19"/>
                          <a:pt x="92" y="19"/>
                        </a:cubicBezTo>
                        <a:cubicBezTo>
                          <a:pt x="92" y="19"/>
                          <a:pt x="92" y="19"/>
                          <a:pt x="92" y="19"/>
                        </a:cubicBezTo>
                        <a:cubicBezTo>
                          <a:pt x="92" y="19"/>
                          <a:pt x="92" y="19"/>
                          <a:pt x="92" y="18"/>
                        </a:cubicBezTo>
                        <a:cubicBezTo>
                          <a:pt x="92" y="19"/>
                          <a:pt x="92" y="19"/>
                          <a:pt x="92" y="19"/>
                        </a:cubicBezTo>
                        <a:cubicBezTo>
                          <a:pt x="92" y="19"/>
                          <a:pt x="91" y="19"/>
                          <a:pt x="91" y="18"/>
                        </a:cubicBezTo>
                        <a:cubicBezTo>
                          <a:pt x="91" y="18"/>
                          <a:pt x="91" y="18"/>
                          <a:pt x="91" y="18"/>
                        </a:cubicBezTo>
                        <a:cubicBezTo>
                          <a:pt x="91" y="19"/>
                          <a:pt x="91" y="19"/>
                          <a:pt x="91" y="19"/>
                        </a:cubicBezTo>
                        <a:cubicBezTo>
                          <a:pt x="91" y="19"/>
                          <a:pt x="91" y="19"/>
                          <a:pt x="90" y="19"/>
                        </a:cubicBezTo>
                        <a:cubicBezTo>
                          <a:pt x="90" y="18"/>
                          <a:pt x="90" y="18"/>
                          <a:pt x="90" y="18"/>
                        </a:cubicBezTo>
                        <a:cubicBezTo>
                          <a:pt x="90" y="18"/>
                          <a:pt x="90" y="18"/>
                          <a:pt x="90" y="18"/>
                        </a:cubicBezTo>
                        <a:cubicBezTo>
                          <a:pt x="90" y="18"/>
                          <a:pt x="89" y="18"/>
                          <a:pt x="89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8" y="17"/>
                          <a:pt x="88" y="17"/>
                          <a:pt x="88" y="17"/>
                        </a:cubicBezTo>
                        <a:cubicBezTo>
                          <a:pt x="87" y="16"/>
                          <a:pt x="87" y="16"/>
                          <a:pt x="87" y="16"/>
                        </a:cubicBezTo>
                        <a:cubicBezTo>
                          <a:pt x="87" y="16"/>
                          <a:pt x="87" y="16"/>
                          <a:pt x="87" y="16"/>
                        </a:cubicBezTo>
                        <a:cubicBezTo>
                          <a:pt x="87" y="15"/>
                          <a:pt x="86" y="15"/>
                          <a:pt x="86" y="15"/>
                        </a:cubicBezTo>
                        <a:cubicBezTo>
                          <a:pt x="86" y="15"/>
                          <a:pt x="86" y="15"/>
                          <a:pt x="86" y="15"/>
                        </a:cubicBezTo>
                        <a:cubicBezTo>
                          <a:pt x="86" y="15"/>
                          <a:pt x="86" y="15"/>
                          <a:pt x="86" y="15"/>
                        </a:cubicBezTo>
                        <a:cubicBezTo>
                          <a:pt x="85" y="15"/>
                          <a:pt x="84" y="16"/>
                          <a:pt x="84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0" y="18"/>
                          <a:pt x="78" y="21"/>
                          <a:pt x="75" y="23"/>
                        </a:cubicBezTo>
                        <a:cubicBezTo>
                          <a:pt x="78" y="21"/>
                          <a:pt x="80" y="18"/>
                          <a:pt x="83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3" y="16"/>
                          <a:pt x="83" y="16"/>
                          <a:pt x="83" y="16"/>
                        </a:cubicBezTo>
                        <a:cubicBezTo>
                          <a:pt x="82" y="16"/>
                          <a:pt x="82" y="16"/>
                          <a:pt x="82" y="16"/>
                        </a:cubicBezTo>
                        <a:cubicBezTo>
                          <a:pt x="82" y="15"/>
                          <a:pt x="82" y="15"/>
                          <a:pt x="83" y="15"/>
                        </a:cubicBezTo>
                        <a:cubicBezTo>
                          <a:pt x="83" y="15"/>
                          <a:pt x="83" y="15"/>
                          <a:pt x="83" y="15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4" y="14"/>
                          <a:pt x="84" y="14"/>
                        </a:cubicBezTo>
                        <a:cubicBezTo>
                          <a:pt x="84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3" y="14"/>
                          <a:pt x="83" y="14"/>
                          <a:pt x="83" y="14"/>
                        </a:cubicBezTo>
                        <a:cubicBezTo>
                          <a:pt x="82" y="14"/>
                          <a:pt x="82" y="14"/>
                          <a:pt x="82" y="14"/>
                        </a:cubicBezTo>
                        <a:cubicBezTo>
                          <a:pt x="82" y="14"/>
                          <a:pt x="82" y="15"/>
                          <a:pt x="82" y="15"/>
                        </a:cubicBezTo>
                        <a:cubicBezTo>
                          <a:pt x="82" y="15"/>
                          <a:pt x="82" y="15"/>
                          <a:pt x="82" y="15"/>
                        </a:cubicBezTo>
                        <a:cubicBezTo>
                          <a:pt x="82" y="15"/>
                          <a:pt x="82" y="15"/>
                          <a:pt x="82" y="15"/>
                        </a:cubicBezTo>
                        <a:cubicBezTo>
                          <a:pt x="82" y="15"/>
                          <a:pt x="82" y="15"/>
                          <a:pt x="82" y="15"/>
                        </a:cubicBezTo>
                        <a:cubicBezTo>
                          <a:pt x="81" y="15"/>
                          <a:pt x="81" y="15"/>
                          <a:pt x="81" y="15"/>
                        </a:cubicBezTo>
                        <a:cubicBezTo>
                          <a:pt x="81" y="15"/>
                          <a:pt x="81" y="15"/>
                          <a:pt x="81" y="15"/>
                        </a:cubicBezTo>
                        <a:cubicBezTo>
                          <a:pt x="80" y="15"/>
                          <a:pt x="81" y="14"/>
                          <a:pt x="81" y="14"/>
                        </a:cubicBezTo>
                        <a:cubicBezTo>
                          <a:pt x="81" y="13"/>
                          <a:pt x="81" y="13"/>
                          <a:pt x="81" y="13"/>
                        </a:cubicBezTo>
                        <a:cubicBezTo>
                          <a:pt x="81" y="13"/>
                          <a:pt x="81" y="13"/>
                          <a:pt x="81" y="12"/>
                        </a:cubicBezTo>
                        <a:cubicBezTo>
                          <a:pt x="81" y="12"/>
                          <a:pt x="81" y="12"/>
                          <a:pt x="81" y="12"/>
                        </a:cubicBezTo>
                        <a:cubicBezTo>
                          <a:pt x="81" y="12"/>
                          <a:pt x="81" y="12"/>
                          <a:pt x="81" y="12"/>
                        </a:cubicBezTo>
                        <a:cubicBezTo>
                          <a:pt x="81" y="12"/>
                          <a:pt x="81" y="12"/>
                          <a:pt x="81" y="12"/>
                        </a:cubicBezTo>
                        <a:cubicBezTo>
                          <a:pt x="81" y="12"/>
                          <a:pt x="81" y="13"/>
                          <a:pt x="81" y="13"/>
                        </a:cubicBezTo>
                        <a:cubicBezTo>
                          <a:pt x="81" y="13"/>
                          <a:pt x="81" y="13"/>
                          <a:pt x="81" y="13"/>
                        </a:cubicBezTo>
                        <a:cubicBezTo>
                          <a:pt x="80" y="13"/>
                          <a:pt x="80" y="13"/>
                          <a:pt x="80" y="13"/>
                        </a:cubicBezTo>
                        <a:cubicBezTo>
                          <a:pt x="79" y="13"/>
                          <a:pt x="79" y="13"/>
                          <a:pt x="78" y="14"/>
                        </a:cubicBezTo>
                        <a:cubicBezTo>
                          <a:pt x="78" y="14"/>
                          <a:pt x="78" y="14"/>
                          <a:pt x="78" y="14"/>
                        </a:cubicBezTo>
                        <a:cubicBezTo>
                          <a:pt x="78" y="14"/>
                          <a:pt x="78" y="14"/>
                          <a:pt x="78" y="14"/>
                        </a:cubicBezTo>
                        <a:cubicBezTo>
                          <a:pt x="78" y="13"/>
                          <a:pt x="78" y="13"/>
                          <a:pt x="78" y="13"/>
                        </a:cubicBezTo>
                        <a:cubicBezTo>
                          <a:pt x="79" y="13"/>
                          <a:pt x="79" y="13"/>
                          <a:pt x="79" y="13"/>
                        </a:cubicBezTo>
                        <a:cubicBezTo>
                          <a:pt x="79" y="13"/>
                          <a:pt x="79" y="13"/>
                          <a:pt x="79" y="13"/>
                        </a:cubicBezTo>
                        <a:cubicBezTo>
                          <a:pt x="79" y="13"/>
                          <a:pt x="79" y="13"/>
                          <a:pt x="79" y="13"/>
                        </a:cubicBezTo>
                        <a:cubicBezTo>
                          <a:pt x="79" y="13"/>
                          <a:pt x="79" y="13"/>
                          <a:pt x="79" y="13"/>
                        </a:cubicBezTo>
                        <a:cubicBezTo>
                          <a:pt x="78" y="13"/>
                          <a:pt x="78" y="13"/>
                          <a:pt x="78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3"/>
                          <a:pt x="75" y="13"/>
                          <a:pt x="75" y="13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3"/>
                          <a:pt x="75" y="13"/>
                          <a:pt x="75" y="13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4"/>
                          <a:pt x="75" y="14"/>
                          <a:pt x="75" y="14"/>
                        </a:cubicBezTo>
                        <a:cubicBezTo>
                          <a:pt x="75" y="13"/>
                          <a:pt x="75" y="13"/>
                          <a:pt x="75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4"/>
                          <a:pt x="74" y="14"/>
                          <a:pt x="74" y="14"/>
                        </a:cubicBezTo>
                        <a:cubicBezTo>
                          <a:pt x="74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2" y="14"/>
                          <a:pt x="72" y="14"/>
                          <a:pt x="72" y="14"/>
                        </a:cubicBezTo>
                        <a:cubicBezTo>
                          <a:pt x="72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3" y="14"/>
                          <a:pt x="73" y="14"/>
                          <a:pt x="73" y="14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5" y="13"/>
                          <a:pt x="75" y="13"/>
                        </a:cubicBezTo>
                        <a:cubicBezTo>
                          <a:pt x="75" y="13"/>
                          <a:pt x="75" y="13"/>
                          <a:pt x="75" y="13"/>
                        </a:cubicBezTo>
                        <a:cubicBezTo>
                          <a:pt x="75" y="13"/>
                          <a:pt x="75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7" y="13"/>
                        </a:cubicBezTo>
                        <a:cubicBezTo>
                          <a:pt x="77" y="13"/>
                          <a:pt x="77" y="13"/>
                          <a:pt x="77" y="13"/>
                        </a:cubicBezTo>
                        <a:cubicBezTo>
                          <a:pt x="77" y="13"/>
                          <a:pt x="77" y="13"/>
                          <a:pt x="77" y="13"/>
                        </a:cubicBezTo>
                        <a:cubicBezTo>
                          <a:pt x="78" y="13"/>
                          <a:pt x="78" y="13"/>
                          <a:pt x="79" y="13"/>
                        </a:cubicBezTo>
                        <a:cubicBezTo>
                          <a:pt x="79" y="12"/>
                          <a:pt x="79" y="12"/>
                          <a:pt x="79" y="12"/>
                        </a:cubicBezTo>
                        <a:cubicBezTo>
                          <a:pt x="78" y="12"/>
                          <a:pt x="78" y="12"/>
                          <a:pt x="78" y="12"/>
                        </a:cubicBezTo>
                        <a:cubicBezTo>
                          <a:pt x="78" y="12"/>
                          <a:pt x="78" y="13"/>
                          <a:pt x="78" y="13"/>
                        </a:cubicBezTo>
                        <a:cubicBezTo>
                          <a:pt x="78" y="12"/>
                          <a:pt x="78" y="12"/>
                          <a:pt x="78" y="12"/>
                        </a:cubicBezTo>
                        <a:cubicBezTo>
                          <a:pt x="77" y="12"/>
                          <a:pt x="77" y="12"/>
                          <a:pt x="77" y="12"/>
                        </a:cubicBezTo>
                        <a:cubicBezTo>
                          <a:pt x="77" y="12"/>
                          <a:pt x="77" y="12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6" y="13"/>
                          <a:pt x="76" y="13"/>
                        </a:cubicBezTo>
                        <a:cubicBezTo>
                          <a:pt x="76" y="13"/>
                          <a:pt x="75" y="13"/>
                          <a:pt x="75" y="13"/>
                        </a:cubicBezTo>
                        <a:cubicBezTo>
                          <a:pt x="75" y="13"/>
                          <a:pt x="75" y="13"/>
                          <a:pt x="75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4" y="13"/>
                        </a:cubicBezTo>
                        <a:cubicBezTo>
                          <a:pt x="74" y="13"/>
                          <a:pt x="74" y="13"/>
                          <a:pt x="72" y="13"/>
                        </a:cubicBezTo>
                        <a:cubicBezTo>
                          <a:pt x="72" y="13"/>
                          <a:pt x="72" y="13"/>
                          <a:pt x="73" y="13"/>
                        </a:cubicBezTo>
                        <a:cubicBezTo>
                          <a:pt x="73" y="13"/>
                          <a:pt x="73" y="13"/>
                          <a:pt x="73" y="12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2" y="12"/>
                          <a:pt x="72" y="12"/>
                          <a:pt x="73" y="12"/>
                        </a:cubicBezTo>
                        <a:cubicBezTo>
                          <a:pt x="73" y="12"/>
                          <a:pt x="73" y="12"/>
                          <a:pt x="73" y="12"/>
                        </a:cubicBezTo>
                        <a:cubicBezTo>
                          <a:pt x="72" y="12"/>
                          <a:pt x="72" y="12"/>
                          <a:pt x="72" y="13"/>
                        </a:cubicBezTo>
                        <a:cubicBezTo>
                          <a:pt x="72" y="12"/>
                          <a:pt x="72" y="12"/>
                          <a:pt x="72" y="12"/>
                        </a:cubicBezTo>
                        <a:cubicBezTo>
                          <a:pt x="71" y="12"/>
                          <a:pt x="71" y="12"/>
                          <a:pt x="71" y="12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3"/>
                          <a:pt x="71" y="13"/>
                          <a:pt x="71" y="13"/>
                        </a:cubicBezTo>
                        <a:cubicBezTo>
                          <a:pt x="71" y="13"/>
                          <a:pt x="70" y="13"/>
                          <a:pt x="70" y="13"/>
                        </a:cubicBezTo>
                        <a:cubicBezTo>
                          <a:pt x="70" y="13"/>
                          <a:pt x="70" y="13"/>
                          <a:pt x="70" y="12"/>
                        </a:cubicBezTo>
                        <a:cubicBezTo>
                          <a:pt x="70" y="13"/>
                          <a:pt x="70" y="13"/>
                          <a:pt x="70" y="13"/>
                        </a:cubicBezTo>
                        <a:cubicBezTo>
                          <a:pt x="70" y="13"/>
                          <a:pt x="70" y="13"/>
                          <a:pt x="70" y="13"/>
                        </a:cubicBezTo>
                        <a:cubicBezTo>
                          <a:pt x="70" y="13"/>
                          <a:pt x="69" y="13"/>
                          <a:pt x="69" y="13"/>
                        </a:cubicBezTo>
                        <a:cubicBezTo>
                          <a:pt x="69" y="13"/>
                          <a:pt x="70" y="13"/>
                          <a:pt x="70" y="13"/>
                        </a:cubicBezTo>
                        <a:cubicBezTo>
                          <a:pt x="69" y="13"/>
                          <a:pt x="69" y="13"/>
                          <a:pt x="69" y="13"/>
                        </a:cubicBezTo>
                        <a:cubicBezTo>
                          <a:pt x="69" y="14"/>
                          <a:pt x="69" y="14"/>
                          <a:pt x="69" y="14"/>
                        </a:cubicBezTo>
                        <a:cubicBezTo>
                          <a:pt x="69" y="14"/>
                          <a:pt x="69" y="14"/>
                          <a:pt x="69" y="14"/>
                        </a:cubicBezTo>
                        <a:cubicBezTo>
                          <a:pt x="69" y="14"/>
                          <a:pt x="69" y="14"/>
                          <a:pt x="69" y="14"/>
                        </a:cubicBezTo>
                        <a:cubicBezTo>
                          <a:pt x="69" y="14"/>
                          <a:pt x="69" y="14"/>
                          <a:pt x="69" y="14"/>
                        </a:cubicBezTo>
                        <a:cubicBezTo>
                          <a:pt x="69" y="14"/>
                          <a:pt x="69" y="14"/>
                          <a:pt x="69" y="13"/>
                        </a:cubicBezTo>
                        <a:cubicBezTo>
                          <a:pt x="68" y="13"/>
                          <a:pt x="68" y="13"/>
                          <a:pt x="68" y="13"/>
                        </a:cubicBezTo>
                        <a:cubicBezTo>
                          <a:pt x="68" y="13"/>
                          <a:pt x="68" y="13"/>
                          <a:pt x="68" y="13"/>
                        </a:cubicBezTo>
                        <a:cubicBezTo>
                          <a:pt x="68" y="13"/>
                          <a:pt x="68" y="12"/>
                          <a:pt x="68" y="11"/>
                        </a:cubicBezTo>
                        <a:cubicBezTo>
                          <a:pt x="68" y="11"/>
                          <a:pt x="68" y="11"/>
                          <a:pt x="68" y="11"/>
                        </a:cubicBezTo>
                        <a:cubicBezTo>
                          <a:pt x="68" y="10"/>
                          <a:pt x="68" y="10"/>
                          <a:pt x="68" y="10"/>
                        </a:cubicBezTo>
                        <a:cubicBezTo>
                          <a:pt x="68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10"/>
                          <a:pt x="67" y="10"/>
                          <a:pt x="67" y="10"/>
                        </a:cubicBezTo>
                        <a:cubicBezTo>
                          <a:pt x="67" y="9"/>
                          <a:pt x="67" y="9"/>
                          <a:pt x="67" y="9"/>
                        </a:cubicBezTo>
                        <a:cubicBezTo>
                          <a:pt x="67" y="9"/>
                          <a:pt x="67" y="9"/>
                          <a:pt x="67" y="9"/>
                        </a:cubicBezTo>
                        <a:cubicBezTo>
                          <a:pt x="67" y="9"/>
                          <a:pt x="67" y="9"/>
                          <a:pt x="67" y="8"/>
                        </a:cubicBezTo>
                        <a:cubicBezTo>
                          <a:pt x="67" y="8"/>
                          <a:pt x="66" y="8"/>
                          <a:pt x="66" y="8"/>
                        </a:cubicBezTo>
                        <a:cubicBezTo>
                          <a:pt x="66" y="8"/>
                          <a:pt x="66" y="8"/>
                          <a:pt x="66" y="8"/>
                        </a:cubicBezTo>
                        <a:cubicBezTo>
                          <a:pt x="66" y="8"/>
                          <a:pt x="66" y="8"/>
                          <a:pt x="66" y="8"/>
                        </a:cubicBezTo>
                        <a:cubicBezTo>
                          <a:pt x="66" y="8"/>
                          <a:pt x="65" y="8"/>
                          <a:pt x="65" y="8"/>
                        </a:cubicBezTo>
                        <a:cubicBezTo>
                          <a:pt x="65" y="8"/>
                          <a:pt x="65" y="8"/>
                          <a:pt x="65" y="8"/>
                        </a:cubicBezTo>
                        <a:cubicBezTo>
                          <a:pt x="65" y="8"/>
                          <a:pt x="65" y="8"/>
                          <a:pt x="65" y="8"/>
                        </a:cubicBezTo>
                        <a:cubicBezTo>
                          <a:pt x="65" y="8"/>
                          <a:pt x="65" y="8"/>
                          <a:pt x="65" y="8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7"/>
                          <a:pt x="65" y="7"/>
                          <a:pt x="64" y="7"/>
                        </a:cubicBezTo>
                        <a:cubicBezTo>
                          <a:pt x="64" y="7"/>
                          <a:pt x="64" y="6"/>
                          <a:pt x="64" y="6"/>
                        </a:cubicBezTo>
                        <a:cubicBezTo>
                          <a:pt x="64" y="6"/>
                          <a:pt x="64" y="6"/>
                          <a:pt x="64" y="6"/>
                        </a:cubicBezTo>
                        <a:cubicBezTo>
                          <a:pt x="64" y="6"/>
                          <a:pt x="64" y="6"/>
                          <a:pt x="64" y="6"/>
                        </a:cubicBezTo>
                        <a:cubicBezTo>
                          <a:pt x="64" y="6"/>
                          <a:pt x="64" y="5"/>
                          <a:pt x="64" y="5"/>
                        </a:cubicBezTo>
                        <a:cubicBezTo>
                          <a:pt x="64" y="5"/>
                          <a:pt x="64" y="5"/>
                          <a:pt x="64" y="5"/>
                        </a:cubicBezTo>
                        <a:cubicBezTo>
                          <a:pt x="64" y="5"/>
                          <a:pt x="63" y="5"/>
                          <a:pt x="63" y="5"/>
                        </a:cubicBezTo>
                        <a:cubicBezTo>
                          <a:pt x="63" y="5"/>
                          <a:pt x="63" y="5"/>
                          <a:pt x="63" y="5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3" y="4"/>
                          <a:pt x="63" y="4"/>
                        </a:cubicBezTo>
                        <a:cubicBezTo>
                          <a:pt x="63" y="4"/>
                          <a:pt x="64" y="3"/>
                          <a:pt x="64" y="3"/>
                        </a:cubicBezTo>
                        <a:cubicBezTo>
                          <a:pt x="64" y="3"/>
                          <a:pt x="64" y="3"/>
                          <a:pt x="64" y="3"/>
                        </a:cubicBezTo>
                        <a:cubicBezTo>
                          <a:pt x="64" y="3"/>
                          <a:pt x="64" y="3"/>
                          <a:pt x="63" y="3"/>
                        </a:cubicBezTo>
                        <a:cubicBezTo>
                          <a:pt x="64" y="3"/>
                          <a:pt x="64" y="3"/>
                          <a:pt x="64" y="3"/>
                        </a:cubicBezTo>
                        <a:cubicBezTo>
                          <a:pt x="64" y="3"/>
                          <a:pt x="63" y="3"/>
                          <a:pt x="63" y="3"/>
                        </a:cubicBezTo>
                        <a:cubicBezTo>
                          <a:pt x="63" y="3"/>
                          <a:pt x="63" y="3"/>
                          <a:pt x="63" y="3"/>
                        </a:cubicBezTo>
                        <a:cubicBezTo>
                          <a:pt x="63" y="3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4" y="2"/>
                          <a:pt x="64" y="2"/>
                        </a:cubicBezTo>
                        <a:cubicBezTo>
                          <a:pt x="64" y="2"/>
                          <a:pt x="64" y="2"/>
                          <a:pt x="64" y="2"/>
                        </a:cubicBezTo>
                        <a:cubicBezTo>
                          <a:pt x="64" y="2"/>
                          <a:pt x="64" y="2"/>
                          <a:pt x="64" y="2"/>
                        </a:cubicBezTo>
                        <a:cubicBezTo>
                          <a:pt x="64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2" y="2"/>
                        </a:cubicBezTo>
                        <a:cubicBezTo>
                          <a:pt x="62" y="2"/>
                          <a:pt x="62" y="2"/>
                          <a:pt x="62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2" y="2"/>
                          <a:pt x="62" y="2"/>
                          <a:pt x="62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2" y="2"/>
                          <a:pt x="62" y="2"/>
                          <a:pt x="62" y="2"/>
                        </a:cubicBezTo>
                        <a:cubicBezTo>
                          <a:pt x="62" y="2"/>
                          <a:pt x="62" y="2"/>
                          <a:pt x="62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3" y="2"/>
                          <a:pt x="63" y="2"/>
                          <a:pt x="63" y="2"/>
                        </a:cubicBezTo>
                        <a:cubicBezTo>
                          <a:pt x="64" y="1"/>
                          <a:pt x="64" y="1"/>
                          <a:pt x="64" y="1"/>
                        </a:cubicBezTo>
                        <a:cubicBezTo>
                          <a:pt x="64" y="1"/>
                          <a:pt x="64" y="1"/>
                          <a:pt x="64" y="1"/>
                        </a:cubicBezTo>
                        <a:cubicBezTo>
                          <a:pt x="64" y="1"/>
                          <a:pt x="64" y="1"/>
                          <a:pt x="64" y="1"/>
                        </a:cubicBezTo>
                        <a:cubicBezTo>
                          <a:pt x="64" y="1"/>
                          <a:pt x="64" y="1"/>
                          <a:pt x="64" y="1"/>
                        </a:cubicBezTo>
                        <a:cubicBezTo>
                          <a:pt x="64" y="1"/>
                          <a:pt x="64" y="1"/>
                          <a:pt x="64" y="1"/>
                        </a:cubicBezTo>
                        <a:cubicBezTo>
                          <a:pt x="61" y="1"/>
                          <a:pt x="61" y="1"/>
                          <a:pt x="61" y="0"/>
                        </a:cubicBezTo>
                        <a:cubicBezTo>
                          <a:pt x="61" y="0"/>
                          <a:pt x="60" y="0"/>
                          <a:pt x="60" y="0"/>
                        </a:cubicBezTo>
                        <a:cubicBezTo>
                          <a:pt x="60" y="0"/>
                          <a:pt x="60" y="1"/>
                          <a:pt x="60" y="1"/>
                        </a:cubicBezTo>
                        <a:cubicBezTo>
                          <a:pt x="60" y="1"/>
                          <a:pt x="60" y="1"/>
                          <a:pt x="60" y="1"/>
                        </a:cubicBezTo>
                        <a:cubicBezTo>
                          <a:pt x="60" y="1"/>
                          <a:pt x="60" y="1"/>
                          <a:pt x="59" y="1"/>
                        </a:cubicBezTo>
                        <a:cubicBezTo>
                          <a:pt x="60" y="1"/>
                          <a:pt x="60" y="1"/>
                          <a:pt x="60" y="1"/>
                        </a:cubicBezTo>
                        <a:cubicBezTo>
                          <a:pt x="60" y="1"/>
                          <a:pt x="60" y="1"/>
                          <a:pt x="60" y="1"/>
                        </a:cubicBezTo>
                        <a:cubicBezTo>
                          <a:pt x="60" y="1"/>
                          <a:pt x="60" y="1"/>
                          <a:pt x="60" y="1"/>
                        </a:cubicBezTo>
                        <a:cubicBezTo>
                          <a:pt x="60" y="1"/>
                          <a:pt x="60" y="1"/>
                          <a:pt x="60" y="1"/>
                        </a:cubicBezTo>
                        <a:cubicBezTo>
                          <a:pt x="59" y="1"/>
                          <a:pt x="59" y="1"/>
                          <a:pt x="59" y="1"/>
                        </a:cubicBezTo>
                        <a:cubicBezTo>
                          <a:pt x="59" y="0"/>
                          <a:pt x="59" y="0"/>
                          <a:pt x="59" y="0"/>
                        </a:cubicBezTo>
                        <a:cubicBezTo>
                          <a:pt x="58" y="0"/>
                          <a:pt x="56" y="1"/>
                          <a:pt x="56" y="1"/>
                        </a:cubicBezTo>
                        <a:cubicBezTo>
                          <a:pt x="56" y="1"/>
                          <a:pt x="56" y="1"/>
                          <a:pt x="56" y="1"/>
                        </a:cubicBezTo>
                        <a:cubicBezTo>
                          <a:pt x="56" y="1"/>
                          <a:pt x="56" y="1"/>
                          <a:pt x="56" y="1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5" y="1"/>
                          <a:pt x="55" y="1"/>
                          <a:pt x="55" y="1"/>
                        </a:cubicBezTo>
                        <a:cubicBezTo>
                          <a:pt x="54" y="1"/>
                          <a:pt x="54" y="2"/>
                          <a:pt x="53" y="2"/>
                        </a:cubicBezTo>
                        <a:cubicBezTo>
                          <a:pt x="53" y="1"/>
                          <a:pt x="53" y="1"/>
                          <a:pt x="53" y="1"/>
                        </a:cubicBezTo>
                        <a:cubicBezTo>
                          <a:pt x="53" y="1"/>
                          <a:pt x="53" y="1"/>
                          <a:pt x="53" y="1"/>
                        </a:cubicBezTo>
                        <a:cubicBezTo>
                          <a:pt x="53" y="1"/>
                          <a:pt x="53" y="1"/>
                          <a:pt x="53" y="1"/>
                        </a:cubicBezTo>
                        <a:cubicBezTo>
                          <a:pt x="51" y="1"/>
                          <a:pt x="51" y="1"/>
                          <a:pt x="51" y="1"/>
                        </a:cubicBezTo>
                        <a:cubicBezTo>
                          <a:pt x="50" y="2"/>
                          <a:pt x="50" y="3"/>
                          <a:pt x="49" y="4"/>
                        </a:cubicBezTo>
                        <a:cubicBezTo>
                          <a:pt x="48" y="4"/>
                          <a:pt x="47" y="5"/>
                          <a:pt x="46" y="6"/>
                        </a:cubicBezTo>
                        <a:cubicBezTo>
                          <a:pt x="46" y="6"/>
                          <a:pt x="46" y="6"/>
                          <a:pt x="46" y="6"/>
                        </a:cubicBezTo>
                        <a:cubicBezTo>
                          <a:pt x="46" y="7"/>
                          <a:pt x="46" y="7"/>
                          <a:pt x="46" y="7"/>
                        </a:cubicBezTo>
                        <a:cubicBezTo>
                          <a:pt x="46" y="7"/>
                          <a:pt x="46" y="7"/>
                          <a:pt x="46" y="7"/>
                        </a:cubicBezTo>
                        <a:cubicBezTo>
                          <a:pt x="46" y="7"/>
                          <a:pt x="46" y="7"/>
                          <a:pt x="46" y="7"/>
                        </a:cubicBezTo>
                        <a:cubicBezTo>
                          <a:pt x="45" y="7"/>
                          <a:pt x="45" y="7"/>
                          <a:pt x="45" y="7"/>
                        </a:cubicBezTo>
                        <a:cubicBezTo>
                          <a:pt x="45" y="7"/>
                          <a:pt x="45" y="7"/>
                          <a:pt x="45" y="7"/>
                        </a:cubicBezTo>
                        <a:cubicBezTo>
                          <a:pt x="45" y="8"/>
                          <a:pt x="45" y="8"/>
                          <a:pt x="45" y="8"/>
                        </a:cubicBezTo>
                        <a:cubicBezTo>
                          <a:pt x="45" y="8"/>
                          <a:pt x="45" y="8"/>
                          <a:pt x="45" y="8"/>
                        </a:cubicBezTo>
                        <a:cubicBezTo>
                          <a:pt x="45" y="8"/>
                          <a:pt x="45" y="8"/>
                          <a:pt x="45" y="8"/>
                        </a:cubicBezTo>
                        <a:cubicBezTo>
                          <a:pt x="45" y="8"/>
                          <a:pt x="45" y="8"/>
                          <a:pt x="45" y="8"/>
                        </a:cubicBezTo>
                        <a:cubicBezTo>
                          <a:pt x="45" y="9"/>
                          <a:pt x="45" y="9"/>
                          <a:pt x="44" y="9"/>
                        </a:cubicBezTo>
                        <a:cubicBezTo>
                          <a:pt x="44" y="9"/>
                          <a:pt x="44" y="9"/>
                          <a:pt x="44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4" y="8"/>
                          <a:pt x="45" y="8"/>
                          <a:pt x="45" y="8"/>
                        </a:cubicBezTo>
                        <a:cubicBezTo>
                          <a:pt x="45" y="8"/>
                          <a:pt x="45" y="8"/>
                          <a:pt x="45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5" y="7"/>
                          <a:pt x="46" y="7"/>
                          <a:pt x="46" y="6"/>
                        </a:cubicBezTo>
                        <a:cubicBezTo>
                          <a:pt x="46" y="6"/>
                          <a:pt x="46" y="6"/>
                          <a:pt x="46" y="6"/>
                        </a:cubicBezTo>
                        <a:cubicBezTo>
                          <a:pt x="46" y="6"/>
                          <a:pt x="46" y="6"/>
                          <a:pt x="46" y="6"/>
                        </a:cubicBezTo>
                        <a:cubicBezTo>
                          <a:pt x="45" y="7"/>
                          <a:pt x="45" y="7"/>
                          <a:pt x="45" y="7"/>
                        </a:cubicBezTo>
                        <a:cubicBezTo>
                          <a:pt x="45" y="7"/>
                          <a:pt x="45" y="7"/>
                          <a:pt x="44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4" y="8"/>
                          <a:pt x="44" y="8"/>
                          <a:pt x="44" y="8"/>
                        </a:cubicBezTo>
                        <a:cubicBezTo>
                          <a:pt x="44" y="8"/>
                          <a:pt x="44" y="9"/>
                          <a:pt x="44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3" y="9"/>
                          <a:pt x="43" y="9"/>
                          <a:pt x="43" y="9"/>
                        </a:cubicBezTo>
                        <a:cubicBezTo>
                          <a:pt x="43" y="9"/>
                          <a:pt x="43" y="9"/>
                          <a:pt x="44" y="9"/>
                        </a:cubicBezTo>
                        <a:cubicBezTo>
                          <a:pt x="43" y="9"/>
                          <a:pt x="43" y="9"/>
                          <a:pt x="42" y="9"/>
                        </a:cubicBezTo>
                        <a:cubicBezTo>
                          <a:pt x="42" y="9"/>
                          <a:pt x="42" y="9"/>
                          <a:pt x="43" y="9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8"/>
                          <a:pt x="42" y="8"/>
                          <a:pt x="42" y="7"/>
                        </a:cubicBez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43" y="7"/>
                          <a:pt x="43" y="7"/>
                          <a:pt x="43" y="7"/>
                        </a:cubicBezTo>
                        <a:cubicBezTo>
                          <a:pt x="44" y="7"/>
                          <a:pt x="44" y="7"/>
                          <a:pt x="44" y="7"/>
                        </a:cubicBezTo>
                        <a:cubicBezTo>
                          <a:pt x="44" y="7"/>
                          <a:pt x="44" y="7"/>
                          <a:pt x="44" y="7"/>
                        </a:cubicBezTo>
                        <a:cubicBezTo>
                          <a:pt x="44" y="7"/>
                          <a:pt x="44" y="6"/>
                          <a:pt x="44" y="6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4" y="6"/>
                          <a:pt x="44" y="6"/>
                          <a:pt x="44" y="6"/>
                        </a:cubicBezTo>
                        <a:cubicBezTo>
                          <a:pt x="43" y="6"/>
                          <a:pt x="43" y="6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1" y="6"/>
                          <a:pt x="41" y="6"/>
                          <a:pt x="41" y="6"/>
                        </a:cubicBezTo>
                        <a:cubicBezTo>
                          <a:pt x="41" y="6"/>
                          <a:pt x="41" y="6"/>
                          <a:pt x="41" y="6"/>
                        </a:cubicBezTo>
                        <a:cubicBezTo>
                          <a:pt x="41" y="6"/>
                          <a:pt x="41" y="6"/>
                          <a:pt x="40" y="6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40" y="6"/>
                          <a:pt x="40" y="6"/>
                          <a:pt x="40" y="6"/>
                        </a:cubicBezTo>
                        <a:cubicBezTo>
                          <a:pt x="40" y="6"/>
                          <a:pt x="39" y="8"/>
                          <a:pt x="39" y="8"/>
                        </a:cubicBezTo>
                        <a:cubicBezTo>
                          <a:pt x="39" y="8"/>
                          <a:pt x="38" y="8"/>
                          <a:pt x="38" y="8"/>
                        </a:cubicBezTo>
                        <a:cubicBezTo>
                          <a:pt x="38" y="8"/>
                          <a:pt x="39" y="8"/>
                          <a:pt x="39" y="8"/>
                        </a:cubicBezTo>
                        <a:cubicBezTo>
                          <a:pt x="38" y="8"/>
                          <a:pt x="38" y="9"/>
                          <a:pt x="37" y="9"/>
                        </a:cubicBezTo>
                        <a:cubicBezTo>
                          <a:pt x="37" y="9"/>
                          <a:pt x="37" y="9"/>
                          <a:pt x="37" y="9"/>
                        </a:cubicBezTo>
                        <a:cubicBezTo>
                          <a:pt x="36" y="9"/>
                          <a:pt x="36" y="9"/>
                          <a:pt x="36" y="10"/>
                        </a:cubicBezTo>
                        <a:cubicBezTo>
                          <a:pt x="36" y="10"/>
                          <a:pt x="36" y="10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1"/>
                        </a:cubicBezTo>
                        <a:cubicBezTo>
                          <a:pt x="36" y="11"/>
                          <a:pt x="36" y="11"/>
                          <a:pt x="36" y="12"/>
                        </a:cubicBezTo>
                        <a:cubicBezTo>
                          <a:pt x="36" y="12"/>
                          <a:pt x="36" y="11"/>
                          <a:pt x="37" y="11"/>
                        </a:cubicBezTo>
                        <a:cubicBezTo>
                          <a:pt x="37" y="11"/>
                          <a:pt x="37" y="11"/>
                          <a:pt x="37" y="11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36" y="12"/>
                          <a:pt x="36" y="12"/>
                          <a:pt x="37" y="12"/>
                        </a:cubicBezTo>
                        <a:cubicBezTo>
                          <a:pt x="37" y="12"/>
                          <a:pt x="38" y="12"/>
                          <a:pt x="38" y="12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8" y="12"/>
                          <a:pt x="37" y="12"/>
                          <a:pt x="37" y="13"/>
                        </a:cubicBezTo>
                        <a:cubicBezTo>
                          <a:pt x="37" y="13"/>
                          <a:pt x="37" y="13"/>
                          <a:pt x="37" y="13"/>
                        </a:cubicBezTo>
                        <a:cubicBezTo>
                          <a:pt x="37" y="13"/>
                          <a:pt x="37" y="13"/>
                          <a:pt x="37" y="13"/>
                        </a:cubicBezTo>
                        <a:cubicBezTo>
                          <a:pt x="37" y="13"/>
                          <a:pt x="37" y="13"/>
                          <a:pt x="37" y="13"/>
                        </a:cubicBezTo>
                        <a:cubicBezTo>
                          <a:pt x="37" y="13"/>
                          <a:pt x="37" y="13"/>
                          <a:pt x="37" y="13"/>
                        </a:cubicBezTo>
                        <a:cubicBezTo>
                          <a:pt x="37" y="13"/>
                          <a:pt x="37" y="13"/>
                          <a:pt x="37" y="13"/>
                        </a:cubicBezTo>
                        <a:cubicBezTo>
                          <a:pt x="37" y="12"/>
                          <a:pt x="37" y="12"/>
                          <a:pt x="37" y="12"/>
                        </a:cubicBezTo>
                        <a:cubicBezTo>
                          <a:pt x="37" y="13"/>
                          <a:pt x="37" y="13"/>
                          <a:pt x="37" y="13"/>
                        </a:cubicBezTo>
                        <a:cubicBezTo>
                          <a:pt x="36" y="13"/>
                          <a:pt x="36" y="13"/>
                          <a:pt x="36" y="13"/>
                        </a:cubicBezTo>
                        <a:cubicBezTo>
                          <a:pt x="36" y="13"/>
                          <a:pt x="36" y="13"/>
                          <a:pt x="36" y="13"/>
                        </a:cubicBezTo>
                        <a:cubicBezTo>
                          <a:pt x="36" y="13"/>
                          <a:pt x="36" y="13"/>
                          <a:pt x="36" y="13"/>
                        </a:cubicBezTo>
                        <a:cubicBezTo>
                          <a:pt x="36" y="13"/>
                          <a:pt x="36" y="13"/>
                          <a:pt x="36" y="13"/>
                        </a:cubicBezTo>
                        <a:cubicBezTo>
                          <a:pt x="35" y="14"/>
                          <a:pt x="35" y="14"/>
                          <a:pt x="34" y="14"/>
                        </a:cubicBezTo>
                        <a:cubicBezTo>
                          <a:pt x="34" y="15"/>
                          <a:pt x="34" y="15"/>
                          <a:pt x="34" y="15"/>
                        </a:cubicBezTo>
                        <a:cubicBezTo>
                          <a:pt x="34" y="15"/>
                          <a:pt x="34" y="15"/>
                          <a:pt x="34" y="15"/>
                        </a:cubicBezTo>
                        <a:cubicBezTo>
                          <a:pt x="34" y="15"/>
                          <a:pt x="34" y="15"/>
                          <a:pt x="34" y="15"/>
                        </a:cubicBezTo>
                        <a:cubicBezTo>
                          <a:pt x="34" y="15"/>
                          <a:pt x="34" y="15"/>
                          <a:pt x="34" y="15"/>
                        </a:cubicBezTo>
                        <a:cubicBezTo>
                          <a:pt x="34" y="15"/>
                          <a:pt x="34" y="15"/>
                          <a:pt x="34" y="15"/>
                        </a:cubicBezTo>
                        <a:cubicBezTo>
                          <a:pt x="33" y="15"/>
                          <a:pt x="33" y="15"/>
                          <a:pt x="33" y="15"/>
                        </a:cubicBezTo>
                        <a:cubicBezTo>
                          <a:pt x="33" y="15"/>
                          <a:pt x="33" y="15"/>
                          <a:pt x="33" y="15"/>
                        </a:cubicBezTo>
                        <a:cubicBezTo>
                          <a:pt x="33" y="15"/>
                          <a:pt x="33" y="14"/>
                          <a:pt x="33" y="14"/>
                        </a:cubicBezTo>
                        <a:cubicBezTo>
                          <a:pt x="32" y="14"/>
                          <a:pt x="32" y="15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1" y="15"/>
                          <a:pt x="31" y="14"/>
                          <a:pt x="31" y="14"/>
                        </a:cubicBezTo>
                        <a:cubicBezTo>
                          <a:pt x="31" y="14"/>
                          <a:pt x="31" y="14"/>
                          <a:pt x="31" y="14"/>
                        </a:cubicBezTo>
                        <a:cubicBezTo>
                          <a:pt x="31" y="14"/>
                          <a:pt x="31" y="14"/>
                          <a:pt x="31" y="14"/>
                        </a:cubicBezTo>
                        <a:cubicBezTo>
                          <a:pt x="29" y="15"/>
                          <a:pt x="29" y="15"/>
                          <a:pt x="29" y="15"/>
                        </a:cubicBezTo>
                        <a:cubicBezTo>
                          <a:pt x="27" y="15"/>
                          <a:pt x="27" y="16"/>
                          <a:pt x="25" y="16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5" y="17"/>
                          <a:pt x="24" y="17"/>
                          <a:pt x="24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4" y="17"/>
                          <a:pt x="25" y="17"/>
                          <a:pt x="25" y="17"/>
                        </a:cubicBezTo>
                        <a:cubicBezTo>
                          <a:pt x="25" y="17"/>
                          <a:pt x="24" y="17"/>
                          <a:pt x="24" y="17"/>
                        </a:cubicBezTo>
                        <a:cubicBezTo>
                          <a:pt x="24" y="17"/>
                          <a:pt x="24" y="18"/>
                          <a:pt x="24" y="18"/>
                        </a:cubicBezTo>
                        <a:cubicBezTo>
                          <a:pt x="23" y="18"/>
                          <a:pt x="23" y="18"/>
                          <a:pt x="23" y="18"/>
                        </a:cubicBezTo>
                        <a:cubicBezTo>
                          <a:pt x="22" y="19"/>
                          <a:pt x="20" y="20"/>
                          <a:pt x="20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8" y="22"/>
                          <a:pt x="18" y="22"/>
                          <a:pt x="18" y="22"/>
                        </a:cubicBezTo>
                        <a:cubicBezTo>
                          <a:pt x="18" y="22"/>
                          <a:pt x="18" y="23"/>
                          <a:pt x="18" y="23"/>
                        </a:cubicBezTo>
                        <a:cubicBezTo>
                          <a:pt x="19" y="23"/>
                          <a:pt x="19" y="23"/>
                          <a:pt x="21" y="22"/>
                        </a:cubicBezTo>
                        <a:cubicBezTo>
                          <a:pt x="21" y="22"/>
                          <a:pt x="20" y="22"/>
                          <a:pt x="20" y="22"/>
                        </a:cubicBezTo>
                        <a:cubicBezTo>
                          <a:pt x="20" y="22"/>
                          <a:pt x="18" y="25"/>
                          <a:pt x="18" y="25"/>
                        </a:cubicBezTo>
                        <a:cubicBezTo>
                          <a:pt x="17" y="25"/>
                          <a:pt x="17" y="25"/>
                          <a:pt x="17" y="25"/>
                        </a:cubicBezTo>
                        <a:cubicBezTo>
                          <a:pt x="16" y="25"/>
                          <a:pt x="16" y="26"/>
                          <a:pt x="16" y="26"/>
                        </a:cubicBezTo>
                        <a:cubicBezTo>
                          <a:pt x="16" y="26"/>
                          <a:pt x="16" y="26"/>
                          <a:pt x="16" y="26"/>
                        </a:cubicBezTo>
                        <a:cubicBezTo>
                          <a:pt x="15" y="27"/>
                          <a:pt x="15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4" y="27"/>
                          <a:pt x="14" y="27"/>
                          <a:pt x="14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6" y="27"/>
                          <a:pt x="16" y="27"/>
                          <a:pt x="16" y="27"/>
                        </a:cubicBezTo>
                        <a:cubicBezTo>
                          <a:pt x="16" y="27"/>
                          <a:pt x="16" y="27"/>
                          <a:pt x="16" y="27"/>
                        </a:cubicBez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6" y="29"/>
                          <a:pt x="16" y="29"/>
                          <a:pt x="15" y="30"/>
                        </a:cubicBezTo>
                        <a:cubicBezTo>
                          <a:pt x="14" y="30"/>
                          <a:pt x="14" y="30"/>
                          <a:pt x="14" y="30"/>
                        </a:cubicBezTo>
                        <a:cubicBezTo>
                          <a:pt x="15" y="30"/>
                          <a:pt x="15" y="30"/>
                          <a:pt x="15" y="30"/>
                        </a:cubicBezTo>
                        <a:cubicBezTo>
                          <a:pt x="16" y="29"/>
                          <a:pt x="16" y="29"/>
                          <a:pt x="17" y="29"/>
                        </a:cubicBezTo>
                        <a:cubicBezTo>
                          <a:pt x="16" y="29"/>
                          <a:pt x="16" y="29"/>
                          <a:pt x="16" y="29"/>
                        </a:cubicBezTo>
                        <a:cubicBezTo>
                          <a:pt x="16" y="30"/>
                          <a:pt x="16" y="30"/>
                          <a:pt x="17" y="30"/>
                        </a:cubicBez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30"/>
                          <a:pt x="16" y="30"/>
                          <a:pt x="16" y="30"/>
                        </a:cubicBezTo>
                        <a:cubicBezTo>
                          <a:pt x="15" y="31"/>
                          <a:pt x="13" y="32"/>
                          <a:pt x="12" y="33"/>
                        </a:cubicBezTo>
                        <a:cubicBezTo>
                          <a:pt x="12" y="33"/>
                          <a:pt x="12" y="33"/>
                          <a:pt x="12" y="33"/>
                        </a:cubicBezTo>
                        <a:cubicBezTo>
                          <a:pt x="11" y="34"/>
                          <a:pt x="10" y="34"/>
                          <a:pt x="9" y="35"/>
                        </a:cubicBezTo>
                        <a:cubicBezTo>
                          <a:pt x="9" y="34"/>
                          <a:pt x="9" y="34"/>
                          <a:pt x="9" y="34"/>
                        </a:cubicBezTo>
                        <a:cubicBezTo>
                          <a:pt x="6" y="35"/>
                          <a:pt x="6" y="35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5" y="36"/>
                        </a:cubicBezTo>
                        <a:cubicBezTo>
                          <a:pt x="5" y="36"/>
                          <a:pt x="5" y="36"/>
                          <a:pt x="4" y="36"/>
                        </a:cubicBezTo>
                        <a:cubicBezTo>
                          <a:pt x="5" y="36"/>
                          <a:pt x="5" y="35"/>
                          <a:pt x="5" y="35"/>
                        </a:cubicBezTo>
                        <a:cubicBezTo>
                          <a:pt x="5" y="35"/>
                          <a:pt x="5" y="35"/>
                          <a:pt x="5" y="35"/>
                        </a:cubicBezTo>
                        <a:cubicBezTo>
                          <a:pt x="4" y="35"/>
                          <a:pt x="2" y="36"/>
                          <a:pt x="2" y="36"/>
                        </a:cubicBezTo>
                        <a:cubicBezTo>
                          <a:pt x="2" y="36"/>
                          <a:pt x="2" y="36"/>
                          <a:pt x="1" y="36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1" y="36"/>
                          <a:pt x="0" y="37"/>
                          <a:pt x="0" y="37"/>
                        </a:cubicBezTo>
                        <a:cubicBezTo>
                          <a:pt x="0" y="37"/>
                          <a:pt x="0" y="37"/>
                          <a:pt x="1" y="36"/>
                        </a:cubicBezTo>
                        <a:cubicBezTo>
                          <a:pt x="1" y="36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2" y="36"/>
                          <a:pt x="2" y="36"/>
                          <a:pt x="2" y="36"/>
                        </a:cubicBezTo>
                        <a:cubicBezTo>
                          <a:pt x="2" y="36"/>
                          <a:pt x="2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1" y="37"/>
                          <a:pt x="1" y="37"/>
                          <a:pt x="1" y="37"/>
                        </a:cubicBezTo>
                        <a:cubicBezTo>
                          <a:pt x="2" y="37"/>
                          <a:pt x="2" y="37"/>
                          <a:pt x="4" y="36"/>
                        </a:cubicBezTo>
                        <a:cubicBezTo>
                          <a:pt x="3" y="37"/>
                          <a:pt x="3" y="37"/>
                          <a:pt x="3" y="37"/>
                        </a:cubicBezTo>
                        <a:cubicBezTo>
                          <a:pt x="3" y="37"/>
                          <a:pt x="3" y="37"/>
                          <a:pt x="3" y="37"/>
                        </a:cubicBezTo>
                        <a:cubicBezTo>
                          <a:pt x="3" y="37"/>
                          <a:pt x="3" y="37"/>
                          <a:pt x="3" y="37"/>
                        </a:cubicBezTo>
                        <a:cubicBezTo>
                          <a:pt x="3" y="37"/>
                          <a:pt x="3" y="37"/>
                          <a:pt x="3" y="37"/>
                        </a:cubicBezTo>
                        <a:cubicBezTo>
                          <a:pt x="4" y="37"/>
                          <a:pt x="4" y="37"/>
                          <a:pt x="5" y="37"/>
                        </a:cubicBezTo>
                        <a:cubicBezTo>
                          <a:pt x="5" y="37"/>
                          <a:pt x="5" y="37"/>
                          <a:pt x="4" y="37"/>
                        </a:cubicBezTo>
                        <a:cubicBezTo>
                          <a:pt x="5" y="37"/>
                          <a:pt x="5" y="37"/>
                          <a:pt x="5" y="37"/>
                        </a:cubicBezTo>
                        <a:cubicBezTo>
                          <a:pt x="5" y="37"/>
                          <a:pt x="5" y="37"/>
                          <a:pt x="5" y="37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cubicBezTo>
                          <a:pt x="8" y="36"/>
                          <a:pt x="8" y="36"/>
                          <a:pt x="8" y="36"/>
                        </a:cubicBezTo>
                        <a:cubicBezTo>
                          <a:pt x="8" y="36"/>
                          <a:pt x="8" y="36"/>
                          <a:pt x="9" y="36"/>
                        </a:cubicBezTo>
                        <a:cubicBezTo>
                          <a:pt x="9" y="36"/>
                          <a:pt x="9" y="36"/>
                          <a:pt x="9" y="36"/>
                        </a:cubicBezTo>
                        <a:cubicBezTo>
                          <a:pt x="9" y="36"/>
                          <a:pt x="9" y="36"/>
                          <a:pt x="9" y="35"/>
                        </a:cubicBezTo>
                        <a:cubicBezTo>
                          <a:pt x="10" y="35"/>
                          <a:pt x="10" y="35"/>
                          <a:pt x="11" y="35"/>
                        </a:cubicBezTo>
                        <a:cubicBezTo>
                          <a:pt x="11" y="35"/>
                          <a:pt x="11" y="35"/>
                          <a:pt x="13" y="34"/>
                        </a:cubicBezTo>
                        <a:cubicBezTo>
                          <a:pt x="14" y="34"/>
                          <a:pt x="14" y="34"/>
                          <a:pt x="14" y="34"/>
                        </a:cubicBezTo>
                        <a:cubicBezTo>
                          <a:pt x="14" y="34"/>
                          <a:pt x="14" y="34"/>
                          <a:pt x="14" y="34"/>
                        </a:cubicBezTo>
                        <a:cubicBezTo>
                          <a:pt x="14" y="34"/>
                          <a:pt x="14" y="34"/>
                          <a:pt x="14" y="34"/>
                        </a:cubicBezTo>
                        <a:cubicBezTo>
                          <a:pt x="14" y="34"/>
                          <a:pt x="14" y="34"/>
                          <a:pt x="14" y="34"/>
                        </a:cubicBezTo>
                        <a:cubicBezTo>
                          <a:pt x="15" y="34"/>
                          <a:pt x="15" y="34"/>
                          <a:pt x="15" y="34"/>
                        </a:cubicBezTo>
                        <a:cubicBezTo>
                          <a:pt x="15" y="34"/>
                          <a:pt x="16" y="34"/>
                          <a:pt x="16" y="34"/>
                        </a:cubicBezTo>
                        <a:cubicBezTo>
                          <a:pt x="17" y="33"/>
                          <a:pt x="17" y="33"/>
                          <a:pt x="18" y="33"/>
                        </a:cubicBezTo>
                        <a:cubicBezTo>
                          <a:pt x="18" y="33"/>
                          <a:pt x="18" y="33"/>
                          <a:pt x="18" y="33"/>
                        </a:cubicBezTo>
                        <a:cubicBezTo>
                          <a:pt x="18" y="33"/>
                          <a:pt x="18" y="33"/>
                          <a:pt x="18" y="33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19" y="32"/>
                          <a:pt x="19" y="32"/>
                          <a:pt x="19" y="32"/>
                        </a:cubicBezTo>
                        <a:cubicBezTo>
                          <a:pt x="20" y="32"/>
                          <a:pt x="20" y="32"/>
                          <a:pt x="20" y="31"/>
                        </a:cubicBezTo>
                        <a:cubicBezTo>
                          <a:pt x="20" y="31"/>
                          <a:pt x="20" y="31"/>
                          <a:pt x="20" y="31"/>
                        </a:cubicBezTo>
                        <a:cubicBezTo>
                          <a:pt x="20" y="31"/>
                          <a:pt x="21" y="30"/>
                          <a:pt x="22" y="30"/>
                        </a:cubicBezTo>
                        <a:cubicBezTo>
                          <a:pt x="22" y="30"/>
                          <a:pt x="23" y="29"/>
                          <a:pt x="23" y="29"/>
                        </a:cubicBezTo>
                        <a:cubicBezTo>
                          <a:pt x="23" y="29"/>
                          <a:pt x="23" y="29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2" y="30"/>
                          <a:pt x="22" y="30"/>
                          <a:pt x="22" y="30"/>
                        </a:cubicBezTo>
                        <a:cubicBezTo>
                          <a:pt x="23" y="30"/>
                          <a:pt x="23" y="30"/>
                          <a:pt x="23" y="30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3" y="29"/>
                          <a:pt x="23" y="29"/>
                          <a:pt x="23" y="29"/>
                        </a:cubicBezTo>
                        <a:cubicBezTo>
                          <a:pt x="24" y="29"/>
                          <a:pt x="24" y="29"/>
                          <a:pt x="25" y="28"/>
                        </a:cubicBezTo>
                        <a:cubicBezTo>
                          <a:pt x="25" y="28"/>
                          <a:pt x="25" y="28"/>
                          <a:pt x="27" y="27"/>
                        </a:cubicBezTo>
                        <a:cubicBezTo>
                          <a:pt x="27" y="28"/>
                          <a:pt x="27" y="28"/>
                          <a:pt x="27" y="28"/>
                        </a:cubicBezTo>
                        <a:cubicBezTo>
                          <a:pt x="28" y="27"/>
                          <a:pt x="28" y="27"/>
                          <a:pt x="30" y="27"/>
                        </a:cubicBezTo>
                        <a:cubicBezTo>
                          <a:pt x="30" y="26"/>
                          <a:pt x="30" y="26"/>
                          <a:pt x="30" y="26"/>
                        </a:cubicBezTo>
                        <a:cubicBezTo>
                          <a:pt x="30" y="27"/>
                          <a:pt x="30" y="27"/>
                          <a:pt x="30" y="27"/>
                        </a:cubicBezTo>
                        <a:cubicBezTo>
                          <a:pt x="31" y="27"/>
                          <a:pt x="31" y="27"/>
                          <a:pt x="32" y="27"/>
                        </a:cubicBezTo>
                        <a:cubicBezTo>
                          <a:pt x="32" y="27"/>
                          <a:pt x="32" y="27"/>
                          <a:pt x="32" y="27"/>
                        </a:cubicBezTo>
                        <a:cubicBezTo>
                          <a:pt x="32" y="27"/>
                          <a:pt x="32" y="27"/>
                          <a:pt x="32" y="27"/>
                        </a:cubicBezTo>
                        <a:cubicBezTo>
                          <a:pt x="30" y="27"/>
                          <a:pt x="30" y="28"/>
                          <a:pt x="30" y="28"/>
                        </a:cubicBezTo>
                        <a:cubicBezTo>
                          <a:pt x="30" y="28"/>
                          <a:pt x="30" y="28"/>
                          <a:pt x="30" y="28"/>
                        </a:cubicBezTo>
                        <a:cubicBezTo>
                          <a:pt x="29" y="28"/>
                          <a:pt x="29" y="28"/>
                          <a:pt x="29" y="28"/>
                        </a:cubicBezTo>
                        <a:cubicBezTo>
                          <a:pt x="30" y="28"/>
                          <a:pt x="30" y="28"/>
                          <a:pt x="30" y="27"/>
                        </a:cubicBezTo>
                        <a:cubicBezTo>
                          <a:pt x="29" y="27"/>
                          <a:pt x="29" y="27"/>
                          <a:pt x="28" y="28"/>
                        </a:cubicBezTo>
                        <a:cubicBezTo>
                          <a:pt x="27" y="28"/>
                          <a:pt x="27" y="28"/>
                          <a:pt x="27" y="28"/>
                        </a:cubicBezTo>
                        <a:cubicBezTo>
                          <a:pt x="26" y="29"/>
                          <a:pt x="26" y="29"/>
                          <a:pt x="26" y="29"/>
                        </a:cubicBezTo>
                        <a:cubicBezTo>
                          <a:pt x="26" y="29"/>
                          <a:pt x="26" y="29"/>
                          <a:pt x="26" y="29"/>
                        </a:cubicBezTo>
                        <a:cubicBezTo>
                          <a:pt x="26" y="29"/>
                          <a:pt x="26" y="29"/>
                          <a:pt x="26" y="29"/>
                        </a:cubicBezTo>
                        <a:cubicBezTo>
                          <a:pt x="26" y="29"/>
                          <a:pt x="26" y="29"/>
                          <a:pt x="26" y="29"/>
                        </a:cubicBezTo>
                        <a:cubicBezTo>
                          <a:pt x="25" y="29"/>
                          <a:pt x="24" y="30"/>
                          <a:pt x="23" y="31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4" y="31"/>
                          <a:pt x="24" y="31"/>
                          <a:pt x="24" y="31"/>
                        </a:cubicBezTo>
                        <a:cubicBezTo>
                          <a:pt x="24" y="31"/>
                          <a:pt x="24" y="31"/>
                          <a:pt x="23" y="31"/>
                        </a:cubicBezTo>
                        <a:cubicBezTo>
                          <a:pt x="22" y="31"/>
                          <a:pt x="22" y="31"/>
                          <a:pt x="22" y="31"/>
                        </a:cubicBezTo>
                        <a:cubicBezTo>
                          <a:pt x="22" y="32"/>
                          <a:pt x="22" y="32"/>
                          <a:pt x="21" y="32"/>
                        </a:cubicBezTo>
                        <a:cubicBezTo>
                          <a:pt x="21" y="32"/>
                          <a:pt x="22" y="32"/>
                          <a:pt x="22" y="32"/>
                        </a:cubicBezTo>
                        <a:cubicBezTo>
                          <a:pt x="22" y="32"/>
                          <a:pt x="22" y="32"/>
                          <a:pt x="22" y="32"/>
                        </a:cubicBezTo>
                        <a:cubicBezTo>
                          <a:pt x="22" y="32"/>
                          <a:pt x="22" y="32"/>
                          <a:pt x="22" y="32"/>
                        </a:cubicBezTo>
                        <a:cubicBezTo>
                          <a:pt x="23" y="32"/>
                          <a:pt x="23" y="32"/>
                          <a:pt x="24" y="32"/>
                        </a:cubicBezTo>
                        <a:cubicBezTo>
                          <a:pt x="24" y="32"/>
                          <a:pt x="24" y="32"/>
                          <a:pt x="24" y="32"/>
                        </a:cubicBezTo>
                        <a:cubicBezTo>
                          <a:pt x="25" y="32"/>
                          <a:pt x="25" y="31"/>
                          <a:pt x="25" y="31"/>
                        </a:cubicBezTo>
                        <a:cubicBezTo>
                          <a:pt x="25" y="31"/>
                          <a:pt x="25" y="31"/>
                          <a:pt x="25" y="32"/>
                        </a:cubicBezTo>
                        <a:cubicBezTo>
                          <a:pt x="25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6" y="31"/>
                          <a:pt x="26" y="31"/>
                        </a:cubicBezTo>
                        <a:cubicBezTo>
                          <a:pt x="26" y="31"/>
                          <a:pt x="27" y="31"/>
                          <a:pt x="27" y="31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7" y="31"/>
                          <a:pt x="27" y="31"/>
                          <a:pt x="27" y="31"/>
                        </a:cubicBezTo>
                        <a:cubicBezTo>
                          <a:pt x="27" y="31"/>
                          <a:pt x="28" y="31"/>
                          <a:pt x="28" y="31"/>
                        </a:cubicBezTo>
                        <a:cubicBezTo>
                          <a:pt x="28" y="31"/>
                          <a:pt x="28" y="32"/>
                          <a:pt x="27" y="32"/>
                        </a:cubicBezTo>
                        <a:cubicBezTo>
                          <a:pt x="28" y="32"/>
                          <a:pt x="28" y="32"/>
                          <a:pt x="28" y="32"/>
                        </a:cubicBezTo>
                        <a:cubicBezTo>
                          <a:pt x="28" y="32"/>
                          <a:pt x="28" y="32"/>
                          <a:pt x="28" y="32"/>
                        </a:cubicBezTo>
                        <a:cubicBezTo>
                          <a:pt x="28" y="31"/>
                          <a:pt x="28" y="31"/>
                          <a:pt x="29" y="31"/>
                        </a:cubicBezTo>
                        <a:cubicBezTo>
                          <a:pt x="29" y="31"/>
                          <a:pt x="29" y="31"/>
                          <a:pt x="29" y="31"/>
                        </a:cubicBezTo>
                        <a:cubicBezTo>
                          <a:pt x="29" y="30"/>
                          <a:pt x="30" y="29"/>
                          <a:pt x="31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0" y="29"/>
                          <a:pt x="30" y="29"/>
                          <a:pt x="30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9"/>
                          <a:pt x="31" y="29"/>
                          <a:pt x="31" y="29"/>
                        </a:cubicBezTo>
                        <a:cubicBezTo>
                          <a:pt x="31" y="29"/>
                          <a:pt x="31" y="29"/>
                          <a:pt x="32" y="29"/>
                        </a:cubicBezTo>
                        <a:cubicBezTo>
                          <a:pt x="32" y="29"/>
                          <a:pt x="31" y="29"/>
                          <a:pt x="31" y="30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2" y="29"/>
                          <a:pt x="32" y="29"/>
                          <a:pt x="32" y="29"/>
                        </a:cubicBezTo>
                        <a:cubicBezTo>
                          <a:pt x="32" y="29"/>
                          <a:pt x="32" y="29"/>
                          <a:pt x="33" y="29"/>
                        </a:cubicBezTo>
                        <a:cubicBezTo>
                          <a:pt x="33" y="29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30"/>
                          <a:pt x="31" y="31"/>
                          <a:pt x="31" y="31"/>
                        </a:cubicBezTo>
                        <a:cubicBezTo>
                          <a:pt x="32" y="31"/>
                          <a:pt x="32" y="31"/>
                          <a:pt x="32" y="31"/>
                        </a:cubicBezTo>
                        <a:cubicBezTo>
                          <a:pt x="31" y="31"/>
                          <a:pt x="31" y="31"/>
                          <a:pt x="31" y="31"/>
                        </a:cubicBezTo>
                        <a:cubicBezTo>
                          <a:pt x="31" y="31"/>
                          <a:pt x="31" y="31"/>
                          <a:pt x="31" y="31"/>
                        </a:cubicBezTo>
                        <a:cubicBezTo>
                          <a:pt x="30" y="31"/>
                          <a:pt x="30" y="31"/>
                          <a:pt x="30" y="32"/>
                        </a:cubicBezTo>
                        <a:cubicBezTo>
                          <a:pt x="31" y="32"/>
                          <a:pt x="31" y="32"/>
                          <a:pt x="31" y="31"/>
                        </a:cubicBezTo>
                        <a:cubicBezTo>
                          <a:pt x="31" y="31"/>
                          <a:pt x="31" y="31"/>
                          <a:pt x="31" y="32"/>
                        </a:cubicBezTo>
                        <a:cubicBezTo>
                          <a:pt x="31" y="32"/>
                          <a:pt x="31" y="32"/>
                          <a:pt x="31" y="32"/>
                        </a:cubicBezTo>
                        <a:cubicBezTo>
                          <a:pt x="32" y="32"/>
                          <a:pt x="32" y="32"/>
                          <a:pt x="32" y="32"/>
                        </a:cubicBezTo>
                        <a:cubicBezTo>
                          <a:pt x="32" y="32"/>
                          <a:pt x="32" y="32"/>
                          <a:pt x="31" y="32"/>
                        </a:cubicBezTo>
                        <a:cubicBezTo>
                          <a:pt x="31" y="33"/>
                          <a:pt x="31" y="33"/>
                          <a:pt x="32" y="33"/>
                        </a:cubicBezTo>
                        <a:cubicBezTo>
                          <a:pt x="32" y="33"/>
                          <a:pt x="31" y="34"/>
                          <a:pt x="31" y="34"/>
                        </a:cubicBezTo>
                        <a:cubicBezTo>
                          <a:pt x="31" y="34"/>
                          <a:pt x="31" y="34"/>
                          <a:pt x="31" y="34"/>
                        </a:cubicBezTo>
                        <a:cubicBezTo>
                          <a:pt x="32" y="34"/>
                          <a:pt x="32" y="34"/>
                          <a:pt x="32" y="34"/>
                        </a:cubicBezTo>
                        <a:cubicBezTo>
                          <a:pt x="32" y="34"/>
                          <a:pt x="32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4"/>
                        </a:cubicBezTo>
                        <a:cubicBezTo>
                          <a:pt x="33" y="34"/>
                          <a:pt x="33" y="34"/>
                          <a:pt x="33" y="35"/>
                        </a:cubicBezTo>
                        <a:cubicBezTo>
                          <a:pt x="33" y="35"/>
                          <a:pt x="33" y="35"/>
                          <a:pt x="33" y="35"/>
                        </a:cubicBezTo>
                        <a:cubicBezTo>
                          <a:pt x="33" y="35"/>
                          <a:pt x="34" y="35"/>
                          <a:pt x="34" y="35"/>
                        </a:cubicBezTo>
                        <a:cubicBezTo>
                          <a:pt x="34" y="35"/>
                          <a:pt x="34" y="35"/>
                          <a:pt x="34" y="36"/>
                        </a:cubicBezTo>
                        <a:cubicBezTo>
                          <a:pt x="34" y="36"/>
                          <a:pt x="34" y="36"/>
                          <a:pt x="34" y="37"/>
                        </a:cubicBezTo>
                        <a:cubicBezTo>
                          <a:pt x="34" y="37"/>
                          <a:pt x="35" y="36"/>
                          <a:pt x="35" y="36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6"/>
                          <a:pt x="36" y="36"/>
                          <a:pt x="36" y="36"/>
                        </a:cubicBezTo>
                        <a:cubicBezTo>
                          <a:pt x="35" y="37"/>
                          <a:pt x="35" y="37"/>
                          <a:pt x="35" y="37"/>
                        </a:cubicBezTo>
                        <a:cubicBezTo>
                          <a:pt x="35" y="37"/>
                          <a:pt x="35" y="37"/>
                          <a:pt x="34" y="38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4" y="38"/>
                          <a:pt x="34" y="38"/>
                          <a:pt x="34" y="39"/>
                        </a:cubicBezTo>
                        <a:cubicBezTo>
                          <a:pt x="34" y="39"/>
                          <a:pt x="34" y="39"/>
                          <a:pt x="34" y="39"/>
                        </a:cubicBezTo>
                        <a:cubicBezTo>
                          <a:pt x="34" y="40"/>
                          <a:pt x="34" y="40"/>
                          <a:pt x="34" y="41"/>
                        </a:cubicBezTo>
                        <a:cubicBezTo>
                          <a:pt x="34" y="42"/>
                          <a:pt x="33" y="42"/>
                          <a:pt x="34" y="43"/>
                        </a:cubicBezTo>
                        <a:cubicBezTo>
                          <a:pt x="34" y="43"/>
                          <a:pt x="35" y="44"/>
                          <a:pt x="35" y="42"/>
                        </a:cubicBezTo>
                        <a:cubicBezTo>
                          <a:pt x="35" y="42"/>
                          <a:pt x="36" y="41"/>
                          <a:pt x="36" y="41"/>
                        </a:cubicBezTo>
                        <a:cubicBezTo>
                          <a:pt x="36" y="41"/>
                          <a:pt x="36" y="41"/>
                          <a:pt x="36" y="41"/>
                        </a:cubicBezTo>
                        <a:cubicBezTo>
                          <a:pt x="36" y="41"/>
                          <a:pt x="36" y="42"/>
                          <a:pt x="36" y="42"/>
                        </a:cubicBezTo>
                        <a:cubicBezTo>
                          <a:pt x="36" y="42"/>
                          <a:pt x="35" y="43"/>
                          <a:pt x="35" y="43"/>
                        </a:cubicBezTo>
                        <a:cubicBezTo>
                          <a:pt x="35" y="43"/>
                          <a:pt x="35" y="43"/>
                          <a:pt x="35" y="43"/>
                        </a:cubicBezTo>
                        <a:cubicBezTo>
                          <a:pt x="35" y="43"/>
                          <a:pt x="35" y="43"/>
                          <a:pt x="35" y="43"/>
                        </a:cubicBezTo>
                        <a:cubicBezTo>
                          <a:pt x="35" y="43"/>
                          <a:pt x="36" y="43"/>
                          <a:pt x="36" y="43"/>
                        </a:cubicBezTo>
                        <a:cubicBezTo>
                          <a:pt x="36" y="43"/>
                          <a:pt x="36" y="43"/>
                          <a:pt x="36" y="43"/>
                        </a:cubicBezTo>
                        <a:cubicBezTo>
                          <a:pt x="35" y="44"/>
                          <a:pt x="35" y="44"/>
                          <a:pt x="36" y="44"/>
                        </a:cubicBezTo>
                        <a:cubicBezTo>
                          <a:pt x="36" y="43"/>
                          <a:pt x="37" y="42"/>
                          <a:pt x="37" y="42"/>
                        </a:cubicBezTo>
                        <a:cubicBezTo>
                          <a:pt x="37" y="42"/>
                          <a:pt x="37" y="42"/>
                          <a:pt x="37" y="42"/>
                        </a:cubicBezTo>
                        <a:cubicBezTo>
                          <a:pt x="37" y="42"/>
                          <a:pt x="37" y="42"/>
                          <a:pt x="37" y="42"/>
                        </a:cubicBezTo>
                        <a:cubicBezTo>
                          <a:pt x="37" y="42"/>
                          <a:pt x="37" y="42"/>
                          <a:pt x="37" y="42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8" y="41"/>
                          <a:pt x="38" y="41"/>
                          <a:pt x="37" y="43"/>
                        </a:cubicBezTo>
                        <a:cubicBezTo>
                          <a:pt x="37" y="43"/>
                          <a:pt x="37" y="43"/>
                          <a:pt x="37" y="44"/>
                        </a:cubicBezTo>
                        <a:cubicBezTo>
                          <a:pt x="37" y="44"/>
                          <a:pt x="36" y="44"/>
                          <a:pt x="36" y="44"/>
                        </a:cubicBezTo>
                        <a:cubicBezTo>
                          <a:pt x="36" y="44"/>
                          <a:pt x="36" y="44"/>
                          <a:pt x="37" y="44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7" y="44"/>
                          <a:pt x="37" y="44"/>
                        </a:cubicBezTo>
                        <a:cubicBezTo>
                          <a:pt x="37" y="44"/>
                          <a:pt x="37" y="44"/>
                          <a:pt x="37" y="44"/>
                        </a:cubicBezTo>
                        <a:cubicBezTo>
                          <a:pt x="37" y="44"/>
                          <a:pt x="37" y="44"/>
                          <a:pt x="37" y="44"/>
                        </a:cubicBezTo>
                        <a:cubicBezTo>
                          <a:pt x="37" y="44"/>
                          <a:pt x="37" y="44"/>
                          <a:pt x="37" y="44"/>
                        </a:cubicBezTo>
                        <a:cubicBezTo>
                          <a:pt x="37" y="44"/>
                          <a:pt x="37" y="44"/>
                          <a:pt x="37" y="44"/>
                        </a:cubicBezTo>
                        <a:cubicBezTo>
                          <a:pt x="37" y="44"/>
                          <a:pt x="37" y="44"/>
                          <a:pt x="38" y="44"/>
                        </a:cubicBezTo>
                        <a:cubicBezTo>
                          <a:pt x="38" y="44"/>
                          <a:pt x="38" y="44"/>
                          <a:pt x="38" y="44"/>
                        </a:cubicBezTo>
                        <a:cubicBezTo>
                          <a:pt x="36" y="46"/>
                          <a:pt x="36" y="46"/>
                          <a:pt x="36" y="46"/>
                        </a:cubicBezTo>
                        <a:cubicBezTo>
                          <a:pt x="36" y="46"/>
                          <a:pt x="36" y="46"/>
                          <a:pt x="36" y="46"/>
                        </a:cubicBezTo>
                        <a:cubicBezTo>
                          <a:pt x="36" y="46"/>
                          <a:pt x="36" y="47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5" y="47"/>
                          <a:pt x="35" y="48"/>
                          <a:pt x="35" y="48"/>
                        </a:cubicBezTo>
                        <a:cubicBezTo>
                          <a:pt x="35" y="48"/>
                          <a:pt x="35" y="48"/>
                          <a:pt x="35" y="48"/>
                        </a:cubicBezTo>
                        <a:cubicBezTo>
                          <a:pt x="35" y="48"/>
                          <a:pt x="35" y="48"/>
                          <a:pt x="35" y="48"/>
                        </a:cubicBezTo>
                        <a:cubicBezTo>
                          <a:pt x="35" y="48"/>
                          <a:pt x="35" y="48"/>
                          <a:pt x="35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5" y="49"/>
                          <a:pt x="35" y="50"/>
                          <a:pt x="35" y="50"/>
                        </a:cubicBezTo>
                        <a:cubicBezTo>
                          <a:pt x="35" y="50"/>
                          <a:pt x="35" y="51"/>
                          <a:pt x="35" y="51"/>
                        </a:cubicBezTo>
                        <a:cubicBezTo>
                          <a:pt x="35" y="51"/>
                          <a:pt x="34" y="51"/>
                          <a:pt x="34" y="51"/>
                        </a:cubicBezTo>
                        <a:cubicBezTo>
                          <a:pt x="34" y="51"/>
                          <a:pt x="33" y="52"/>
                          <a:pt x="33" y="52"/>
                        </a:cubicBezTo>
                        <a:cubicBezTo>
                          <a:pt x="33" y="52"/>
                          <a:pt x="33" y="52"/>
                          <a:pt x="33" y="52"/>
                        </a:cubicBezTo>
                        <a:cubicBezTo>
                          <a:pt x="33" y="52"/>
                          <a:pt x="33" y="53"/>
                          <a:pt x="33" y="53"/>
                        </a:cubicBezTo>
                        <a:cubicBezTo>
                          <a:pt x="33" y="53"/>
                          <a:pt x="34" y="52"/>
                          <a:pt x="34" y="52"/>
                        </a:cubicBezTo>
                        <a:cubicBezTo>
                          <a:pt x="33" y="53"/>
                          <a:pt x="33" y="53"/>
                          <a:pt x="33" y="53"/>
                        </a:cubicBezTo>
                        <a:cubicBezTo>
                          <a:pt x="32" y="54"/>
                          <a:pt x="32" y="54"/>
                          <a:pt x="32" y="54"/>
                        </a:cubicBezTo>
                        <a:cubicBezTo>
                          <a:pt x="32" y="54"/>
                          <a:pt x="32" y="54"/>
                          <a:pt x="32" y="54"/>
                        </a:cubicBezTo>
                        <a:cubicBezTo>
                          <a:pt x="33" y="54"/>
                          <a:pt x="33" y="54"/>
                          <a:pt x="33" y="53"/>
                        </a:cubicBezTo>
                        <a:cubicBezTo>
                          <a:pt x="33" y="54"/>
                          <a:pt x="33" y="54"/>
                          <a:pt x="32" y="55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32" y="55"/>
                          <a:pt x="32" y="56"/>
                          <a:pt x="32" y="56"/>
                        </a:cubicBezTo>
                        <a:cubicBezTo>
                          <a:pt x="32" y="56"/>
                          <a:pt x="32" y="56"/>
                          <a:pt x="31" y="57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1" y="57"/>
                          <a:pt x="31" y="57"/>
                          <a:pt x="31" y="57"/>
                        </a:cubicBezTo>
                        <a:cubicBezTo>
                          <a:pt x="32" y="57"/>
                          <a:pt x="32" y="57"/>
                          <a:pt x="32" y="57"/>
                        </a:cubicBezTo>
                        <a:cubicBezTo>
                          <a:pt x="32" y="57"/>
                          <a:pt x="32" y="57"/>
                          <a:pt x="32" y="56"/>
                        </a:cubicBezTo>
                        <a:cubicBezTo>
                          <a:pt x="33" y="56"/>
                          <a:pt x="33" y="56"/>
                          <a:pt x="34" y="55"/>
                        </a:cubicBezTo>
                        <a:cubicBezTo>
                          <a:pt x="33" y="56"/>
                          <a:pt x="32" y="57"/>
                          <a:pt x="32" y="57"/>
                        </a:cubicBezTo>
                        <a:cubicBezTo>
                          <a:pt x="32" y="57"/>
                          <a:pt x="32" y="58"/>
                          <a:pt x="32" y="58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2" y="58"/>
                          <a:pt x="32" y="58"/>
                          <a:pt x="32" y="58"/>
                        </a:cubicBezTo>
                        <a:cubicBezTo>
                          <a:pt x="33" y="58"/>
                          <a:pt x="33" y="58"/>
                          <a:pt x="34" y="57"/>
                        </a:cubicBezTo>
                        <a:cubicBezTo>
                          <a:pt x="33" y="58"/>
                          <a:pt x="32" y="58"/>
                          <a:pt x="31" y="60"/>
                        </a:cubicBezTo>
                        <a:cubicBezTo>
                          <a:pt x="31" y="60"/>
                          <a:pt x="32" y="60"/>
                          <a:pt x="32" y="60"/>
                        </a:cubicBezTo>
                        <a:cubicBezTo>
                          <a:pt x="31" y="60"/>
                          <a:pt x="31" y="60"/>
                          <a:pt x="31" y="60"/>
                        </a:cubicBezTo>
                        <a:cubicBezTo>
                          <a:pt x="31" y="61"/>
                          <a:pt x="31" y="61"/>
                          <a:pt x="31" y="63"/>
                        </a:cubicBezTo>
                        <a:cubicBezTo>
                          <a:pt x="32" y="62"/>
                          <a:pt x="32" y="62"/>
                          <a:pt x="32" y="62"/>
                        </a:cubicBezTo>
                        <a:cubicBezTo>
                          <a:pt x="32" y="63"/>
                          <a:pt x="31" y="64"/>
                          <a:pt x="30" y="65"/>
                        </a:cubicBezTo>
                        <a:cubicBezTo>
                          <a:pt x="30" y="65"/>
                          <a:pt x="30" y="65"/>
                          <a:pt x="30" y="65"/>
                        </a:cubicBezTo>
                        <a:cubicBezTo>
                          <a:pt x="30" y="65"/>
                          <a:pt x="30" y="66"/>
                          <a:pt x="30" y="66"/>
                        </a:cubicBezTo>
                        <a:cubicBezTo>
                          <a:pt x="30" y="66"/>
                          <a:pt x="30" y="66"/>
                          <a:pt x="30" y="66"/>
                        </a:cubicBezTo>
                        <a:cubicBezTo>
                          <a:pt x="30" y="66"/>
                          <a:pt x="29" y="67"/>
                          <a:pt x="29" y="67"/>
                        </a:cubicBezTo>
                        <a:cubicBezTo>
                          <a:pt x="29" y="67"/>
                          <a:pt x="30" y="67"/>
                          <a:pt x="30" y="67"/>
                        </a:cubicBezTo>
                        <a:cubicBezTo>
                          <a:pt x="30" y="67"/>
                          <a:pt x="30" y="67"/>
                          <a:pt x="30" y="67"/>
                        </a:cubicBezTo>
                        <a:cubicBezTo>
                          <a:pt x="30" y="67"/>
                          <a:pt x="30" y="67"/>
                          <a:pt x="30" y="67"/>
                        </a:cubicBezTo>
                        <a:cubicBezTo>
                          <a:pt x="30" y="67"/>
                          <a:pt x="30" y="67"/>
                          <a:pt x="30" y="67"/>
                        </a:cubicBezTo>
                        <a:cubicBezTo>
                          <a:pt x="30" y="67"/>
                          <a:pt x="30" y="67"/>
                          <a:pt x="31" y="67"/>
                        </a:cubicBezTo>
                        <a:cubicBezTo>
                          <a:pt x="31" y="68"/>
                          <a:pt x="30" y="68"/>
                          <a:pt x="30" y="68"/>
                        </a:cubicBezTo>
                        <a:cubicBezTo>
                          <a:pt x="30" y="68"/>
                          <a:pt x="31" y="68"/>
                          <a:pt x="31" y="68"/>
                        </a:cubicBezTo>
                        <a:cubicBezTo>
                          <a:pt x="31" y="68"/>
                          <a:pt x="31" y="68"/>
                          <a:pt x="30" y="68"/>
                        </a:cubicBezTo>
                        <a:cubicBezTo>
                          <a:pt x="30" y="68"/>
                          <a:pt x="30" y="68"/>
                          <a:pt x="30" y="68"/>
                        </a:cubicBezTo>
                        <a:cubicBezTo>
                          <a:pt x="31" y="68"/>
                          <a:pt x="31" y="68"/>
                          <a:pt x="31" y="68"/>
                        </a:cubicBezTo>
                        <a:cubicBezTo>
                          <a:pt x="31" y="68"/>
                          <a:pt x="31" y="68"/>
                          <a:pt x="31" y="68"/>
                        </a:cubicBezTo>
                        <a:cubicBezTo>
                          <a:pt x="29" y="70"/>
                          <a:pt x="29" y="70"/>
                          <a:pt x="29" y="70"/>
                        </a:cubicBezTo>
                        <a:cubicBezTo>
                          <a:pt x="29" y="70"/>
                          <a:pt x="29" y="70"/>
                          <a:pt x="29" y="70"/>
                        </a:cubicBezTo>
                        <a:cubicBezTo>
                          <a:pt x="29" y="70"/>
                          <a:pt x="29" y="70"/>
                          <a:pt x="29" y="70"/>
                        </a:cubicBezTo>
                        <a:cubicBezTo>
                          <a:pt x="29" y="70"/>
                          <a:pt x="29" y="70"/>
                          <a:pt x="29" y="70"/>
                        </a:cubicBezTo>
                        <a:cubicBezTo>
                          <a:pt x="29" y="70"/>
                          <a:pt x="30" y="70"/>
                          <a:pt x="30" y="70"/>
                        </a:cubicBezTo>
                        <a:cubicBezTo>
                          <a:pt x="29" y="71"/>
                          <a:pt x="29" y="71"/>
                          <a:pt x="29" y="71"/>
                        </a:cubicBezTo>
                        <a:cubicBezTo>
                          <a:pt x="29" y="71"/>
                          <a:pt x="29" y="71"/>
                          <a:pt x="29" y="71"/>
                        </a:cubicBezTo>
                        <a:cubicBezTo>
                          <a:pt x="29" y="71"/>
                          <a:pt x="28" y="71"/>
                          <a:pt x="28" y="71"/>
                        </a:cubicBezTo>
                        <a:cubicBezTo>
                          <a:pt x="28" y="73"/>
                          <a:pt x="28" y="73"/>
                          <a:pt x="30" y="74"/>
                        </a:cubicBezTo>
                        <a:cubicBezTo>
                          <a:pt x="30" y="74"/>
                          <a:pt x="30" y="74"/>
                          <a:pt x="30" y="74"/>
                        </a:cubicBezTo>
                        <a:cubicBezTo>
                          <a:pt x="30" y="74"/>
                          <a:pt x="30" y="74"/>
                          <a:pt x="31" y="74"/>
                        </a:cubicBezTo>
                        <a:cubicBezTo>
                          <a:pt x="30" y="74"/>
                          <a:pt x="29" y="74"/>
                          <a:pt x="29" y="74"/>
                        </a:cubicBezTo>
                        <a:cubicBezTo>
                          <a:pt x="29" y="74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5"/>
                        </a:cubicBezTo>
                        <a:cubicBezTo>
                          <a:pt x="30" y="75"/>
                          <a:pt x="30" y="75"/>
                          <a:pt x="30" y="76"/>
                        </a:cubicBezTo>
                        <a:cubicBezTo>
                          <a:pt x="31" y="76"/>
                          <a:pt x="31" y="75"/>
                          <a:pt x="32" y="75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2" y="75"/>
                          <a:pt x="32" y="75"/>
                          <a:pt x="32" y="76"/>
                        </a:cubicBezTo>
                        <a:cubicBezTo>
                          <a:pt x="32" y="76"/>
                          <a:pt x="32" y="76"/>
                          <a:pt x="32" y="76"/>
                        </a:cubicBezTo>
                        <a:cubicBezTo>
                          <a:pt x="32" y="76"/>
                          <a:pt x="32" y="76"/>
                          <a:pt x="33" y="76"/>
                        </a:cubicBezTo>
                        <a:cubicBezTo>
                          <a:pt x="32" y="76"/>
                          <a:pt x="32" y="76"/>
                          <a:pt x="32" y="77"/>
                        </a:cubicBezTo>
                        <a:cubicBezTo>
                          <a:pt x="32" y="78"/>
                          <a:pt x="32" y="78"/>
                          <a:pt x="32" y="78"/>
                        </a:cubicBezTo>
                        <a:cubicBezTo>
                          <a:pt x="32" y="77"/>
                          <a:pt x="32" y="77"/>
                          <a:pt x="32" y="77"/>
                        </a:cubicBezTo>
                        <a:cubicBezTo>
                          <a:pt x="31" y="77"/>
                          <a:pt x="31" y="77"/>
                          <a:pt x="31" y="77"/>
                        </a:cubicBezTo>
                        <a:cubicBezTo>
                          <a:pt x="31" y="77"/>
                          <a:pt x="31" y="77"/>
                          <a:pt x="31" y="77"/>
                        </a:cubicBezTo>
                        <a:cubicBezTo>
                          <a:pt x="31" y="78"/>
                          <a:pt x="31" y="78"/>
                          <a:pt x="31" y="78"/>
                        </a:cubicBezTo>
                        <a:cubicBezTo>
                          <a:pt x="31" y="78"/>
                          <a:pt x="32" y="78"/>
                          <a:pt x="32" y="78"/>
                        </a:cubicBezTo>
                        <a:cubicBezTo>
                          <a:pt x="32" y="78"/>
                          <a:pt x="32" y="78"/>
                          <a:pt x="32" y="78"/>
                        </a:cubicBezTo>
                        <a:cubicBezTo>
                          <a:pt x="32" y="78"/>
                          <a:pt x="32" y="78"/>
                          <a:pt x="32" y="78"/>
                        </a:cubicBezTo>
                        <a:cubicBezTo>
                          <a:pt x="32" y="78"/>
                          <a:pt x="32" y="78"/>
                          <a:pt x="32" y="78"/>
                        </a:cubicBezTo>
                        <a:cubicBezTo>
                          <a:pt x="32" y="78"/>
                          <a:pt x="32" y="78"/>
                          <a:pt x="32" y="78"/>
                        </a:cubicBezTo>
                        <a:cubicBezTo>
                          <a:pt x="32" y="78"/>
                          <a:pt x="32" y="78"/>
                          <a:pt x="33" y="77"/>
                        </a:cubicBez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4" name="Freeform 778"/>
                  <p:cNvSpPr>
                    <a:spLocks/>
                  </p:cNvSpPr>
                  <p:nvPr/>
                </p:nvSpPr>
                <p:spPr bwMode="auto">
                  <a:xfrm>
                    <a:off x="2854" y="1229"/>
                    <a:ext cx="84" cy="86"/>
                  </a:xfrm>
                  <a:custGeom>
                    <a:avLst/>
                    <a:gdLst>
                      <a:gd name="T0" fmla="*/ 2 w 30"/>
                      <a:gd name="T1" fmla="*/ 29 h 31"/>
                      <a:gd name="T2" fmla="*/ 3 w 30"/>
                      <a:gd name="T3" fmla="*/ 29 h 31"/>
                      <a:gd name="T4" fmla="*/ 3 w 30"/>
                      <a:gd name="T5" fmla="*/ 28 h 31"/>
                      <a:gd name="T6" fmla="*/ 4 w 30"/>
                      <a:gd name="T7" fmla="*/ 28 h 31"/>
                      <a:gd name="T8" fmla="*/ 5 w 30"/>
                      <a:gd name="T9" fmla="*/ 27 h 31"/>
                      <a:gd name="T10" fmla="*/ 5 w 30"/>
                      <a:gd name="T11" fmla="*/ 27 h 31"/>
                      <a:gd name="T12" fmla="*/ 6 w 30"/>
                      <a:gd name="T13" fmla="*/ 26 h 31"/>
                      <a:gd name="T14" fmla="*/ 7 w 30"/>
                      <a:gd name="T15" fmla="*/ 23 h 31"/>
                      <a:gd name="T16" fmla="*/ 11 w 30"/>
                      <a:gd name="T17" fmla="*/ 23 h 31"/>
                      <a:gd name="T18" fmla="*/ 11 w 30"/>
                      <a:gd name="T19" fmla="*/ 22 h 31"/>
                      <a:gd name="T20" fmla="*/ 12 w 30"/>
                      <a:gd name="T21" fmla="*/ 22 h 31"/>
                      <a:gd name="T22" fmla="*/ 15 w 30"/>
                      <a:gd name="T23" fmla="*/ 22 h 31"/>
                      <a:gd name="T24" fmla="*/ 13 w 30"/>
                      <a:gd name="T25" fmla="*/ 18 h 31"/>
                      <a:gd name="T26" fmla="*/ 14 w 30"/>
                      <a:gd name="T27" fmla="*/ 17 h 31"/>
                      <a:gd name="T28" fmla="*/ 19 w 30"/>
                      <a:gd name="T29" fmla="*/ 15 h 31"/>
                      <a:gd name="T30" fmla="*/ 22 w 30"/>
                      <a:gd name="T31" fmla="*/ 15 h 31"/>
                      <a:gd name="T32" fmla="*/ 24 w 30"/>
                      <a:gd name="T33" fmla="*/ 15 h 31"/>
                      <a:gd name="T34" fmla="*/ 25 w 30"/>
                      <a:gd name="T35" fmla="*/ 15 h 31"/>
                      <a:gd name="T36" fmla="*/ 29 w 30"/>
                      <a:gd name="T37" fmla="*/ 12 h 31"/>
                      <a:gd name="T38" fmla="*/ 28 w 30"/>
                      <a:gd name="T39" fmla="*/ 10 h 31"/>
                      <a:gd name="T40" fmla="*/ 27 w 30"/>
                      <a:gd name="T41" fmla="*/ 9 h 31"/>
                      <a:gd name="T42" fmla="*/ 29 w 30"/>
                      <a:gd name="T43" fmla="*/ 8 h 31"/>
                      <a:gd name="T44" fmla="*/ 29 w 30"/>
                      <a:gd name="T45" fmla="*/ 7 h 31"/>
                      <a:gd name="T46" fmla="*/ 28 w 30"/>
                      <a:gd name="T47" fmla="*/ 6 h 31"/>
                      <a:gd name="T48" fmla="*/ 28 w 30"/>
                      <a:gd name="T49" fmla="*/ 6 h 31"/>
                      <a:gd name="T50" fmla="*/ 27 w 30"/>
                      <a:gd name="T51" fmla="*/ 5 h 31"/>
                      <a:gd name="T52" fmla="*/ 26 w 30"/>
                      <a:gd name="T53" fmla="*/ 5 h 31"/>
                      <a:gd name="T54" fmla="*/ 22 w 30"/>
                      <a:gd name="T55" fmla="*/ 5 h 31"/>
                      <a:gd name="T56" fmla="*/ 22 w 30"/>
                      <a:gd name="T57" fmla="*/ 6 h 31"/>
                      <a:gd name="T58" fmla="*/ 23 w 30"/>
                      <a:gd name="T59" fmla="*/ 7 h 31"/>
                      <a:gd name="T60" fmla="*/ 21 w 30"/>
                      <a:gd name="T61" fmla="*/ 9 h 31"/>
                      <a:gd name="T62" fmla="*/ 19 w 30"/>
                      <a:gd name="T63" fmla="*/ 12 h 31"/>
                      <a:gd name="T64" fmla="*/ 18 w 30"/>
                      <a:gd name="T65" fmla="*/ 12 h 31"/>
                      <a:gd name="T66" fmla="*/ 17 w 30"/>
                      <a:gd name="T67" fmla="*/ 9 h 31"/>
                      <a:gd name="T68" fmla="*/ 15 w 30"/>
                      <a:gd name="T69" fmla="*/ 8 h 31"/>
                      <a:gd name="T70" fmla="*/ 14 w 30"/>
                      <a:gd name="T71" fmla="*/ 10 h 31"/>
                      <a:gd name="T72" fmla="*/ 13 w 30"/>
                      <a:gd name="T73" fmla="*/ 9 h 31"/>
                      <a:gd name="T74" fmla="*/ 13 w 30"/>
                      <a:gd name="T75" fmla="*/ 8 h 31"/>
                      <a:gd name="T76" fmla="*/ 13 w 30"/>
                      <a:gd name="T77" fmla="*/ 7 h 31"/>
                      <a:gd name="T78" fmla="*/ 13 w 30"/>
                      <a:gd name="T79" fmla="*/ 6 h 31"/>
                      <a:gd name="T80" fmla="*/ 11 w 30"/>
                      <a:gd name="T81" fmla="*/ 6 h 31"/>
                      <a:gd name="T82" fmla="*/ 11 w 30"/>
                      <a:gd name="T83" fmla="*/ 5 h 31"/>
                      <a:gd name="T84" fmla="*/ 12 w 30"/>
                      <a:gd name="T85" fmla="*/ 4 h 31"/>
                      <a:gd name="T86" fmla="*/ 12 w 30"/>
                      <a:gd name="T87" fmla="*/ 4 h 31"/>
                      <a:gd name="T88" fmla="*/ 11 w 30"/>
                      <a:gd name="T89" fmla="*/ 2 h 31"/>
                      <a:gd name="T90" fmla="*/ 10 w 30"/>
                      <a:gd name="T91" fmla="*/ 1 h 31"/>
                      <a:gd name="T92" fmla="*/ 9 w 30"/>
                      <a:gd name="T93" fmla="*/ 1 h 31"/>
                      <a:gd name="T94" fmla="*/ 9 w 30"/>
                      <a:gd name="T95" fmla="*/ 1 h 31"/>
                      <a:gd name="T96" fmla="*/ 7 w 30"/>
                      <a:gd name="T97" fmla="*/ 1 h 31"/>
                      <a:gd name="T98" fmla="*/ 7 w 30"/>
                      <a:gd name="T99" fmla="*/ 2 h 31"/>
                      <a:gd name="T100" fmla="*/ 6 w 30"/>
                      <a:gd name="T101" fmla="*/ 2 h 31"/>
                      <a:gd name="T102" fmla="*/ 6 w 30"/>
                      <a:gd name="T103" fmla="*/ 4 h 31"/>
                      <a:gd name="T104" fmla="*/ 5 w 30"/>
                      <a:gd name="T105" fmla="*/ 5 h 31"/>
                      <a:gd name="T106" fmla="*/ 7 w 30"/>
                      <a:gd name="T107" fmla="*/ 6 h 31"/>
                      <a:gd name="T108" fmla="*/ 9 w 30"/>
                      <a:gd name="T109" fmla="*/ 7 h 31"/>
                      <a:gd name="T110" fmla="*/ 8 w 30"/>
                      <a:gd name="T111" fmla="*/ 8 h 31"/>
                      <a:gd name="T112" fmla="*/ 0 w 30"/>
                      <a:gd name="T113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</a:cxnLst>
                    <a:rect l="0" t="0" r="r" b="b"/>
                    <a:pathLst>
                      <a:path w="30" h="31">
                        <a:moveTo>
                          <a:pt x="1" y="31"/>
                        </a:move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1" y="30"/>
                        </a:cubicBezTo>
                        <a:cubicBezTo>
                          <a:pt x="1" y="30"/>
                          <a:pt x="1" y="30"/>
                          <a:pt x="2" y="30"/>
                        </a:cubicBezTo>
                        <a:cubicBezTo>
                          <a:pt x="2" y="30"/>
                          <a:pt x="2" y="30"/>
                          <a:pt x="2" y="30"/>
                        </a:cubicBezTo>
                        <a:cubicBezTo>
                          <a:pt x="2" y="30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2" y="29"/>
                        </a:cubicBezTo>
                        <a:cubicBezTo>
                          <a:pt x="2" y="29"/>
                          <a:pt x="2" y="29"/>
                          <a:pt x="3" y="29"/>
                        </a:cubicBezTo>
                        <a:cubicBezTo>
                          <a:pt x="3" y="29"/>
                          <a:pt x="3" y="29"/>
                          <a:pt x="3" y="29"/>
                        </a:cubicBezTo>
                        <a:cubicBezTo>
                          <a:pt x="3" y="29"/>
                          <a:pt x="3" y="29"/>
                          <a:pt x="3" y="29"/>
                        </a:cubicBezTo>
                        <a:cubicBezTo>
                          <a:pt x="3" y="29"/>
                          <a:pt x="3" y="29"/>
                          <a:pt x="3" y="29"/>
                        </a:cubicBezTo>
                        <a:cubicBezTo>
                          <a:pt x="3" y="29"/>
                          <a:pt x="3" y="29"/>
                          <a:pt x="3" y="29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3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8"/>
                        </a:cubicBezTo>
                        <a:cubicBezTo>
                          <a:pt x="4" y="28"/>
                          <a:pt x="4" y="28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4" y="27"/>
                          <a:pt x="4" y="27"/>
                          <a:pt x="4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6" y="27"/>
                          <a:pt x="6" y="27"/>
                        </a:cubicBezTo>
                        <a:cubicBezTo>
                          <a:pt x="5" y="27"/>
                          <a:pt x="5" y="26"/>
                          <a:pt x="5" y="26"/>
                        </a:cubicBezTo>
                        <a:cubicBezTo>
                          <a:pt x="5" y="26"/>
                          <a:pt x="5" y="26"/>
                          <a:pt x="5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6" y="26"/>
                          <a:pt x="6" y="26"/>
                        </a:cubicBezTo>
                        <a:cubicBezTo>
                          <a:pt x="6" y="26"/>
                          <a:pt x="7" y="26"/>
                          <a:pt x="7" y="26"/>
                        </a:cubicBezTo>
                        <a:cubicBezTo>
                          <a:pt x="7" y="26"/>
                          <a:pt x="7" y="26"/>
                          <a:pt x="7" y="26"/>
                        </a:cubicBezTo>
                        <a:cubicBezTo>
                          <a:pt x="8" y="26"/>
                          <a:pt x="8" y="26"/>
                          <a:pt x="8" y="26"/>
                        </a:cubicBezTo>
                        <a:cubicBezTo>
                          <a:pt x="8" y="26"/>
                          <a:pt x="8" y="26"/>
                          <a:pt x="9" y="25"/>
                        </a:cubicBezTo>
                        <a:cubicBezTo>
                          <a:pt x="9" y="25"/>
                          <a:pt x="9" y="25"/>
                          <a:pt x="9" y="24"/>
                        </a:cubicBezTo>
                        <a:cubicBezTo>
                          <a:pt x="9" y="24"/>
                          <a:pt x="9" y="24"/>
                          <a:pt x="9" y="24"/>
                        </a:cubicBezTo>
                        <a:cubicBezTo>
                          <a:pt x="9" y="24"/>
                          <a:pt x="8" y="24"/>
                          <a:pt x="8" y="24"/>
                        </a:cubicBezTo>
                        <a:cubicBezTo>
                          <a:pt x="8" y="24"/>
                          <a:pt x="8" y="24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6" y="24"/>
                        </a:cubicBezTo>
                        <a:cubicBezTo>
                          <a:pt x="6" y="23"/>
                          <a:pt x="6" y="23"/>
                          <a:pt x="6" y="23"/>
                        </a:cubicBezTo>
                        <a:cubicBezTo>
                          <a:pt x="7" y="23"/>
                          <a:pt x="7" y="23"/>
                          <a:pt x="8" y="23"/>
                        </a:cubicBezTo>
                        <a:cubicBezTo>
                          <a:pt x="8" y="23"/>
                          <a:pt x="8" y="23"/>
                          <a:pt x="8" y="23"/>
                        </a:cubicBezTo>
                        <a:cubicBezTo>
                          <a:pt x="8" y="23"/>
                          <a:pt x="10" y="23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23"/>
                          <a:pt x="10" y="23"/>
                          <a:pt x="11" y="23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1" y="23"/>
                          <a:pt x="11" y="23"/>
                          <a:pt x="11" y="23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1" y="22"/>
                          <a:pt x="11" y="22"/>
                          <a:pt x="12" y="22"/>
                        </a:cubicBezTo>
                        <a:cubicBezTo>
                          <a:pt x="11" y="22"/>
                          <a:pt x="11" y="22"/>
                          <a:pt x="11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2" y="22"/>
                        </a:cubicBezTo>
                        <a:cubicBezTo>
                          <a:pt x="12" y="22"/>
                          <a:pt x="12" y="22"/>
                          <a:pt x="13" y="22"/>
                        </a:cubicBezTo>
                        <a:cubicBezTo>
                          <a:pt x="13" y="22"/>
                          <a:pt x="13" y="22"/>
                          <a:pt x="13" y="22"/>
                        </a:cubicBezTo>
                        <a:cubicBezTo>
                          <a:pt x="13" y="22"/>
                          <a:pt x="13" y="22"/>
                          <a:pt x="13" y="22"/>
                        </a:cubicBezTo>
                        <a:cubicBezTo>
                          <a:pt x="14" y="22"/>
                          <a:pt x="14" y="22"/>
                          <a:pt x="15" y="22"/>
                        </a:cubicBezTo>
                        <a:cubicBezTo>
                          <a:pt x="15" y="22"/>
                          <a:pt x="15" y="22"/>
                          <a:pt x="15" y="22"/>
                        </a:cubicBezTo>
                        <a:cubicBezTo>
                          <a:pt x="15" y="21"/>
                          <a:pt x="15" y="21"/>
                          <a:pt x="15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0"/>
                          <a:pt x="16" y="20"/>
                          <a:pt x="16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7" y="19"/>
                          <a:pt x="18" y="19"/>
                          <a:pt x="18" y="18"/>
                        </a:cubicBezTo>
                        <a:cubicBezTo>
                          <a:pt x="17" y="18"/>
                          <a:pt x="16" y="18"/>
                          <a:pt x="15" y="18"/>
                        </a:cubicBezTo>
                        <a:cubicBezTo>
                          <a:pt x="15" y="18"/>
                          <a:pt x="14" y="18"/>
                          <a:pt x="13" y="18"/>
                        </a:cubicBezTo>
                        <a:cubicBezTo>
                          <a:pt x="13" y="18"/>
                          <a:pt x="13" y="17"/>
                          <a:pt x="13" y="17"/>
                        </a:cubicBezTo>
                        <a:cubicBezTo>
                          <a:pt x="13" y="17"/>
                          <a:pt x="13" y="17"/>
                          <a:pt x="11" y="17"/>
                        </a:cubicBezTo>
                        <a:cubicBezTo>
                          <a:pt x="11" y="17"/>
                          <a:pt x="11" y="17"/>
                          <a:pt x="12" y="17"/>
                        </a:cubicBezTo>
                        <a:cubicBezTo>
                          <a:pt x="12" y="17"/>
                          <a:pt x="12" y="17"/>
                          <a:pt x="12" y="17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2" y="16"/>
                          <a:pt x="13" y="16"/>
                          <a:pt x="13" y="16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13" y="17"/>
                          <a:pt x="13" y="17"/>
                          <a:pt x="14" y="17"/>
                        </a:cubicBezTo>
                        <a:cubicBezTo>
                          <a:pt x="14" y="17"/>
                          <a:pt x="14" y="17"/>
                          <a:pt x="15" y="17"/>
                        </a:cubicBezTo>
                        <a:cubicBezTo>
                          <a:pt x="15" y="17"/>
                          <a:pt x="14" y="17"/>
                          <a:pt x="14" y="17"/>
                        </a:cubicBezTo>
                        <a:cubicBezTo>
                          <a:pt x="15" y="17"/>
                          <a:pt x="15" y="18"/>
                          <a:pt x="15" y="18"/>
                        </a:cubicBezTo>
                        <a:cubicBezTo>
                          <a:pt x="16" y="18"/>
                          <a:pt x="17" y="18"/>
                          <a:pt x="17" y="18"/>
                        </a:cubicBezTo>
                        <a:cubicBezTo>
                          <a:pt x="17" y="18"/>
                          <a:pt x="17" y="18"/>
                          <a:pt x="17" y="18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19" y="17"/>
                          <a:pt x="20" y="16"/>
                          <a:pt x="20" y="15"/>
                        </a:cubicBezTo>
                        <a:cubicBezTo>
                          <a:pt x="20" y="15"/>
                          <a:pt x="19" y="15"/>
                          <a:pt x="19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9" y="14"/>
                          <a:pt x="19" y="14"/>
                        </a:cubicBezTo>
                        <a:cubicBezTo>
                          <a:pt x="20" y="14"/>
                          <a:pt x="20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3" y="15"/>
                        </a:cubicBezTo>
                        <a:cubicBezTo>
                          <a:pt x="23" y="15"/>
                          <a:pt x="23" y="15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5"/>
                          <a:pt x="24" y="15"/>
                          <a:pt x="25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4" y="15"/>
                          <a:pt x="24" y="15"/>
                          <a:pt x="24" y="15"/>
                        </a:cubicBezTo>
                        <a:cubicBezTo>
                          <a:pt x="25" y="14"/>
                          <a:pt x="25" y="14"/>
                          <a:pt x="25" y="14"/>
                        </a:cubicBezTo>
                        <a:cubicBezTo>
                          <a:pt x="25" y="15"/>
                          <a:pt x="25" y="15"/>
                          <a:pt x="25" y="15"/>
                        </a:cubicBezTo>
                        <a:cubicBezTo>
                          <a:pt x="25" y="15"/>
                          <a:pt x="25" y="15"/>
                          <a:pt x="25" y="15"/>
                        </a:cubicBezTo>
                        <a:cubicBezTo>
                          <a:pt x="26" y="15"/>
                          <a:pt x="26" y="14"/>
                          <a:pt x="27" y="14"/>
                        </a:cubicBezTo>
                        <a:cubicBezTo>
                          <a:pt x="27" y="13"/>
                          <a:pt x="28" y="13"/>
                          <a:pt x="28" y="13"/>
                        </a:cubicBezTo>
                        <a:cubicBezTo>
                          <a:pt x="28" y="13"/>
                          <a:pt x="28" y="13"/>
                          <a:pt x="28" y="13"/>
                        </a:cubicBezTo>
                        <a:cubicBezTo>
                          <a:pt x="28" y="13"/>
                          <a:pt x="28" y="13"/>
                          <a:pt x="28" y="13"/>
                        </a:cubicBezTo>
                        <a:cubicBezTo>
                          <a:pt x="28" y="13"/>
                          <a:pt x="28" y="13"/>
                          <a:pt x="28" y="13"/>
                        </a:cubicBezTo>
                        <a:cubicBezTo>
                          <a:pt x="28" y="13"/>
                          <a:pt x="28" y="13"/>
                          <a:pt x="29" y="13"/>
                        </a:cubicBezTo>
                        <a:cubicBezTo>
                          <a:pt x="29" y="13"/>
                          <a:pt x="29" y="12"/>
                          <a:pt x="29" y="12"/>
                        </a:cubicBezTo>
                        <a:cubicBezTo>
                          <a:pt x="29" y="12"/>
                          <a:pt x="29" y="12"/>
                          <a:pt x="29" y="12"/>
                        </a:cubicBezTo>
                        <a:cubicBezTo>
                          <a:pt x="29" y="12"/>
                          <a:pt x="29" y="12"/>
                          <a:pt x="29" y="12"/>
                        </a:cubicBezTo>
                        <a:cubicBezTo>
                          <a:pt x="29" y="11"/>
                          <a:pt x="29" y="11"/>
                          <a:pt x="29" y="11"/>
                        </a:cubicBezTo>
                        <a:cubicBezTo>
                          <a:pt x="29" y="11"/>
                          <a:pt x="29" y="11"/>
                          <a:pt x="29" y="11"/>
                        </a:cubicBezTo>
                        <a:cubicBezTo>
                          <a:pt x="29" y="11"/>
                          <a:pt x="29" y="11"/>
                          <a:pt x="29" y="11"/>
                        </a:cubicBezTo>
                        <a:cubicBezTo>
                          <a:pt x="29" y="11"/>
                          <a:pt x="29" y="10"/>
                          <a:pt x="28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28" y="10"/>
                          <a:pt x="28" y="10"/>
                          <a:pt x="28" y="10"/>
                        </a:cubicBezTo>
                        <a:cubicBezTo>
                          <a:pt x="28" y="9"/>
                          <a:pt x="28" y="9"/>
                          <a:pt x="28" y="9"/>
                        </a:cubicBezTo>
                        <a:cubicBezTo>
                          <a:pt x="28" y="9"/>
                          <a:pt x="28" y="9"/>
                          <a:pt x="28" y="9"/>
                        </a:cubicBezTo>
                        <a:cubicBezTo>
                          <a:pt x="28" y="9"/>
                          <a:pt x="28" y="9"/>
                          <a:pt x="28" y="9"/>
                        </a:cubicBezTo>
                        <a:cubicBezTo>
                          <a:pt x="28" y="9"/>
                          <a:pt x="28" y="9"/>
                          <a:pt x="28" y="9"/>
                        </a:cubicBezTo>
                        <a:cubicBezTo>
                          <a:pt x="28" y="9"/>
                          <a:pt x="28" y="9"/>
                          <a:pt x="28" y="9"/>
                        </a:cubicBezTo>
                        <a:cubicBezTo>
                          <a:pt x="28" y="9"/>
                          <a:pt x="27" y="9"/>
                          <a:pt x="27" y="9"/>
                        </a:cubicBezTo>
                        <a:cubicBezTo>
                          <a:pt x="27" y="9"/>
                          <a:pt x="27" y="9"/>
                          <a:pt x="28" y="9"/>
                        </a:cubicBezTo>
                        <a:cubicBezTo>
                          <a:pt x="28" y="9"/>
                          <a:pt x="28" y="9"/>
                          <a:pt x="27" y="9"/>
                        </a:cubicBezTo>
                        <a:cubicBezTo>
                          <a:pt x="27" y="9"/>
                          <a:pt x="27" y="9"/>
                          <a:pt x="27" y="9"/>
                        </a:cubicBezTo>
                        <a:cubicBezTo>
                          <a:pt x="27" y="9"/>
                          <a:pt x="27" y="9"/>
                          <a:pt x="27" y="8"/>
                        </a:cubicBezTo>
                        <a:cubicBezTo>
                          <a:pt x="27" y="8"/>
                          <a:pt x="27" y="8"/>
                          <a:pt x="27" y="8"/>
                        </a:cubicBezTo>
                        <a:cubicBezTo>
                          <a:pt x="27" y="8"/>
                          <a:pt x="27" y="8"/>
                          <a:pt x="27" y="9"/>
                        </a:cubicBezTo>
                        <a:cubicBezTo>
                          <a:pt x="27" y="9"/>
                          <a:pt x="27" y="8"/>
                          <a:pt x="28" y="8"/>
                        </a:cubicBezTo>
                        <a:cubicBezTo>
                          <a:pt x="28" y="9"/>
                          <a:pt x="28" y="9"/>
                          <a:pt x="28" y="9"/>
                        </a:cubicBezTo>
                        <a:cubicBezTo>
                          <a:pt x="28" y="8"/>
                          <a:pt x="28" y="8"/>
                          <a:pt x="28" y="8"/>
                        </a:cubicBezTo>
                        <a:cubicBezTo>
                          <a:pt x="28" y="8"/>
                          <a:pt x="28" y="8"/>
                          <a:pt x="28" y="8"/>
                        </a:cubicBezTo>
                        <a:cubicBezTo>
                          <a:pt x="28" y="9"/>
                          <a:pt x="28" y="9"/>
                          <a:pt x="29" y="8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30" y="8"/>
                          <a:pt x="30" y="8"/>
                          <a:pt x="30" y="8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8"/>
                          <a:pt x="29" y="8"/>
                          <a:pt x="29" y="8"/>
                        </a:cubicBezTo>
                        <a:cubicBezTo>
                          <a:pt x="29" y="8"/>
                          <a:pt x="29" y="7"/>
                          <a:pt x="29" y="7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8" y="7"/>
                          <a:pt x="28" y="7"/>
                          <a:pt x="28" y="7"/>
                        </a:cubicBezTo>
                        <a:cubicBezTo>
                          <a:pt x="28" y="7"/>
                          <a:pt x="28" y="7"/>
                          <a:pt x="29" y="7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9" y="7"/>
                          <a:pt x="29" y="7"/>
                          <a:pt x="29" y="7"/>
                        </a:cubicBezTo>
                        <a:cubicBezTo>
                          <a:pt x="29" y="6"/>
                          <a:pt x="29" y="6"/>
                          <a:pt x="29" y="6"/>
                        </a:cubicBezTo>
                        <a:cubicBezTo>
                          <a:pt x="29" y="6"/>
                          <a:pt x="29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8" y="6"/>
                          <a:pt x="28" y="6"/>
                          <a:pt x="28" y="6"/>
                        </a:cubicBezTo>
                        <a:cubicBezTo>
                          <a:pt x="27" y="6"/>
                          <a:pt x="27" y="6"/>
                          <a:pt x="26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6"/>
                          <a:pt x="27" y="6"/>
                          <a:pt x="28" y="5"/>
                        </a:cubicBezTo>
                        <a:cubicBezTo>
                          <a:pt x="27" y="5"/>
                          <a:pt x="27" y="5"/>
                          <a:pt x="27" y="5"/>
                        </a:cubicBezTo>
                        <a:cubicBezTo>
                          <a:pt x="27" y="5"/>
                          <a:pt x="27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5"/>
                          <a:pt x="26" y="5"/>
                        </a:cubicBezTo>
                        <a:cubicBezTo>
                          <a:pt x="26" y="5"/>
                          <a:pt x="26" y="6"/>
                          <a:pt x="26" y="6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5"/>
                          <a:pt x="25" y="6"/>
                          <a:pt x="25" y="5"/>
                        </a:cubicBezTo>
                        <a:cubicBezTo>
                          <a:pt x="24" y="5"/>
                          <a:pt x="24" y="5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3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5"/>
                        </a:cubicBezTo>
                        <a:cubicBezTo>
                          <a:pt x="22" y="5"/>
                          <a:pt x="22" y="5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6"/>
                          <a:pt x="22" y="6"/>
                          <a:pt x="22" y="6"/>
                        </a:cubicBezTo>
                        <a:cubicBezTo>
                          <a:pt x="22" y="7"/>
                          <a:pt x="22" y="7"/>
                          <a:pt x="22" y="7"/>
                        </a:cubicBezTo>
                        <a:cubicBezTo>
                          <a:pt x="22" y="7"/>
                          <a:pt x="22" y="7"/>
                          <a:pt x="22" y="7"/>
                        </a:cubicBezTo>
                        <a:cubicBezTo>
                          <a:pt x="22" y="7"/>
                          <a:pt x="22" y="7"/>
                          <a:pt x="22" y="7"/>
                        </a:cubicBezTo>
                        <a:cubicBezTo>
                          <a:pt x="23" y="7"/>
                          <a:pt x="23" y="7"/>
                          <a:pt x="23" y="7"/>
                        </a:cubicBezTo>
                        <a:cubicBezTo>
                          <a:pt x="23" y="7"/>
                          <a:pt x="23" y="7"/>
                          <a:pt x="23" y="7"/>
                        </a:cubicBezTo>
                        <a:cubicBezTo>
                          <a:pt x="23" y="7"/>
                          <a:pt x="23" y="7"/>
                          <a:pt x="23" y="7"/>
                        </a:cubicBezTo>
                        <a:cubicBezTo>
                          <a:pt x="24" y="7"/>
                          <a:pt x="24" y="7"/>
                          <a:pt x="24" y="7"/>
                        </a:cubicBezTo>
                        <a:cubicBezTo>
                          <a:pt x="23" y="7"/>
                          <a:pt x="23" y="7"/>
                          <a:pt x="23" y="7"/>
                        </a:cubicBezTo>
                        <a:cubicBezTo>
                          <a:pt x="23" y="7"/>
                          <a:pt x="23" y="7"/>
                          <a:pt x="23" y="7"/>
                        </a:cubicBezTo>
                        <a:cubicBezTo>
                          <a:pt x="23" y="7"/>
                          <a:pt x="23" y="7"/>
                          <a:pt x="23" y="7"/>
                        </a:cubicBezTo>
                        <a:cubicBezTo>
                          <a:pt x="23" y="8"/>
                          <a:pt x="23" y="8"/>
                          <a:pt x="23" y="8"/>
                        </a:cubicBezTo>
                        <a:cubicBezTo>
                          <a:pt x="23" y="8"/>
                          <a:pt x="23" y="8"/>
                          <a:pt x="23" y="8"/>
                        </a:cubicBezTo>
                        <a:cubicBezTo>
                          <a:pt x="23" y="8"/>
                          <a:pt x="23" y="8"/>
                          <a:pt x="23" y="8"/>
                        </a:cubicBezTo>
                        <a:cubicBezTo>
                          <a:pt x="23" y="8"/>
                          <a:pt x="23" y="8"/>
                          <a:pt x="23" y="8"/>
                        </a:cubicBezTo>
                        <a:cubicBezTo>
                          <a:pt x="23" y="8"/>
                          <a:pt x="23" y="8"/>
                          <a:pt x="23" y="8"/>
                        </a:cubicBezTo>
                        <a:cubicBezTo>
                          <a:pt x="23" y="8"/>
                          <a:pt x="23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1" y="8"/>
                          <a:pt x="21" y="8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20" y="10"/>
                          <a:pt x="20" y="11"/>
                          <a:pt x="20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2"/>
                          <a:pt x="20" y="12"/>
                          <a:pt x="20" y="12"/>
                        </a:cubicBezTo>
                        <a:cubicBezTo>
                          <a:pt x="20" y="12"/>
                          <a:pt x="20" y="12"/>
                          <a:pt x="20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8" y="12"/>
                        </a:cubicBezTo>
                        <a:cubicBezTo>
                          <a:pt x="18" y="12"/>
                          <a:pt x="18" y="12"/>
                          <a:pt x="18" y="13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7" y="11"/>
                          <a:pt x="17" y="11"/>
                          <a:pt x="17" y="11"/>
                        </a:cubicBezTo>
                        <a:cubicBezTo>
                          <a:pt x="17" y="11"/>
                          <a:pt x="17" y="11"/>
                          <a:pt x="17" y="11"/>
                        </a:cubicBezTo>
                        <a:cubicBezTo>
                          <a:pt x="17" y="11"/>
                          <a:pt x="17" y="11"/>
                          <a:pt x="17" y="11"/>
                        </a:cubicBezTo>
                        <a:cubicBezTo>
                          <a:pt x="17" y="11"/>
                          <a:pt x="17" y="11"/>
                          <a:pt x="17" y="11"/>
                        </a:cubicBezTo>
                        <a:cubicBezTo>
                          <a:pt x="16" y="11"/>
                          <a:pt x="16" y="10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7" y="10"/>
                          <a:pt x="17" y="10"/>
                          <a:pt x="17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9"/>
                          <a:pt x="17" y="9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18" y="9"/>
                          <a:pt x="18" y="9"/>
                          <a:pt x="18" y="9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7"/>
                          <a:pt x="17" y="7"/>
                          <a:pt x="16" y="7"/>
                        </a:cubicBezTo>
                        <a:cubicBezTo>
                          <a:pt x="16" y="7"/>
                          <a:pt x="16" y="7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4" y="8"/>
                        </a:cubicBezTo>
                        <a:cubicBezTo>
                          <a:pt x="14" y="8"/>
                          <a:pt x="14" y="8"/>
                          <a:pt x="14" y="8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9"/>
                        </a:cubicBezTo>
                        <a:cubicBezTo>
                          <a:pt x="14" y="9"/>
                          <a:pt x="14" y="9"/>
                          <a:pt x="14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10"/>
                          <a:pt x="13" y="10"/>
                          <a:pt x="13" y="10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8"/>
                          <a:pt x="13" y="8"/>
                          <a:pt x="13" y="8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2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3" y="6"/>
                          <a:pt x="13" y="6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3" y="6"/>
                          <a:pt x="13" y="6"/>
                          <a:pt x="12" y="6"/>
                        </a:cubicBezTo>
                        <a:cubicBezTo>
                          <a:pt x="12" y="6"/>
                          <a:pt x="13" y="6"/>
                          <a:pt x="13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1" y="6"/>
                          <a:pt x="11" y="6"/>
                          <a:pt x="10" y="6"/>
                        </a:cubicBezTo>
                        <a:cubicBezTo>
                          <a:pt x="10" y="6"/>
                          <a:pt x="11" y="6"/>
                          <a:pt x="11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1" y="6"/>
                          <a:pt x="11" y="6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2" y="5"/>
                          <a:pt x="12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2" y="5"/>
                          <a:pt x="12" y="5"/>
                          <a:pt x="12" y="5"/>
                        </a:cubicBezTo>
                        <a:cubicBezTo>
                          <a:pt x="12" y="5"/>
                          <a:pt x="12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2" y="5"/>
                          <a:pt x="12" y="5"/>
                        </a:cubicBezTo>
                        <a:cubicBezTo>
                          <a:pt x="12" y="5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3"/>
                          <a:pt x="11" y="3"/>
                          <a:pt x="11" y="3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11" y="2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1" y="1"/>
                          <a:pt x="11" y="1"/>
                          <a:pt x="11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9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10" y="1"/>
                          <a:pt x="10" y="1"/>
                        </a:cubicBezTo>
                        <a:cubicBezTo>
                          <a:pt x="10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1"/>
                          <a:pt x="9" y="1"/>
                        </a:cubicBezTo>
                        <a:cubicBezTo>
                          <a:pt x="9" y="1"/>
                          <a:pt x="9" y="0"/>
                          <a:pt x="8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8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2"/>
                          <a:pt x="8" y="2"/>
                          <a:pt x="7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1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6" y="3"/>
                          <a:pt x="6" y="3"/>
                          <a:pt x="6" y="4"/>
                        </a:cubicBezTo>
                        <a:cubicBezTo>
                          <a:pt x="6" y="4"/>
                          <a:pt x="6" y="3"/>
                          <a:pt x="6" y="3"/>
                        </a:cubicBezTo>
                        <a:cubicBezTo>
                          <a:pt x="6" y="3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7"/>
                          <a:pt x="8" y="6"/>
                        </a:cubicBezTo>
                        <a:cubicBezTo>
                          <a:pt x="9" y="5"/>
                          <a:pt x="9" y="3"/>
                          <a:pt x="10" y="1"/>
                        </a:cubicBezTo>
                        <a:cubicBezTo>
                          <a:pt x="9" y="3"/>
                          <a:pt x="9" y="5"/>
                          <a:pt x="8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9" y="6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9" y="7"/>
                          <a:pt x="9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7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9"/>
                        </a:cubicBez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5" y="16"/>
                          <a:pt x="2" y="23"/>
                          <a:pt x="0" y="31"/>
                        </a:cubicBezTo>
                        <a:cubicBezTo>
                          <a:pt x="1" y="31"/>
                          <a:pt x="1" y="31"/>
                          <a:pt x="1" y="3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5" name="Freeform 779"/>
                  <p:cNvSpPr>
                    <a:spLocks/>
                  </p:cNvSpPr>
                  <p:nvPr/>
                </p:nvSpPr>
                <p:spPr bwMode="auto">
                  <a:xfrm>
                    <a:off x="2854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6" name="Freeform 780"/>
                  <p:cNvSpPr>
                    <a:spLocks/>
                  </p:cNvSpPr>
                  <p:nvPr/>
                </p:nvSpPr>
                <p:spPr bwMode="auto">
                  <a:xfrm>
                    <a:off x="2854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7" name="Freeform 781"/>
                  <p:cNvSpPr>
                    <a:spLocks/>
                  </p:cNvSpPr>
                  <p:nvPr/>
                </p:nvSpPr>
                <p:spPr bwMode="auto">
                  <a:xfrm>
                    <a:off x="2952" y="13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8" name="Freeform 782"/>
                  <p:cNvSpPr>
                    <a:spLocks/>
                  </p:cNvSpPr>
                  <p:nvPr/>
                </p:nvSpPr>
                <p:spPr bwMode="auto">
                  <a:xfrm>
                    <a:off x="2871" y="1248"/>
                    <a:ext cx="6" cy="3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1 h 1"/>
                      <a:gd name="T22" fmla="*/ 1 w 2"/>
                      <a:gd name="T23" fmla="*/ 1 h 1"/>
                      <a:gd name="T24" fmla="*/ 0 w 2"/>
                      <a:gd name="T25" fmla="*/ 1 h 1"/>
                      <a:gd name="T26" fmla="*/ 0 w 2"/>
                      <a:gd name="T27" fmla="*/ 1 h 1"/>
                      <a:gd name="T28" fmla="*/ 0 w 2"/>
                      <a:gd name="T29" fmla="*/ 1 h 1"/>
                      <a:gd name="T30" fmla="*/ 0 w 2"/>
                      <a:gd name="T31" fmla="*/ 1 h 1"/>
                      <a:gd name="T32" fmla="*/ 1 w 2"/>
                      <a:gd name="T33" fmla="*/ 1 h 1"/>
                      <a:gd name="T34" fmla="*/ 1 w 2"/>
                      <a:gd name="T35" fmla="*/ 1 h 1"/>
                      <a:gd name="T36" fmla="*/ 2 w 2"/>
                      <a:gd name="T37" fmla="*/ 1 h 1"/>
                      <a:gd name="T38" fmla="*/ 2 w 2"/>
                      <a:gd name="T39" fmla="*/ 1 h 1"/>
                      <a:gd name="T40" fmla="*/ 2 w 2"/>
                      <a:gd name="T41" fmla="*/ 1 h 1"/>
                      <a:gd name="T42" fmla="*/ 1 w 2"/>
                      <a:gd name="T43" fmla="*/ 1 h 1"/>
                      <a:gd name="T44" fmla="*/ 1 w 2"/>
                      <a:gd name="T45" fmla="*/ 1 h 1"/>
                      <a:gd name="T46" fmla="*/ 1 w 2"/>
                      <a:gd name="T47" fmla="*/ 1 h 1"/>
                      <a:gd name="T48" fmla="*/ 1 w 2"/>
                      <a:gd name="T49" fmla="*/ 1 h 1"/>
                      <a:gd name="T50" fmla="*/ 2 w 2"/>
                      <a:gd name="T5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59" name="Freeform 783"/>
                  <p:cNvSpPr>
                    <a:spLocks/>
                  </p:cNvSpPr>
                  <p:nvPr/>
                </p:nvSpPr>
                <p:spPr bwMode="auto">
                  <a:xfrm>
                    <a:off x="2810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0" name="Oval 784"/>
                  <p:cNvSpPr>
                    <a:spLocks noChangeArrowheads="1"/>
                  </p:cNvSpPr>
                  <p:nvPr/>
                </p:nvSpPr>
                <p:spPr bwMode="auto">
                  <a:xfrm>
                    <a:off x="2952" y="13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1" name="Freeform 785"/>
                  <p:cNvSpPr>
                    <a:spLocks/>
                  </p:cNvSpPr>
                  <p:nvPr/>
                </p:nvSpPr>
                <p:spPr bwMode="auto">
                  <a:xfrm>
                    <a:off x="3102" y="1260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0 h 1"/>
                      <a:gd name="T5" fmla="*/ 0 h 1"/>
                      <a:gd name="T6" fmla="*/ 0 h 1"/>
                      <a:gd name="T7" fmla="*/ 0 h 1"/>
                      <a:gd name="T8" fmla="*/ 0 h 1"/>
                      <a:gd name="T9" fmla="*/ 1 h 1"/>
                      <a:gd name="T10" fmla="*/ 1 h 1"/>
                      <a:gd name="T11" fmla="*/ 1 h 1"/>
                      <a:gd name="T12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2" name="Rectangle 786"/>
                  <p:cNvSpPr>
                    <a:spLocks noChangeArrowheads="1"/>
                  </p:cNvSpPr>
                  <p:nvPr/>
                </p:nvSpPr>
                <p:spPr bwMode="auto">
                  <a:xfrm>
                    <a:off x="3107" y="1268"/>
                    <a:ext cx="1" cy="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3" name="Freeform 787"/>
                  <p:cNvSpPr>
                    <a:spLocks/>
                  </p:cNvSpPr>
                  <p:nvPr/>
                </p:nvSpPr>
                <p:spPr bwMode="auto">
                  <a:xfrm>
                    <a:off x="3102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4" name="Freeform 788"/>
                  <p:cNvSpPr>
                    <a:spLocks/>
                  </p:cNvSpPr>
                  <p:nvPr/>
                </p:nvSpPr>
                <p:spPr bwMode="auto">
                  <a:xfrm>
                    <a:off x="3102" y="1265"/>
                    <a:ext cx="0" cy="3"/>
                  </a:xfrm>
                  <a:custGeom>
                    <a:avLst/>
                    <a:gdLst>
                      <a:gd name="T0" fmla="*/ 0 h 3"/>
                      <a:gd name="T1" fmla="*/ 3 h 3"/>
                      <a:gd name="T2" fmla="*/ 0 h 3"/>
                      <a:gd name="T3" fmla="*/ 0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5" name="Freeform 789"/>
                  <p:cNvSpPr>
                    <a:spLocks/>
                  </p:cNvSpPr>
                  <p:nvPr/>
                </p:nvSpPr>
                <p:spPr bwMode="auto">
                  <a:xfrm>
                    <a:off x="3110" y="1271"/>
                    <a:ext cx="0" cy="2"/>
                  </a:xfrm>
                  <a:custGeom>
                    <a:avLst/>
                    <a:gdLst>
                      <a:gd name="T0" fmla="*/ 0 h 2"/>
                      <a:gd name="T1" fmla="*/ 0 h 2"/>
                      <a:gd name="T2" fmla="*/ 2 h 2"/>
                      <a:gd name="T3" fmla="*/ 2 h 2"/>
                      <a:gd name="T4" fmla="*/ 2 h 2"/>
                      <a:gd name="T5" fmla="*/ 0 h 2"/>
                      <a:gd name="T6" fmla="*/ 0 h 2"/>
                      <a:gd name="T7" fmla="*/ 0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6" name="Oval 790"/>
                  <p:cNvSpPr>
                    <a:spLocks noChangeArrowheads="1"/>
                  </p:cNvSpPr>
                  <p:nvPr/>
                </p:nvSpPr>
                <p:spPr bwMode="auto">
                  <a:xfrm>
                    <a:off x="3110" y="127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7" name="Freeform 791"/>
                  <p:cNvSpPr>
                    <a:spLocks/>
                  </p:cNvSpPr>
                  <p:nvPr/>
                </p:nvSpPr>
                <p:spPr bwMode="auto">
                  <a:xfrm>
                    <a:off x="3107" y="1271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0 w 3"/>
                      <a:gd name="T3" fmla="*/ 3 w 3"/>
                      <a:gd name="T4" fmla="*/ 3 w 3"/>
                      <a:gd name="T5" fmla="*/ 0 w 3"/>
                      <a:gd name="T6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8" name="Freeform 792"/>
                  <p:cNvSpPr>
                    <a:spLocks/>
                  </p:cNvSpPr>
                  <p:nvPr/>
                </p:nvSpPr>
                <p:spPr bwMode="auto">
                  <a:xfrm>
                    <a:off x="3099" y="1262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3 w 3"/>
                      <a:gd name="T3" fmla="*/ 3 w 3"/>
                      <a:gd name="T4" fmla="*/ 3 w 3"/>
                      <a:gd name="T5" fmla="*/ 3 w 3"/>
                      <a:gd name="T6" fmla="*/ 3 w 3"/>
                      <a:gd name="T7" fmla="*/ 3 w 3"/>
                      <a:gd name="T8" fmla="*/ 3 w 3"/>
                      <a:gd name="T9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69" name="Freeform 793"/>
                  <p:cNvSpPr>
                    <a:spLocks/>
                  </p:cNvSpPr>
                  <p:nvPr/>
                </p:nvSpPr>
                <p:spPr bwMode="auto">
                  <a:xfrm>
                    <a:off x="3107" y="12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0" name="Freeform 794"/>
                  <p:cNvSpPr>
                    <a:spLocks/>
                  </p:cNvSpPr>
                  <p:nvPr/>
                </p:nvSpPr>
                <p:spPr bwMode="auto">
                  <a:xfrm>
                    <a:off x="3035" y="1290"/>
                    <a:ext cx="6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2 w 2"/>
                      <a:gd name="T21" fmla="*/ 1 h 1"/>
                      <a:gd name="T22" fmla="*/ 1 w 2"/>
                      <a:gd name="T23" fmla="*/ 1 h 1"/>
                      <a:gd name="T24" fmla="*/ 1 w 2"/>
                      <a:gd name="T25" fmla="*/ 1 h 1"/>
                      <a:gd name="T26" fmla="*/ 1 w 2"/>
                      <a:gd name="T27" fmla="*/ 1 h 1"/>
                      <a:gd name="T28" fmla="*/ 2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2 w 2"/>
                      <a:gd name="T35" fmla="*/ 0 h 1"/>
                      <a:gd name="T36" fmla="*/ 2 w 2"/>
                      <a:gd name="T37" fmla="*/ 0 h 1"/>
                      <a:gd name="T38" fmla="*/ 2 w 2"/>
                      <a:gd name="T39" fmla="*/ 0 h 1"/>
                      <a:gd name="T40" fmla="*/ 2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1" name="Freeform 795"/>
                  <p:cNvSpPr>
                    <a:spLocks/>
                  </p:cNvSpPr>
                  <p:nvPr/>
                </p:nvSpPr>
                <p:spPr bwMode="auto">
                  <a:xfrm>
                    <a:off x="3013" y="1260"/>
                    <a:ext cx="3" cy="2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0" y="1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2" name="Oval 796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28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3" name="Freeform 797"/>
                  <p:cNvSpPr>
                    <a:spLocks/>
                  </p:cNvSpPr>
                  <p:nvPr/>
                </p:nvSpPr>
                <p:spPr bwMode="auto">
                  <a:xfrm>
                    <a:off x="3013" y="1265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4" name="Freeform 798"/>
                  <p:cNvSpPr>
                    <a:spLocks/>
                  </p:cNvSpPr>
                  <p:nvPr/>
                </p:nvSpPr>
                <p:spPr bwMode="auto">
                  <a:xfrm>
                    <a:off x="3016" y="1268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0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5" name="Freeform 799"/>
                  <p:cNvSpPr>
                    <a:spLocks/>
                  </p:cNvSpPr>
                  <p:nvPr/>
                </p:nvSpPr>
                <p:spPr bwMode="auto">
                  <a:xfrm>
                    <a:off x="3016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6" name="Freeform 800"/>
                  <p:cNvSpPr>
                    <a:spLocks/>
                  </p:cNvSpPr>
                  <p:nvPr/>
                </p:nvSpPr>
                <p:spPr bwMode="auto">
                  <a:xfrm>
                    <a:off x="3016" y="1287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0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7" name="Oval 801"/>
                  <p:cNvSpPr>
                    <a:spLocks noChangeArrowheads="1"/>
                  </p:cNvSpPr>
                  <p:nvPr/>
                </p:nvSpPr>
                <p:spPr bwMode="auto">
                  <a:xfrm>
                    <a:off x="3013" y="126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8" name="Freeform 802"/>
                  <p:cNvSpPr>
                    <a:spLocks/>
                  </p:cNvSpPr>
                  <p:nvPr/>
                </p:nvSpPr>
                <p:spPr bwMode="auto">
                  <a:xfrm>
                    <a:off x="2993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79" name="Freeform 803"/>
                  <p:cNvSpPr>
                    <a:spLocks/>
                  </p:cNvSpPr>
                  <p:nvPr/>
                </p:nvSpPr>
                <p:spPr bwMode="auto">
                  <a:xfrm>
                    <a:off x="3013" y="12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0" name="Oval 804"/>
                  <p:cNvSpPr>
                    <a:spLocks noChangeArrowheads="1"/>
                  </p:cNvSpPr>
                  <p:nvPr/>
                </p:nvSpPr>
                <p:spPr bwMode="auto">
                  <a:xfrm>
                    <a:off x="2999" y="129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1" name="Rectangle 805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27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2" name="Freeform 806"/>
                  <p:cNvSpPr>
                    <a:spLocks/>
                  </p:cNvSpPr>
                  <p:nvPr/>
                </p:nvSpPr>
                <p:spPr bwMode="auto">
                  <a:xfrm>
                    <a:off x="2999" y="1293"/>
                    <a:ext cx="5" cy="3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1 w 2"/>
                      <a:gd name="T3" fmla="*/ 1 h 1"/>
                      <a:gd name="T4" fmla="*/ 1 w 2"/>
                      <a:gd name="T5" fmla="*/ 1 h 1"/>
                      <a:gd name="T6" fmla="*/ 1 w 2"/>
                      <a:gd name="T7" fmla="*/ 1 h 1"/>
                      <a:gd name="T8" fmla="*/ 1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2 w 2"/>
                      <a:gd name="T15" fmla="*/ 1 h 1"/>
                      <a:gd name="T16" fmla="*/ 2 w 2"/>
                      <a:gd name="T17" fmla="*/ 1 h 1"/>
                      <a:gd name="T18" fmla="*/ 2 w 2"/>
                      <a:gd name="T19" fmla="*/ 0 h 1"/>
                      <a:gd name="T20" fmla="*/ 2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0 w 2"/>
                      <a:gd name="T31" fmla="*/ 0 h 1"/>
                      <a:gd name="T32" fmla="*/ 0 w 2"/>
                      <a:gd name="T33" fmla="*/ 0 h 1"/>
                      <a:gd name="T34" fmla="*/ 0 w 2"/>
                      <a:gd name="T35" fmla="*/ 0 h 1"/>
                      <a:gd name="T36" fmla="*/ 0 w 2"/>
                      <a:gd name="T37" fmla="*/ 0 h 1"/>
                      <a:gd name="T38" fmla="*/ 0 w 2"/>
                      <a:gd name="T39" fmla="*/ 0 h 1"/>
                      <a:gd name="T40" fmla="*/ 1 w 2"/>
                      <a:gd name="T41" fmla="*/ 0 h 1"/>
                      <a:gd name="T42" fmla="*/ 0 w 2"/>
                      <a:gd name="T43" fmla="*/ 0 h 1"/>
                      <a:gd name="T44" fmla="*/ 0 w 2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83" name="Freeform 807"/>
                  <p:cNvSpPr>
                    <a:spLocks/>
                  </p:cNvSpPr>
                  <p:nvPr/>
                </p:nvSpPr>
                <p:spPr bwMode="auto">
                  <a:xfrm>
                    <a:off x="3010" y="126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16" name="Group 1009"/>
                <p:cNvGrpSpPr>
                  <a:grpSpLocks/>
                </p:cNvGrpSpPr>
                <p:nvPr/>
              </p:nvGrpSpPr>
              <p:grpSpPr bwMode="auto">
                <a:xfrm>
                  <a:off x="4002723" y="3967163"/>
                  <a:ext cx="1014413" cy="185738"/>
                  <a:chOff x="2643" y="1193"/>
                  <a:chExt cx="639" cy="117"/>
                </a:xfrm>
                <a:grpFill/>
              </p:grpSpPr>
              <p:sp>
                <p:nvSpPr>
                  <p:cNvPr id="2684" name="Freeform 809"/>
                  <p:cNvSpPr>
                    <a:spLocks/>
                  </p:cNvSpPr>
                  <p:nvPr/>
                </p:nvSpPr>
                <p:spPr bwMode="auto">
                  <a:xfrm>
                    <a:off x="3007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5" name="Freeform 810"/>
                  <p:cNvSpPr>
                    <a:spLocks/>
                  </p:cNvSpPr>
                  <p:nvPr/>
                </p:nvSpPr>
                <p:spPr bwMode="auto">
                  <a:xfrm>
                    <a:off x="3010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6" name="Freeform 811"/>
                  <p:cNvSpPr>
                    <a:spLocks/>
                  </p:cNvSpPr>
                  <p:nvPr/>
                </p:nvSpPr>
                <p:spPr bwMode="auto">
                  <a:xfrm>
                    <a:off x="3029" y="1276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0 w 1"/>
                      <a:gd name="T3" fmla="*/ 0 h 1"/>
                      <a:gd name="T4" fmla="*/ 0 w 1"/>
                      <a:gd name="T5" fmla="*/ 1 h 1"/>
                      <a:gd name="T6" fmla="*/ 1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7" name="Freeform 812"/>
                  <p:cNvSpPr>
                    <a:spLocks/>
                  </p:cNvSpPr>
                  <p:nvPr/>
                </p:nvSpPr>
                <p:spPr bwMode="auto">
                  <a:xfrm>
                    <a:off x="2991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8" name="Freeform 813"/>
                  <p:cNvSpPr>
                    <a:spLocks/>
                  </p:cNvSpPr>
                  <p:nvPr/>
                </p:nvSpPr>
                <p:spPr bwMode="auto">
                  <a:xfrm>
                    <a:off x="3029" y="12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9" name="Freeform 814"/>
                  <p:cNvSpPr>
                    <a:spLocks/>
                  </p:cNvSpPr>
                  <p:nvPr/>
                </p:nvSpPr>
                <p:spPr bwMode="auto">
                  <a:xfrm>
                    <a:off x="3029" y="1276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0" name="Freeform 815"/>
                  <p:cNvSpPr>
                    <a:spLocks/>
                  </p:cNvSpPr>
                  <p:nvPr/>
                </p:nvSpPr>
                <p:spPr bwMode="auto">
                  <a:xfrm>
                    <a:off x="3029" y="1254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1" name="Freeform 816"/>
                  <p:cNvSpPr>
                    <a:spLocks/>
                  </p:cNvSpPr>
                  <p:nvPr/>
                </p:nvSpPr>
                <p:spPr bwMode="auto">
                  <a:xfrm>
                    <a:off x="3032" y="1276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2" name="Freeform 817"/>
                  <p:cNvSpPr>
                    <a:spLocks/>
                  </p:cNvSpPr>
                  <p:nvPr/>
                </p:nvSpPr>
                <p:spPr bwMode="auto">
                  <a:xfrm>
                    <a:off x="3029" y="1251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0 w 1"/>
                      <a:gd name="T5" fmla="*/ 0 h 1"/>
                      <a:gd name="T6" fmla="*/ 0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3" name="Oval 818"/>
                  <p:cNvSpPr>
                    <a:spLocks noChangeArrowheads="1"/>
                  </p:cNvSpPr>
                  <p:nvPr/>
                </p:nvSpPr>
                <p:spPr bwMode="auto">
                  <a:xfrm>
                    <a:off x="3021" y="126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4" name="Freeform 819"/>
                  <p:cNvSpPr>
                    <a:spLocks/>
                  </p:cNvSpPr>
                  <p:nvPr/>
                </p:nvSpPr>
                <p:spPr bwMode="auto">
                  <a:xfrm>
                    <a:off x="3032" y="1251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1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5" name="Oval 820"/>
                  <p:cNvSpPr>
                    <a:spLocks noChangeArrowheads="1"/>
                  </p:cNvSpPr>
                  <p:nvPr/>
                </p:nvSpPr>
                <p:spPr bwMode="auto">
                  <a:xfrm>
                    <a:off x="3029" y="127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6" name="Freeform 821"/>
                  <p:cNvSpPr>
                    <a:spLocks/>
                  </p:cNvSpPr>
                  <p:nvPr/>
                </p:nvSpPr>
                <p:spPr bwMode="auto">
                  <a:xfrm>
                    <a:off x="3021" y="1287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7" name="Freeform 822"/>
                  <p:cNvSpPr>
                    <a:spLocks/>
                  </p:cNvSpPr>
                  <p:nvPr/>
                </p:nvSpPr>
                <p:spPr bwMode="auto">
                  <a:xfrm>
                    <a:off x="3024" y="1290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8" name="Freeform 823"/>
                  <p:cNvSpPr>
                    <a:spLocks/>
                  </p:cNvSpPr>
                  <p:nvPr/>
                </p:nvSpPr>
                <p:spPr bwMode="auto">
                  <a:xfrm>
                    <a:off x="3024" y="1248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99" name="Freeform 824"/>
                  <p:cNvSpPr>
                    <a:spLocks/>
                  </p:cNvSpPr>
                  <p:nvPr/>
                </p:nvSpPr>
                <p:spPr bwMode="auto">
                  <a:xfrm>
                    <a:off x="3027" y="127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0 h 1"/>
                      <a:gd name="T8" fmla="*/ 0 h 1"/>
                      <a:gd name="T9" fmla="*/ 0 h 1"/>
                      <a:gd name="T10" fmla="*/ 0 h 1"/>
                      <a:gd name="T11" fmla="*/ 0 h 1"/>
                      <a:gd name="T12" fmla="*/ 0 h 1"/>
                      <a:gd name="T13" fmla="*/ 0 h 1"/>
                      <a:gd name="T14" fmla="*/ 0 h 1"/>
                      <a:gd name="T15" fmla="*/ 0 h 1"/>
                      <a:gd name="T16" fmla="*/ 0 h 1"/>
                      <a:gd name="T17" fmla="*/ 0 h 1"/>
                      <a:gd name="T18" fmla="*/ 0 h 1"/>
                      <a:gd name="T19" fmla="*/ 0 h 1"/>
                      <a:gd name="T20" fmla="*/ 0 h 1"/>
                      <a:gd name="T21" fmla="*/ 0 h 1"/>
                      <a:gd name="T22" fmla="*/ 0 h 1"/>
                      <a:gd name="T23" fmla="*/ 0 h 1"/>
                      <a:gd name="T24" fmla="*/ 0 h 1"/>
                      <a:gd name="T25" fmla="*/ 0 h 1"/>
                      <a:gd name="T26" fmla="*/ 0 h 1"/>
                      <a:gd name="T27" fmla="*/ 0 h 1"/>
                      <a:gd name="T28" fmla="*/ 0 h 1"/>
                      <a:gd name="T29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  <a:cxn ang="0">
                        <a:pos x="0" y="T12"/>
                      </a:cxn>
                      <a:cxn ang="0">
                        <a:pos x="0" y="T13"/>
                      </a:cxn>
                      <a:cxn ang="0">
                        <a:pos x="0" y="T14"/>
                      </a:cxn>
                      <a:cxn ang="0">
                        <a:pos x="0" y="T15"/>
                      </a:cxn>
                      <a:cxn ang="0">
                        <a:pos x="0" y="T16"/>
                      </a:cxn>
                      <a:cxn ang="0">
                        <a:pos x="0" y="T17"/>
                      </a:cxn>
                      <a:cxn ang="0">
                        <a:pos x="0" y="T18"/>
                      </a:cxn>
                      <a:cxn ang="0">
                        <a:pos x="0" y="T19"/>
                      </a:cxn>
                      <a:cxn ang="0">
                        <a:pos x="0" y="T20"/>
                      </a:cxn>
                      <a:cxn ang="0">
                        <a:pos x="0" y="T21"/>
                      </a:cxn>
                      <a:cxn ang="0">
                        <a:pos x="0" y="T22"/>
                      </a:cxn>
                      <a:cxn ang="0">
                        <a:pos x="0" y="T23"/>
                      </a:cxn>
                      <a:cxn ang="0">
                        <a:pos x="0" y="T24"/>
                      </a:cxn>
                      <a:cxn ang="0">
                        <a:pos x="0" y="T25"/>
                      </a:cxn>
                      <a:cxn ang="0">
                        <a:pos x="0" y="T26"/>
                      </a:cxn>
                      <a:cxn ang="0">
                        <a:pos x="0" y="T27"/>
                      </a:cxn>
                      <a:cxn ang="0">
                        <a:pos x="0" y="T28"/>
                      </a:cxn>
                      <a:cxn ang="0">
                        <a:pos x="0" y="T29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0" name="Freeform 825"/>
                  <p:cNvSpPr>
                    <a:spLocks/>
                  </p:cNvSpPr>
                  <p:nvPr/>
                </p:nvSpPr>
                <p:spPr bwMode="auto">
                  <a:xfrm>
                    <a:off x="3032" y="12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1" name="Freeform 826"/>
                  <p:cNvSpPr>
                    <a:spLocks/>
                  </p:cNvSpPr>
                  <p:nvPr/>
                </p:nvSpPr>
                <p:spPr bwMode="auto">
                  <a:xfrm>
                    <a:off x="3027" y="1273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  <a:gd name="T16" fmla="*/ 1 w 1"/>
                      <a:gd name="T17" fmla="*/ 1 w 1"/>
                      <a:gd name="T18" fmla="*/ 0 w 1"/>
                      <a:gd name="T1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2" name="Freeform 827"/>
                  <p:cNvSpPr>
                    <a:spLocks/>
                  </p:cNvSpPr>
                  <p:nvPr/>
                </p:nvSpPr>
                <p:spPr bwMode="auto">
                  <a:xfrm>
                    <a:off x="2913" y="1273"/>
                    <a:ext cx="5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1 h 1"/>
                      <a:gd name="T22" fmla="*/ 2 w 2"/>
                      <a:gd name="T23" fmla="*/ 1 h 1"/>
                      <a:gd name="T24" fmla="*/ 1 w 2"/>
                      <a:gd name="T25" fmla="*/ 0 h 1"/>
                      <a:gd name="T26" fmla="*/ 1 w 2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3" name="Freeform 828"/>
                  <p:cNvSpPr>
                    <a:spLocks/>
                  </p:cNvSpPr>
                  <p:nvPr/>
                </p:nvSpPr>
                <p:spPr bwMode="auto">
                  <a:xfrm>
                    <a:off x="2918" y="1271"/>
                    <a:ext cx="6" cy="5"/>
                  </a:xfrm>
                  <a:custGeom>
                    <a:avLst/>
                    <a:gdLst>
                      <a:gd name="T0" fmla="*/ 1 w 2"/>
                      <a:gd name="T1" fmla="*/ 1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1 w 2"/>
                      <a:gd name="T11" fmla="*/ 1 h 2"/>
                      <a:gd name="T12" fmla="*/ 0 w 2"/>
                      <a:gd name="T13" fmla="*/ 0 h 2"/>
                      <a:gd name="T14" fmla="*/ 0 w 2"/>
                      <a:gd name="T15" fmla="*/ 0 h 2"/>
                      <a:gd name="T16" fmla="*/ 0 w 2"/>
                      <a:gd name="T17" fmla="*/ 0 h 2"/>
                      <a:gd name="T18" fmla="*/ 0 w 2"/>
                      <a:gd name="T19" fmla="*/ 0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1 w 2"/>
                      <a:gd name="T25" fmla="*/ 1 h 2"/>
                      <a:gd name="T26" fmla="*/ 1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1 h 2"/>
                      <a:gd name="T36" fmla="*/ 1 w 2"/>
                      <a:gd name="T37" fmla="*/ 2 h 2"/>
                      <a:gd name="T38" fmla="*/ 1 w 2"/>
                      <a:gd name="T39" fmla="*/ 1 h 2"/>
                      <a:gd name="T40" fmla="*/ 1 w 2"/>
                      <a:gd name="T41" fmla="*/ 1 h 2"/>
                      <a:gd name="T42" fmla="*/ 1 w 2"/>
                      <a:gd name="T43" fmla="*/ 1 h 2"/>
                      <a:gd name="T44" fmla="*/ 1 w 2"/>
                      <a:gd name="T45" fmla="*/ 2 h 2"/>
                      <a:gd name="T46" fmla="*/ 1 w 2"/>
                      <a:gd name="T47" fmla="*/ 2 h 2"/>
                      <a:gd name="T48" fmla="*/ 2 w 2"/>
                      <a:gd name="T49" fmla="*/ 2 h 2"/>
                      <a:gd name="T50" fmla="*/ 2 w 2"/>
                      <a:gd name="T51" fmla="*/ 2 h 2"/>
                      <a:gd name="T52" fmla="*/ 2 w 2"/>
                      <a:gd name="T53" fmla="*/ 2 h 2"/>
                      <a:gd name="T54" fmla="*/ 2 w 2"/>
                      <a:gd name="T55" fmla="*/ 2 h 2"/>
                      <a:gd name="T56" fmla="*/ 2 w 2"/>
                      <a:gd name="T57" fmla="*/ 2 h 2"/>
                      <a:gd name="T58" fmla="*/ 2 w 2"/>
                      <a:gd name="T59" fmla="*/ 2 h 2"/>
                      <a:gd name="T60" fmla="*/ 2 w 2"/>
                      <a:gd name="T61" fmla="*/ 2 h 2"/>
                      <a:gd name="T62" fmla="*/ 1 w 2"/>
                      <a:gd name="T63" fmla="*/ 1 h 2"/>
                      <a:gd name="T64" fmla="*/ 1 w 2"/>
                      <a:gd name="T65" fmla="*/ 1 h 2"/>
                      <a:gd name="T66" fmla="*/ 1 w 2"/>
                      <a:gd name="T6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" h="2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4" name="Freeform 829"/>
                  <p:cNvSpPr>
                    <a:spLocks/>
                  </p:cNvSpPr>
                  <p:nvPr/>
                </p:nvSpPr>
                <p:spPr bwMode="auto">
                  <a:xfrm>
                    <a:off x="2924" y="127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5" name="Freeform 830"/>
                  <p:cNvSpPr>
                    <a:spLocks/>
                  </p:cNvSpPr>
                  <p:nvPr/>
                </p:nvSpPr>
                <p:spPr bwMode="auto">
                  <a:xfrm>
                    <a:off x="2921" y="1271"/>
                    <a:ext cx="3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1 h 1"/>
                      <a:gd name="T10" fmla="*/ 1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6" name="Freeform 831"/>
                  <p:cNvSpPr>
                    <a:spLocks/>
                  </p:cNvSpPr>
                  <p:nvPr/>
                </p:nvSpPr>
                <p:spPr bwMode="auto">
                  <a:xfrm>
                    <a:off x="2941" y="1301"/>
                    <a:ext cx="8" cy="9"/>
                  </a:xfrm>
                  <a:custGeom>
                    <a:avLst/>
                    <a:gdLst>
                      <a:gd name="T0" fmla="*/ 1 w 3"/>
                      <a:gd name="T1" fmla="*/ 2 h 3"/>
                      <a:gd name="T2" fmla="*/ 1 w 3"/>
                      <a:gd name="T3" fmla="*/ 2 h 3"/>
                      <a:gd name="T4" fmla="*/ 1 w 3"/>
                      <a:gd name="T5" fmla="*/ 3 h 3"/>
                      <a:gd name="T6" fmla="*/ 1 w 3"/>
                      <a:gd name="T7" fmla="*/ 3 h 3"/>
                      <a:gd name="T8" fmla="*/ 2 w 3"/>
                      <a:gd name="T9" fmla="*/ 3 h 3"/>
                      <a:gd name="T10" fmla="*/ 2 w 3"/>
                      <a:gd name="T11" fmla="*/ 3 h 3"/>
                      <a:gd name="T12" fmla="*/ 2 w 3"/>
                      <a:gd name="T13" fmla="*/ 2 h 3"/>
                      <a:gd name="T14" fmla="*/ 2 w 3"/>
                      <a:gd name="T15" fmla="*/ 2 h 3"/>
                      <a:gd name="T16" fmla="*/ 2 w 3"/>
                      <a:gd name="T17" fmla="*/ 2 h 3"/>
                      <a:gd name="T18" fmla="*/ 2 w 3"/>
                      <a:gd name="T19" fmla="*/ 2 h 3"/>
                      <a:gd name="T20" fmla="*/ 3 w 3"/>
                      <a:gd name="T21" fmla="*/ 1 h 3"/>
                      <a:gd name="T22" fmla="*/ 3 w 3"/>
                      <a:gd name="T23" fmla="*/ 1 h 3"/>
                      <a:gd name="T24" fmla="*/ 3 w 3"/>
                      <a:gd name="T25" fmla="*/ 1 h 3"/>
                      <a:gd name="T26" fmla="*/ 3 w 3"/>
                      <a:gd name="T27" fmla="*/ 1 h 3"/>
                      <a:gd name="T28" fmla="*/ 3 w 3"/>
                      <a:gd name="T29" fmla="*/ 1 h 3"/>
                      <a:gd name="T30" fmla="*/ 3 w 3"/>
                      <a:gd name="T31" fmla="*/ 1 h 3"/>
                      <a:gd name="T32" fmla="*/ 2 w 3"/>
                      <a:gd name="T33" fmla="*/ 0 h 3"/>
                      <a:gd name="T34" fmla="*/ 2 w 3"/>
                      <a:gd name="T35" fmla="*/ 0 h 3"/>
                      <a:gd name="T36" fmla="*/ 2 w 3"/>
                      <a:gd name="T37" fmla="*/ 0 h 3"/>
                      <a:gd name="T38" fmla="*/ 1 w 3"/>
                      <a:gd name="T39" fmla="*/ 0 h 3"/>
                      <a:gd name="T40" fmla="*/ 1 w 3"/>
                      <a:gd name="T41" fmla="*/ 1 h 3"/>
                      <a:gd name="T42" fmla="*/ 0 w 3"/>
                      <a:gd name="T43" fmla="*/ 1 h 3"/>
                      <a:gd name="T44" fmla="*/ 0 w 3"/>
                      <a:gd name="T45" fmla="*/ 2 h 3"/>
                      <a:gd name="T46" fmla="*/ 1 w 3"/>
                      <a:gd name="T47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" h="3">
                        <a:moveTo>
                          <a:pt x="1" y="2"/>
                        </a:move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7" name="Freeform 832"/>
                  <p:cNvSpPr>
                    <a:spLocks/>
                  </p:cNvSpPr>
                  <p:nvPr/>
                </p:nvSpPr>
                <p:spPr bwMode="auto">
                  <a:xfrm>
                    <a:off x="2899" y="1273"/>
                    <a:ext cx="44" cy="25"/>
                  </a:xfrm>
                  <a:custGeom>
                    <a:avLst/>
                    <a:gdLst>
                      <a:gd name="T0" fmla="*/ 14 w 16"/>
                      <a:gd name="T1" fmla="*/ 5 h 9"/>
                      <a:gd name="T2" fmla="*/ 14 w 16"/>
                      <a:gd name="T3" fmla="*/ 5 h 9"/>
                      <a:gd name="T4" fmla="*/ 13 w 16"/>
                      <a:gd name="T5" fmla="*/ 5 h 9"/>
                      <a:gd name="T6" fmla="*/ 13 w 16"/>
                      <a:gd name="T7" fmla="*/ 5 h 9"/>
                      <a:gd name="T8" fmla="*/ 13 w 16"/>
                      <a:gd name="T9" fmla="*/ 5 h 9"/>
                      <a:gd name="T10" fmla="*/ 12 w 16"/>
                      <a:gd name="T11" fmla="*/ 4 h 9"/>
                      <a:gd name="T12" fmla="*/ 11 w 16"/>
                      <a:gd name="T13" fmla="*/ 3 h 9"/>
                      <a:gd name="T14" fmla="*/ 10 w 16"/>
                      <a:gd name="T15" fmla="*/ 3 h 9"/>
                      <a:gd name="T16" fmla="*/ 10 w 16"/>
                      <a:gd name="T17" fmla="*/ 3 h 9"/>
                      <a:gd name="T18" fmla="*/ 9 w 16"/>
                      <a:gd name="T19" fmla="*/ 3 h 9"/>
                      <a:gd name="T20" fmla="*/ 8 w 16"/>
                      <a:gd name="T21" fmla="*/ 2 h 9"/>
                      <a:gd name="T22" fmla="*/ 7 w 16"/>
                      <a:gd name="T23" fmla="*/ 2 h 9"/>
                      <a:gd name="T24" fmla="*/ 7 w 16"/>
                      <a:gd name="T25" fmla="*/ 2 h 9"/>
                      <a:gd name="T26" fmla="*/ 6 w 16"/>
                      <a:gd name="T27" fmla="*/ 2 h 9"/>
                      <a:gd name="T28" fmla="*/ 6 w 16"/>
                      <a:gd name="T29" fmla="*/ 2 h 9"/>
                      <a:gd name="T30" fmla="*/ 6 w 16"/>
                      <a:gd name="T31" fmla="*/ 2 h 9"/>
                      <a:gd name="T32" fmla="*/ 5 w 16"/>
                      <a:gd name="T33" fmla="*/ 1 h 9"/>
                      <a:gd name="T34" fmla="*/ 5 w 16"/>
                      <a:gd name="T35" fmla="*/ 0 h 9"/>
                      <a:gd name="T36" fmla="*/ 5 w 16"/>
                      <a:gd name="T37" fmla="*/ 0 h 9"/>
                      <a:gd name="T38" fmla="*/ 3 w 16"/>
                      <a:gd name="T39" fmla="*/ 2 h 9"/>
                      <a:gd name="T40" fmla="*/ 3 w 16"/>
                      <a:gd name="T41" fmla="*/ 4 h 9"/>
                      <a:gd name="T42" fmla="*/ 3 w 16"/>
                      <a:gd name="T43" fmla="*/ 6 h 9"/>
                      <a:gd name="T44" fmla="*/ 1 w 16"/>
                      <a:gd name="T45" fmla="*/ 7 h 9"/>
                      <a:gd name="T46" fmla="*/ 2 w 16"/>
                      <a:gd name="T47" fmla="*/ 7 h 9"/>
                      <a:gd name="T48" fmla="*/ 2 w 16"/>
                      <a:gd name="T49" fmla="*/ 7 h 9"/>
                      <a:gd name="T50" fmla="*/ 2 w 16"/>
                      <a:gd name="T51" fmla="*/ 7 h 9"/>
                      <a:gd name="T52" fmla="*/ 2 w 16"/>
                      <a:gd name="T53" fmla="*/ 7 h 9"/>
                      <a:gd name="T54" fmla="*/ 2 w 16"/>
                      <a:gd name="T55" fmla="*/ 7 h 9"/>
                      <a:gd name="T56" fmla="*/ 4 w 16"/>
                      <a:gd name="T57" fmla="*/ 7 h 9"/>
                      <a:gd name="T58" fmla="*/ 6 w 16"/>
                      <a:gd name="T59" fmla="*/ 8 h 9"/>
                      <a:gd name="T60" fmla="*/ 8 w 16"/>
                      <a:gd name="T61" fmla="*/ 7 h 9"/>
                      <a:gd name="T62" fmla="*/ 8 w 16"/>
                      <a:gd name="T63" fmla="*/ 6 h 9"/>
                      <a:gd name="T64" fmla="*/ 10 w 16"/>
                      <a:gd name="T65" fmla="*/ 5 h 9"/>
                      <a:gd name="T66" fmla="*/ 9 w 16"/>
                      <a:gd name="T67" fmla="*/ 6 h 9"/>
                      <a:gd name="T68" fmla="*/ 11 w 16"/>
                      <a:gd name="T69" fmla="*/ 6 h 9"/>
                      <a:gd name="T70" fmla="*/ 11 w 16"/>
                      <a:gd name="T71" fmla="*/ 7 h 9"/>
                      <a:gd name="T72" fmla="*/ 14 w 16"/>
                      <a:gd name="T73" fmla="*/ 7 h 9"/>
                      <a:gd name="T74" fmla="*/ 15 w 16"/>
                      <a:gd name="T75" fmla="*/ 6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" h="9">
                        <a:moveTo>
                          <a:pt x="15" y="6"/>
                        </a:moveTo>
                        <a:cubicBezTo>
                          <a:pt x="15" y="5"/>
                          <a:pt x="15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4" y="5"/>
                          <a:pt x="14" y="5"/>
                        </a:cubicBezTo>
                        <a:cubicBezTo>
                          <a:pt x="14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2" y="6"/>
                        </a:cubicBezTo>
                        <a:cubicBezTo>
                          <a:pt x="12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2" y="5"/>
                          <a:pt x="12" y="5"/>
                          <a:pt x="12" y="4"/>
                        </a:cubicBezTo>
                        <a:cubicBezTo>
                          <a:pt x="12" y="4"/>
                          <a:pt x="12" y="4"/>
                          <a:pt x="12" y="4"/>
                        </a:cubicBezTo>
                        <a:cubicBezTo>
                          <a:pt x="12" y="3"/>
                          <a:pt x="11" y="3"/>
                          <a:pt x="11" y="3"/>
                        </a:cubicBezTo>
                        <a:cubicBezTo>
                          <a:pt x="11" y="3"/>
                          <a:pt x="11" y="3"/>
                          <a:pt x="11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0" y="3"/>
                          <a:pt x="9" y="3"/>
                          <a:pt x="9" y="3"/>
                        </a:cubicBezTo>
                        <a:cubicBezTo>
                          <a:pt x="9" y="3"/>
                          <a:pt x="9" y="2"/>
                          <a:pt x="9" y="2"/>
                        </a:cubicBezTo>
                        <a:cubicBezTo>
                          <a:pt x="9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1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1"/>
                        </a:cubicBezTo>
                        <a:cubicBezTo>
                          <a:pt x="6" y="1"/>
                          <a:pt x="5" y="1"/>
                          <a:pt x="5" y="1"/>
                        </a:cubicBezTo>
                        <a:cubicBezTo>
                          <a:pt x="6" y="1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4" y="0"/>
                          <a:pt x="4" y="1"/>
                          <a:pt x="3" y="2"/>
                        </a:cubicBezTo>
                        <a:cubicBezTo>
                          <a:pt x="3" y="3"/>
                          <a:pt x="4" y="3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2" y="5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1" y="6"/>
                          <a:pt x="0" y="7"/>
                          <a:pt x="0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4" y="7"/>
                        </a:cubicBezTo>
                        <a:cubicBezTo>
                          <a:pt x="4" y="7"/>
                          <a:pt x="4" y="7"/>
                          <a:pt x="4" y="7"/>
                        </a:cubicBezTo>
                        <a:cubicBezTo>
                          <a:pt x="4" y="7"/>
                          <a:pt x="3" y="8"/>
                          <a:pt x="4" y="9"/>
                        </a:cubicBezTo>
                        <a:cubicBezTo>
                          <a:pt x="4" y="9"/>
                          <a:pt x="6" y="9"/>
                          <a:pt x="6" y="8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8" y="7"/>
                          <a:pt x="8" y="7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9" y="5"/>
                          <a:pt x="9" y="5"/>
                        </a:cubicBezTo>
                        <a:cubicBezTo>
                          <a:pt x="9" y="5"/>
                          <a:pt x="10" y="5"/>
                          <a:pt x="10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9" y="5"/>
                          <a:pt x="9" y="6"/>
                          <a:pt x="9" y="6"/>
                        </a:cubicBezTo>
                        <a:cubicBezTo>
                          <a:pt x="9" y="6"/>
                          <a:pt x="9" y="6"/>
                          <a:pt x="10" y="6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0" y="6"/>
                          <a:pt x="11" y="7"/>
                          <a:pt x="11" y="7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2" y="7"/>
                          <a:pt x="12" y="6"/>
                          <a:pt x="12" y="7"/>
                        </a:cubicBezTo>
                        <a:cubicBezTo>
                          <a:pt x="13" y="7"/>
                          <a:pt x="13" y="7"/>
                          <a:pt x="14" y="7"/>
                        </a:cubicBezTo>
                        <a:cubicBezTo>
                          <a:pt x="14" y="7"/>
                          <a:pt x="15" y="6"/>
                          <a:pt x="16" y="6"/>
                        </a:cubicBezTo>
                        <a:cubicBezTo>
                          <a:pt x="16" y="6"/>
                          <a:pt x="16" y="6"/>
                          <a:pt x="15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8" name="Freeform 833"/>
                  <p:cNvSpPr>
                    <a:spLocks/>
                  </p:cNvSpPr>
                  <p:nvPr/>
                </p:nvSpPr>
                <p:spPr bwMode="auto">
                  <a:xfrm>
                    <a:off x="2918" y="1298"/>
                    <a:ext cx="14" cy="9"/>
                  </a:xfrm>
                  <a:custGeom>
                    <a:avLst/>
                    <a:gdLst>
                      <a:gd name="T0" fmla="*/ 0 w 5"/>
                      <a:gd name="T1" fmla="*/ 2 h 3"/>
                      <a:gd name="T2" fmla="*/ 0 w 5"/>
                      <a:gd name="T3" fmla="*/ 2 h 3"/>
                      <a:gd name="T4" fmla="*/ 1 w 5"/>
                      <a:gd name="T5" fmla="*/ 3 h 3"/>
                      <a:gd name="T6" fmla="*/ 2 w 5"/>
                      <a:gd name="T7" fmla="*/ 2 h 3"/>
                      <a:gd name="T8" fmla="*/ 2 w 5"/>
                      <a:gd name="T9" fmla="*/ 2 h 3"/>
                      <a:gd name="T10" fmla="*/ 2 w 5"/>
                      <a:gd name="T11" fmla="*/ 2 h 3"/>
                      <a:gd name="T12" fmla="*/ 2 w 5"/>
                      <a:gd name="T13" fmla="*/ 2 h 3"/>
                      <a:gd name="T14" fmla="*/ 3 w 5"/>
                      <a:gd name="T15" fmla="*/ 2 h 3"/>
                      <a:gd name="T16" fmla="*/ 3 w 5"/>
                      <a:gd name="T17" fmla="*/ 2 h 3"/>
                      <a:gd name="T18" fmla="*/ 3 w 5"/>
                      <a:gd name="T19" fmla="*/ 2 h 3"/>
                      <a:gd name="T20" fmla="*/ 4 w 5"/>
                      <a:gd name="T21" fmla="*/ 1 h 3"/>
                      <a:gd name="T22" fmla="*/ 4 w 5"/>
                      <a:gd name="T23" fmla="*/ 1 h 3"/>
                      <a:gd name="T24" fmla="*/ 4 w 5"/>
                      <a:gd name="T25" fmla="*/ 1 h 3"/>
                      <a:gd name="T26" fmla="*/ 5 w 5"/>
                      <a:gd name="T27" fmla="*/ 1 h 3"/>
                      <a:gd name="T28" fmla="*/ 5 w 5"/>
                      <a:gd name="T29" fmla="*/ 0 h 3"/>
                      <a:gd name="T30" fmla="*/ 5 w 5"/>
                      <a:gd name="T31" fmla="*/ 0 h 3"/>
                      <a:gd name="T32" fmla="*/ 4 w 5"/>
                      <a:gd name="T33" fmla="*/ 0 h 3"/>
                      <a:gd name="T34" fmla="*/ 4 w 5"/>
                      <a:gd name="T35" fmla="*/ 0 h 3"/>
                      <a:gd name="T36" fmla="*/ 4 w 5"/>
                      <a:gd name="T37" fmla="*/ 0 h 3"/>
                      <a:gd name="T38" fmla="*/ 4 w 5"/>
                      <a:gd name="T39" fmla="*/ 0 h 3"/>
                      <a:gd name="T40" fmla="*/ 3 w 5"/>
                      <a:gd name="T41" fmla="*/ 0 h 3"/>
                      <a:gd name="T42" fmla="*/ 3 w 5"/>
                      <a:gd name="T43" fmla="*/ 0 h 3"/>
                      <a:gd name="T44" fmla="*/ 3 w 5"/>
                      <a:gd name="T45" fmla="*/ 0 h 3"/>
                      <a:gd name="T46" fmla="*/ 2 w 5"/>
                      <a:gd name="T47" fmla="*/ 0 h 3"/>
                      <a:gd name="T48" fmla="*/ 2 w 5"/>
                      <a:gd name="T49" fmla="*/ 0 h 3"/>
                      <a:gd name="T50" fmla="*/ 1 w 5"/>
                      <a:gd name="T51" fmla="*/ 0 h 3"/>
                      <a:gd name="T52" fmla="*/ 1 w 5"/>
                      <a:gd name="T53" fmla="*/ 0 h 3"/>
                      <a:gd name="T54" fmla="*/ 1 w 5"/>
                      <a:gd name="T55" fmla="*/ 1 h 3"/>
                      <a:gd name="T56" fmla="*/ 1 w 5"/>
                      <a:gd name="T57" fmla="*/ 1 h 3"/>
                      <a:gd name="T58" fmla="*/ 1 w 5"/>
                      <a:gd name="T59" fmla="*/ 1 h 3"/>
                      <a:gd name="T60" fmla="*/ 0 w 5"/>
                      <a:gd name="T61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5" h="3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4" y="2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09" name="Freeform 834"/>
                  <p:cNvSpPr>
                    <a:spLocks/>
                  </p:cNvSpPr>
                  <p:nvPr/>
                </p:nvSpPr>
                <p:spPr bwMode="auto">
                  <a:xfrm>
                    <a:off x="2988" y="1287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0" name="Freeform 835"/>
                  <p:cNvSpPr>
                    <a:spLocks/>
                  </p:cNvSpPr>
                  <p:nvPr/>
                </p:nvSpPr>
                <p:spPr bwMode="auto">
                  <a:xfrm>
                    <a:off x="2924" y="127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1" name="Freeform 836"/>
                  <p:cNvSpPr>
                    <a:spLocks/>
                  </p:cNvSpPr>
                  <p:nvPr/>
                </p:nvSpPr>
                <p:spPr bwMode="auto">
                  <a:xfrm>
                    <a:off x="2954" y="1298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2" name="Freeform 837"/>
                  <p:cNvSpPr>
                    <a:spLocks/>
                  </p:cNvSpPr>
                  <p:nvPr/>
                </p:nvSpPr>
                <p:spPr bwMode="auto">
                  <a:xfrm>
                    <a:off x="2657" y="1193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3" name="Freeform 838"/>
                  <p:cNvSpPr>
                    <a:spLocks/>
                  </p:cNvSpPr>
                  <p:nvPr/>
                </p:nvSpPr>
                <p:spPr bwMode="auto">
                  <a:xfrm>
                    <a:off x="2804" y="1257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4" name="Freeform 839"/>
                  <p:cNvSpPr>
                    <a:spLocks/>
                  </p:cNvSpPr>
                  <p:nvPr/>
                </p:nvSpPr>
                <p:spPr bwMode="auto">
                  <a:xfrm>
                    <a:off x="2807" y="1260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5" name="Freeform 840"/>
                  <p:cNvSpPr>
                    <a:spLocks/>
                  </p:cNvSpPr>
                  <p:nvPr/>
                </p:nvSpPr>
                <p:spPr bwMode="auto">
                  <a:xfrm>
                    <a:off x="2807" y="1257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  <a:gd name="T8" fmla="*/ 1 h 1"/>
                      <a:gd name="T9" fmla="*/ 1 h 1"/>
                      <a:gd name="T10" fmla="*/ 1 h 1"/>
                      <a:gd name="T11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6" name="Oval 841"/>
                  <p:cNvSpPr>
                    <a:spLocks noChangeArrowheads="1"/>
                  </p:cNvSpPr>
                  <p:nvPr/>
                </p:nvSpPr>
                <p:spPr bwMode="auto">
                  <a:xfrm>
                    <a:off x="2807" y="126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7" name="Freeform 842"/>
                  <p:cNvSpPr>
                    <a:spLocks/>
                  </p:cNvSpPr>
                  <p:nvPr/>
                </p:nvSpPr>
                <p:spPr bwMode="auto">
                  <a:xfrm>
                    <a:off x="2807" y="1257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8" name="Freeform 843"/>
                  <p:cNvSpPr>
                    <a:spLocks/>
                  </p:cNvSpPr>
                  <p:nvPr/>
                </p:nvSpPr>
                <p:spPr bwMode="auto">
                  <a:xfrm>
                    <a:off x="2979" y="1285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19" name="Freeform 844"/>
                  <p:cNvSpPr>
                    <a:spLocks/>
                  </p:cNvSpPr>
                  <p:nvPr/>
                </p:nvSpPr>
                <p:spPr bwMode="auto">
                  <a:xfrm>
                    <a:off x="2979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0" name="Rectangle 845"/>
                  <p:cNvSpPr>
                    <a:spLocks noChangeArrowheads="1"/>
                  </p:cNvSpPr>
                  <p:nvPr/>
                </p:nvSpPr>
                <p:spPr bwMode="auto">
                  <a:xfrm>
                    <a:off x="2957" y="1298"/>
                    <a:ext cx="1" cy="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1" name="Freeform 846"/>
                  <p:cNvSpPr>
                    <a:spLocks/>
                  </p:cNvSpPr>
                  <p:nvPr/>
                </p:nvSpPr>
                <p:spPr bwMode="auto">
                  <a:xfrm>
                    <a:off x="2979" y="1282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2" name="Freeform 847"/>
                  <p:cNvSpPr>
                    <a:spLocks/>
                  </p:cNvSpPr>
                  <p:nvPr/>
                </p:nvSpPr>
                <p:spPr bwMode="auto">
                  <a:xfrm>
                    <a:off x="2988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3" name="Oval 84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1282"/>
                    <a:ext cx="1" cy="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4" name="Freeform 849"/>
                  <p:cNvSpPr>
                    <a:spLocks/>
                  </p:cNvSpPr>
                  <p:nvPr/>
                </p:nvSpPr>
                <p:spPr bwMode="auto">
                  <a:xfrm>
                    <a:off x="2985" y="128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5" name="Freeform 850"/>
                  <p:cNvSpPr>
                    <a:spLocks/>
                  </p:cNvSpPr>
                  <p:nvPr/>
                </p:nvSpPr>
                <p:spPr bwMode="auto">
                  <a:xfrm>
                    <a:off x="2979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6" name="Freeform 851"/>
                  <p:cNvSpPr>
                    <a:spLocks/>
                  </p:cNvSpPr>
                  <p:nvPr/>
                </p:nvSpPr>
                <p:spPr bwMode="auto">
                  <a:xfrm>
                    <a:off x="2977" y="1296"/>
                    <a:ext cx="5" cy="2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2 w 2"/>
                      <a:gd name="T3" fmla="*/ 0 h 1"/>
                      <a:gd name="T4" fmla="*/ 2 w 2"/>
                      <a:gd name="T5" fmla="*/ 0 h 1"/>
                      <a:gd name="T6" fmla="*/ 2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0 w 2"/>
                      <a:gd name="T13" fmla="*/ 0 h 1"/>
                      <a:gd name="T14" fmla="*/ 0 w 2"/>
                      <a:gd name="T15" fmla="*/ 0 h 1"/>
                      <a:gd name="T16" fmla="*/ 1 w 2"/>
                      <a:gd name="T1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1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7" name="Freeform 852"/>
                  <p:cNvSpPr>
                    <a:spLocks/>
                  </p:cNvSpPr>
                  <p:nvPr/>
                </p:nvSpPr>
                <p:spPr bwMode="auto">
                  <a:xfrm>
                    <a:off x="2954" y="128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8" name="Freeform 853"/>
                  <p:cNvSpPr>
                    <a:spLocks/>
                  </p:cNvSpPr>
                  <p:nvPr/>
                </p:nvSpPr>
                <p:spPr bwMode="auto">
                  <a:xfrm>
                    <a:off x="2952" y="1290"/>
                    <a:ext cx="5" cy="6"/>
                  </a:xfrm>
                  <a:custGeom>
                    <a:avLst/>
                    <a:gdLst>
                      <a:gd name="T0" fmla="*/ 2 w 2"/>
                      <a:gd name="T1" fmla="*/ 1 h 2"/>
                      <a:gd name="T2" fmla="*/ 2 w 2"/>
                      <a:gd name="T3" fmla="*/ 1 h 2"/>
                      <a:gd name="T4" fmla="*/ 2 w 2"/>
                      <a:gd name="T5" fmla="*/ 1 h 2"/>
                      <a:gd name="T6" fmla="*/ 2 w 2"/>
                      <a:gd name="T7" fmla="*/ 1 h 2"/>
                      <a:gd name="T8" fmla="*/ 2 w 2"/>
                      <a:gd name="T9" fmla="*/ 1 h 2"/>
                      <a:gd name="T10" fmla="*/ 2 w 2"/>
                      <a:gd name="T11" fmla="*/ 1 h 2"/>
                      <a:gd name="T12" fmla="*/ 2 w 2"/>
                      <a:gd name="T13" fmla="*/ 1 h 2"/>
                      <a:gd name="T14" fmla="*/ 2 w 2"/>
                      <a:gd name="T15" fmla="*/ 1 h 2"/>
                      <a:gd name="T16" fmla="*/ 1 w 2"/>
                      <a:gd name="T17" fmla="*/ 1 h 2"/>
                      <a:gd name="T18" fmla="*/ 1 w 2"/>
                      <a:gd name="T19" fmla="*/ 1 h 2"/>
                      <a:gd name="T20" fmla="*/ 0 w 2"/>
                      <a:gd name="T21" fmla="*/ 1 h 2"/>
                      <a:gd name="T22" fmla="*/ 0 w 2"/>
                      <a:gd name="T23" fmla="*/ 1 h 2"/>
                      <a:gd name="T24" fmla="*/ 0 w 2"/>
                      <a:gd name="T25" fmla="*/ 1 h 2"/>
                      <a:gd name="T26" fmla="*/ 0 w 2"/>
                      <a:gd name="T27" fmla="*/ 1 h 2"/>
                      <a:gd name="T28" fmla="*/ 1 w 2"/>
                      <a:gd name="T29" fmla="*/ 1 h 2"/>
                      <a:gd name="T30" fmla="*/ 1 w 2"/>
                      <a:gd name="T31" fmla="*/ 1 h 2"/>
                      <a:gd name="T32" fmla="*/ 1 w 2"/>
                      <a:gd name="T33" fmla="*/ 2 h 2"/>
                      <a:gd name="T34" fmla="*/ 1 w 2"/>
                      <a:gd name="T35" fmla="*/ 2 h 2"/>
                      <a:gd name="T36" fmla="*/ 1 w 2"/>
                      <a:gd name="T37" fmla="*/ 2 h 2"/>
                      <a:gd name="T38" fmla="*/ 2 w 2"/>
                      <a:gd name="T39" fmla="*/ 2 h 2"/>
                      <a:gd name="T40" fmla="*/ 2 w 2"/>
                      <a:gd name="T41" fmla="*/ 2 h 2"/>
                      <a:gd name="T42" fmla="*/ 2 w 2"/>
                      <a:gd name="T43" fmla="*/ 1 h 2"/>
                      <a:gd name="T44" fmla="*/ 2 w 2"/>
                      <a:gd name="T4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" h="2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29" name="Freeform 854"/>
                  <p:cNvSpPr>
                    <a:spLocks/>
                  </p:cNvSpPr>
                  <p:nvPr/>
                </p:nvSpPr>
                <p:spPr bwMode="auto">
                  <a:xfrm>
                    <a:off x="2960" y="1290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1 w 1"/>
                      <a:gd name="T33" fmla="*/ 0 h 1"/>
                      <a:gd name="T34" fmla="*/ 1 w 1"/>
                      <a:gd name="T35" fmla="*/ 0 h 1"/>
                      <a:gd name="T36" fmla="*/ 1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0 h 1"/>
                      <a:gd name="T42" fmla="*/ 0 w 1"/>
                      <a:gd name="T43" fmla="*/ 0 h 1"/>
                      <a:gd name="T44" fmla="*/ 0 w 1"/>
                      <a:gd name="T45" fmla="*/ 0 h 1"/>
                      <a:gd name="T46" fmla="*/ 0 w 1"/>
                      <a:gd name="T47" fmla="*/ 0 h 1"/>
                      <a:gd name="T48" fmla="*/ 0 w 1"/>
                      <a:gd name="T4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0" name="Freeform 855"/>
                  <p:cNvSpPr>
                    <a:spLocks/>
                  </p:cNvSpPr>
                  <p:nvPr/>
                </p:nvSpPr>
                <p:spPr bwMode="auto">
                  <a:xfrm>
                    <a:off x="2977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1" name="Freeform 856"/>
                  <p:cNvSpPr>
                    <a:spLocks/>
                  </p:cNvSpPr>
                  <p:nvPr/>
                </p:nvSpPr>
                <p:spPr bwMode="auto">
                  <a:xfrm>
                    <a:off x="2968" y="1282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2" name="Freeform 857"/>
                  <p:cNvSpPr>
                    <a:spLocks/>
                  </p:cNvSpPr>
                  <p:nvPr/>
                </p:nvSpPr>
                <p:spPr bwMode="auto">
                  <a:xfrm>
                    <a:off x="3077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3" name="Rectangle 858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25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4" name="Rectangle 859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5" name="Oval 860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25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6" name="Rectangle 861"/>
                  <p:cNvSpPr>
                    <a:spLocks noChangeArrowheads="1"/>
                  </p:cNvSpPr>
                  <p:nvPr/>
                </p:nvSpPr>
                <p:spPr bwMode="auto">
                  <a:xfrm>
                    <a:off x="3088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7" name="Freeform 862"/>
                  <p:cNvSpPr>
                    <a:spLocks/>
                  </p:cNvSpPr>
                  <p:nvPr/>
                </p:nvSpPr>
                <p:spPr bwMode="auto">
                  <a:xfrm>
                    <a:off x="3088" y="12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8" name="Rectangle 863"/>
                  <p:cNvSpPr>
                    <a:spLocks noChangeArrowheads="1"/>
                  </p:cNvSpPr>
                  <p:nvPr/>
                </p:nvSpPr>
                <p:spPr bwMode="auto">
                  <a:xfrm>
                    <a:off x="3091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39" name="Freeform 864"/>
                  <p:cNvSpPr>
                    <a:spLocks/>
                  </p:cNvSpPr>
                  <p:nvPr/>
                </p:nvSpPr>
                <p:spPr bwMode="auto">
                  <a:xfrm>
                    <a:off x="3088" y="12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0" name="Freeform 865"/>
                  <p:cNvSpPr>
                    <a:spLocks/>
                  </p:cNvSpPr>
                  <p:nvPr/>
                </p:nvSpPr>
                <p:spPr bwMode="auto">
                  <a:xfrm>
                    <a:off x="3085" y="125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1" name="Rectangle 866"/>
                  <p:cNvSpPr>
                    <a:spLocks noChangeArrowheads="1"/>
                  </p:cNvSpPr>
                  <p:nvPr/>
                </p:nvSpPr>
                <p:spPr bwMode="auto">
                  <a:xfrm>
                    <a:off x="3082" y="123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2" name="Freeform 867"/>
                  <p:cNvSpPr>
                    <a:spLocks/>
                  </p:cNvSpPr>
                  <p:nvPr/>
                </p:nvSpPr>
                <p:spPr bwMode="auto">
                  <a:xfrm>
                    <a:off x="3077" y="124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3" name="Freeform 868"/>
                  <p:cNvSpPr>
                    <a:spLocks/>
                  </p:cNvSpPr>
                  <p:nvPr/>
                </p:nvSpPr>
                <p:spPr bwMode="auto">
                  <a:xfrm>
                    <a:off x="3082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4" name="Freeform 869"/>
                  <p:cNvSpPr>
                    <a:spLocks/>
                  </p:cNvSpPr>
                  <p:nvPr/>
                </p:nvSpPr>
                <p:spPr bwMode="auto">
                  <a:xfrm>
                    <a:off x="3091" y="1257"/>
                    <a:ext cx="0" cy="3"/>
                  </a:xfrm>
                  <a:custGeom>
                    <a:avLst/>
                    <a:gdLst>
                      <a:gd name="T0" fmla="*/ 0 h 3"/>
                      <a:gd name="T1" fmla="*/ 0 h 3"/>
                      <a:gd name="T2" fmla="*/ 0 h 3"/>
                      <a:gd name="T3" fmla="*/ 3 h 3"/>
                      <a:gd name="T4" fmla="*/ 0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5" name="Rectangle 870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6" name="Freeform 871"/>
                  <p:cNvSpPr>
                    <a:spLocks/>
                  </p:cNvSpPr>
                  <p:nvPr/>
                </p:nvSpPr>
                <p:spPr bwMode="auto">
                  <a:xfrm>
                    <a:off x="3082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7" name="Rectangle 872"/>
                  <p:cNvSpPr>
                    <a:spLocks noChangeArrowheads="1"/>
                  </p:cNvSpPr>
                  <p:nvPr/>
                </p:nvSpPr>
                <p:spPr bwMode="auto">
                  <a:xfrm>
                    <a:off x="3085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8" name="Freeform 873"/>
                  <p:cNvSpPr>
                    <a:spLocks/>
                  </p:cNvSpPr>
                  <p:nvPr/>
                </p:nvSpPr>
                <p:spPr bwMode="auto">
                  <a:xfrm>
                    <a:off x="3096" y="1265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49" name="Freeform 874"/>
                  <p:cNvSpPr>
                    <a:spLocks/>
                  </p:cNvSpPr>
                  <p:nvPr/>
                </p:nvSpPr>
                <p:spPr bwMode="auto">
                  <a:xfrm>
                    <a:off x="3032" y="1282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1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0" name="Freeform 875"/>
                  <p:cNvSpPr>
                    <a:spLocks/>
                  </p:cNvSpPr>
                  <p:nvPr/>
                </p:nvSpPr>
                <p:spPr bwMode="auto">
                  <a:xfrm>
                    <a:off x="3099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1" name="Oval 876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12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2" name="Oval 877"/>
                  <p:cNvSpPr>
                    <a:spLocks noChangeArrowheads="1"/>
                  </p:cNvSpPr>
                  <p:nvPr/>
                </p:nvSpPr>
                <p:spPr bwMode="auto">
                  <a:xfrm>
                    <a:off x="3096" y="126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3" name="Freeform 878"/>
                  <p:cNvSpPr>
                    <a:spLocks/>
                  </p:cNvSpPr>
                  <p:nvPr/>
                </p:nvSpPr>
                <p:spPr bwMode="auto">
                  <a:xfrm>
                    <a:off x="3099" y="1265"/>
                    <a:ext cx="3" cy="0"/>
                  </a:xfrm>
                  <a:custGeom>
                    <a:avLst/>
                    <a:gdLst>
                      <a:gd name="T0" fmla="*/ 0 w 3"/>
                      <a:gd name="T1" fmla="*/ 3 w 3"/>
                      <a:gd name="T2" fmla="*/ 3 w 3"/>
                      <a:gd name="T3" fmla="*/ 3 w 3"/>
                      <a:gd name="T4" fmla="*/ 0 w 3"/>
                      <a:gd name="T5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4" name="Freeform 879"/>
                  <p:cNvSpPr>
                    <a:spLocks/>
                  </p:cNvSpPr>
                  <p:nvPr/>
                </p:nvSpPr>
                <p:spPr bwMode="auto">
                  <a:xfrm>
                    <a:off x="3099" y="126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0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5" name="Freeform 880"/>
                  <p:cNvSpPr>
                    <a:spLocks/>
                  </p:cNvSpPr>
                  <p:nvPr/>
                </p:nvSpPr>
                <p:spPr bwMode="auto">
                  <a:xfrm>
                    <a:off x="3099" y="1260"/>
                    <a:ext cx="3" cy="2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1 h 1"/>
                      <a:gd name="T30" fmla="*/ 0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6" name="Freeform 881"/>
                  <p:cNvSpPr>
                    <a:spLocks/>
                  </p:cNvSpPr>
                  <p:nvPr/>
                </p:nvSpPr>
                <p:spPr bwMode="auto">
                  <a:xfrm>
                    <a:off x="3091" y="1260"/>
                    <a:ext cx="2" cy="0"/>
                  </a:xfrm>
                  <a:custGeom>
                    <a:avLst/>
                    <a:gdLst>
                      <a:gd name="T0" fmla="*/ 0 w 2"/>
                      <a:gd name="T1" fmla="*/ 0 w 2"/>
                      <a:gd name="T2" fmla="*/ 0 w 2"/>
                      <a:gd name="T3" fmla="*/ 2 w 2"/>
                      <a:gd name="T4" fmla="*/ 2 w 2"/>
                      <a:gd name="T5" fmla="*/ 0 w 2"/>
                      <a:gd name="T6" fmla="*/ 0 w 2"/>
                      <a:gd name="T7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7" name="Freeform 882"/>
                  <p:cNvSpPr>
                    <a:spLocks/>
                  </p:cNvSpPr>
                  <p:nvPr/>
                </p:nvSpPr>
                <p:spPr bwMode="auto">
                  <a:xfrm>
                    <a:off x="3093" y="12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8" name="Freeform 883"/>
                  <p:cNvSpPr>
                    <a:spLocks/>
                  </p:cNvSpPr>
                  <p:nvPr/>
                </p:nvSpPr>
                <p:spPr bwMode="auto">
                  <a:xfrm>
                    <a:off x="3096" y="1257"/>
                    <a:ext cx="0" cy="3"/>
                  </a:xfrm>
                  <a:custGeom>
                    <a:avLst/>
                    <a:gdLst>
                      <a:gd name="T0" fmla="*/ 3 h 3"/>
                      <a:gd name="T1" fmla="*/ 0 h 3"/>
                      <a:gd name="T2" fmla="*/ 0 h 3"/>
                      <a:gd name="T3" fmla="*/ 3 h 3"/>
                      <a:gd name="T4" fmla="*/ 3 h 3"/>
                      <a:gd name="T5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59" name="Freeform 884"/>
                  <p:cNvSpPr>
                    <a:spLocks/>
                  </p:cNvSpPr>
                  <p:nvPr/>
                </p:nvSpPr>
                <p:spPr bwMode="auto">
                  <a:xfrm>
                    <a:off x="3091" y="1257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0" name="Rectangle 885"/>
                  <p:cNvSpPr>
                    <a:spLocks noChangeArrowheads="1"/>
                  </p:cNvSpPr>
                  <p:nvPr/>
                </p:nvSpPr>
                <p:spPr bwMode="auto">
                  <a:xfrm>
                    <a:off x="3093" y="126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1" name="Freeform 886"/>
                  <p:cNvSpPr>
                    <a:spLocks/>
                  </p:cNvSpPr>
                  <p:nvPr/>
                </p:nvSpPr>
                <p:spPr bwMode="auto">
                  <a:xfrm>
                    <a:off x="3096" y="12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2" name="Rectangle 887"/>
                  <p:cNvSpPr>
                    <a:spLocks noChangeArrowheads="1"/>
                  </p:cNvSpPr>
                  <p:nvPr/>
                </p:nvSpPr>
                <p:spPr bwMode="auto">
                  <a:xfrm>
                    <a:off x="3093" y="126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3" name="Rectangle 888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126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4" name="Freeform 889"/>
                  <p:cNvSpPr>
                    <a:spLocks/>
                  </p:cNvSpPr>
                  <p:nvPr/>
                </p:nvSpPr>
                <p:spPr bwMode="auto">
                  <a:xfrm>
                    <a:off x="3035" y="1279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0 w 1"/>
                      <a:gd name="T1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5" name="Freeform 890"/>
                  <p:cNvSpPr>
                    <a:spLocks/>
                  </p:cNvSpPr>
                  <p:nvPr/>
                </p:nvSpPr>
                <p:spPr bwMode="auto">
                  <a:xfrm>
                    <a:off x="3035" y="1282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6" name="Freeform 891"/>
                  <p:cNvSpPr>
                    <a:spLocks/>
                  </p:cNvSpPr>
                  <p:nvPr/>
                </p:nvSpPr>
                <p:spPr bwMode="auto">
                  <a:xfrm>
                    <a:off x="3038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7" name="Freeform 892"/>
                  <p:cNvSpPr>
                    <a:spLocks/>
                  </p:cNvSpPr>
                  <p:nvPr/>
                </p:nvSpPr>
                <p:spPr bwMode="auto">
                  <a:xfrm>
                    <a:off x="3035" y="1290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8" name="Freeform 893"/>
                  <p:cNvSpPr>
                    <a:spLocks/>
                  </p:cNvSpPr>
                  <p:nvPr/>
                </p:nvSpPr>
                <p:spPr bwMode="auto">
                  <a:xfrm>
                    <a:off x="3038" y="12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69" name="Freeform 894"/>
                  <p:cNvSpPr>
                    <a:spLocks/>
                  </p:cNvSpPr>
                  <p:nvPr/>
                </p:nvSpPr>
                <p:spPr bwMode="auto">
                  <a:xfrm>
                    <a:off x="3038" y="1260"/>
                    <a:ext cx="3" cy="2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0" name="Freeform 895"/>
                  <p:cNvSpPr>
                    <a:spLocks/>
                  </p:cNvSpPr>
                  <p:nvPr/>
                </p:nvSpPr>
                <p:spPr bwMode="auto">
                  <a:xfrm>
                    <a:off x="3038" y="126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  <a:gd name="T16" fmla="*/ 1 w 1"/>
                      <a:gd name="T17" fmla="*/ 1 w 1"/>
                      <a:gd name="T18" fmla="*/ 1 w 1"/>
                      <a:gd name="T19" fmla="*/ 1 w 1"/>
                      <a:gd name="T20" fmla="*/ 1 w 1"/>
                      <a:gd name="T21" fmla="*/ 0 w 1"/>
                      <a:gd name="T22" fmla="*/ 0 w 1"/>
                      <a:gd name="T2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1" name="Freeform 896"/>
                  <p:cNvSpPr>
                    <a:spLocks/>
                  </p:cNvSpPr>
                  <p:nvPr/>
                </p:nvSpPr>
                <p:spPr bwMode="auto">
                  <a:xfrm>
                    <a:off x="3035" y="126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0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2" name="Freeform 897"/>
                  <p:cNvSpPr>
                    <a:spLocks/>
                  </p:cNvSpPr>
                  <p:nvPr/>
                </p:nvSpPr>
                <p:spPr bwMode="auto">
                  <a:xfrm>
                    <a:off x="3032" y="1279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3" name="Rectangle 898"/>
                  <p:cNvSpPr>
                    <a:spLocks noChangeArrowheads="1"/>
                  </p:cNvSpPr>
                  <p:nvPr/>
                </p:nvSpPr>
                <p:spPr bwMode="auto">
                  <a:xfrm>
                    <a:off x="3077" y="1248"/>
                    <a:ext cx="3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4" name="Freeform 899"/>
                  <p:cNvSpPr>
                    <a:spLocks/>
                  </p:cNvSpPr>
                  <p:nvPr/>
                </p:nvSpPr>
                <p:spPr bwMode="auto">
                  <a:xfrm>
                    <a:off x="3032" y="12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5" name="Freeform 900"/>
                  <p:cNvSpPr>
                    <a:spLocks/>
                  </p:cNvSpPr>
                  <p:nvPr/>
                </p:nvSpPr>
                <p:spPr bwMode="auto">
                  <a:xfrm>
                    <a:off x="3035" y="12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6" name="Freeform 901"/>
                  <p:cNvSpPr>
                    <a:spLocks/>
                  </p:cNvSpPr>
                  <p:nvPr/>
                </p:nvSpPr>
                <p:spPr bwMode="auto">
                  <a:xfrm>
                    <a:off x="3035" y="1265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1 h 1"/>
                      <a:gd name="T5" fmla="*/ 1 h 1"/>
                      <a:gd name="T6" fmla="*/ 1 h 1"/>
                      <a:gd name="T7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7" name="Oval 902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8" name="Freeform 903"/>
                  <p:cNvSpPr>
                    <a:spLocks/>
                  </p:cNvSpPr>
                  <p:nvPr/>
                </p:nvSpPr>
                <p:spPr bwMode="auto">
                  <a:xfrm>
                    <a:off x="3038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79" name="Freeform 904"/>
                  <p:cNvSpPr>
                    <a:spLocks/>
                  </p:cNvSpPr>
                  <p:nvPr/>
                </p:nvSpPr>
                <p:spPr bwMode="auto">
                  <a:xfrm>
                    <a:off x="3077" y="1246"/>
                    <a:ext cx="0" cy="2"/>
                  </a:xfrm>
                  <a:custGeom>
                    <a:avLst/>
                    <a:gdLst>
                      <a:gd name="T0" fmla="*/ 2 h 2"/>
                      <a:gd name="T1" fmla="*/ 0 h 2"/>
                      <a:gd name="T2" fmla="*/ 0 h 2"/>
                      <a:gd name="T3" fmla="*/ 0 h 2"/>
                      <a:gd name="T4" fmla="*/ 0 h 2"/>
                      <a:gd name="T5" fmla="*/ 0 h 2"/>
                      <a:gd name="T6" fmla="*/ 0 h 2"/>
                      <a:gd name="T7" fmla="*/ 2 h 2"/>
                      <a:gd name="T8" fmla="*/ 2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0" name="Freeform 905"/>
                  <p:cNvSpPr>
                    <a:spLocks/>
                  </p:cNvSpPr>
                  <p:nvPr/>
                </p:nvSpPr>
                <p:spPr bwMode="auto">
                  <a:xfrm>
                    <a:off x="3080" y="1251"/>
                    <a:ext cx="2" cy="0"/>
                  </a:xfrm>
                  <a:custGeom>
                    <a:avLst/>
                    <a:gdLst>
                      <a:gd name="T0" fmla="*/ 0 w 2"/>
                      <a:gd name="T1" fmla="*/ 0 w 2"/>
                      <a:gd name="T2" fmla="*/ 2 w 2"/>
                      <a:gd name="T3" fmla="*/ 2 w 2"/>
                      <a:gd name="T4" fmla="*/ 2 w 2"/>
                      <a:gd name="T5" fmla="*/ 2 w 2"/>
                      <a:gd name="T6" fmla="*/ 2 w 2"/>
                      <a:gd name="T7" fmla="*/ 2 w 2"/>
                      <a:gd name="T8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1" name="Freeform 906"/>
                  <p:cNvSpPr>
                    <a:spLocks/>
                  </p:cNvSpPr>
                  <p:nvPr/>
                </p:nvSpPr>
                <p:spPr bwMode="auto">
                  <a:xfrm>
                    <a:off x="3077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2" name="Freeform 907"/>
                  <p:cNvSpPr>
                    <a:spLocks/>
                  </p:cNvSpPr>
                  <p:nvPr/>
                </p:nvSpPr>
                <p:spPr bwMode="auto">
                  <a:xfrm>
                    <a:off x="3077" y="1237"/>
                    <a:ext cx="5" cy="0"/>
                  </a:xfrm>
                  <a:custGeom>
                    <a:avLst/>
                    <a:gdLst>
                      <a:gd name="T0" fmla="*/ 2 w 2"/>
                      <a:gd name="T1" fmla="*/ 2 w 2"/>
                      <a:gd name="T2" fmla="*/ 2 w 2"/>
                      <a:gd name="T3" fmla="*/ 2 w 2"/>
                      <a:gd name="T4" fmla="*/ 1 w 2"/>
                      <a:gd name="T5" fmla="*/ 1 w 2"/>
                      <a:gd name="T6" fmla="*/ 1 w 2"/>
                      <a:gd name="T7" fmla="*/ 1 w 2"/>
                      <a:gd name="T8" fmla="*/ 1 w 2"/>
                      <a:gd name="T9" fmla="*/ 1 w 2"/>
                      <a:gd name="T10" fmla="*/ 1 w 2"/>
                      <a:gd name="T11" fmla="*/ 0 w 2"/>
                      <a:gd name="T12" fmla="*/ 0 w 2"/>
                      <a:gd name="T13" fmla="*/ 0 w 2"/>
                      <a:gd name="T14" fmla="*/ 0 w 2"/>
                      <a:gd name="T15" fmla="*/ 0 w 2"/>
                      <a:gd name="T16" fmla="*/ 1 w 2"/>
                      <a:gd name="T17" fmla="*/ 1 w 2"/>
                      <a:gd name="T18" fmla="*/ 1 w 2"/>
                      <a:gd name="T19" fmla="*/ 1 w 2"/>
                      <a:gd name="T20" fmla="*/ 2 w 2"/>
                      <a:gd name="T21" fmla="*/ 2 w 2"/>
                      <a:gd name="T22" fmla="*/ 2 w 2"/>
                      <a:gd name="T23" fmla="*/ 2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3" name="Rectangle 908"/>
                  <p:cNvSpPr>
                    <a:spLocks noChangeArrowheads="1"/>
                  </p:cNvSpPr>
                  <p:nvPr/>
                </p:nvSpPr>
                <p:spPr bwMode="auto">
                  <a:xfrm>
                    <a:off x="3080" y="12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4" name="Freeform 909"/>
                  <p:cNvSpPr>
                    <a:spLocks/>
                  </p:cNvSpPr>
                  <p:nvPr/>
                </p:nvSpPr>
                <p:spPr bwMode="auto">
                  <a:xfrm>
                    <a:off x="3080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5" name="Rectangle 910"/>
                  <p:cNvSpPr>
                    <a:spLocks noChangeArrowheads="1"/>
                  </p:cNvSpPr>
                  <p:nvPr/>
                </p:nvSpPr>
                <p:spPr bwMode="auto">
                  <a:xfrm>
                    <a:off x="3082" y="125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6" name="Freeform 911"/>
                  <p:cNvSpPr>
                    <a:spLocks/>
                  </p:cNvSpPr>
                  <p:nvPr/>
                </p:nvSpPr>
                <p:spPr bwMode="auto">
                  <a:xfrm>
                    <a:off x="3035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7" name="Freeform 912"/>
                  <p:cNvSpPr>
                    <a:spLocks/>
                  </p:cNvSpPr>
                  <p:nvPr/>
                </p:nvSpPr>
                <p:spPr bwMode="auto">
                  <a:xfrm>
                    <a:off x="3071" y="124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8" name="Freeform 913"/>
                  <p:cNvSpPr>
                    <a:spLocks/>
                  </p:cNvSpPr>
                  <p:nvPr/>
                </p:nvSpPr>
                <p:spPr bwMode="auto">
                  <a:xfrm>
                    <a:off x="3099" y="126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89" name="Freeform 914"/>
                  <p:cNvSpPr>
                    <a:spLocks/>
                  </p:cNvSpPr>
                  <p:nvPr/>
                </p:nvSpPr>
                <p:spPr bwMode="auto">
                  <a:xfrm>
                    <a:off x="3071" y="124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0" name="Oval 915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27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1" name="Freeform 916"/>
                  <p:cNvSpPr>
                    <a:spLocks/>
                  </p:cNvSpPr>
                  <p:nvPr/>
                </p:nvSpPr>
                <p:spPr bwMode="auto">
                  <a:xfrm>
                    <a:off x="3071" y="1237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1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2" name="Freeform 917"/>
                  <p:cNvSpPr>
                    <a:spLocks/>
                  </p:cNvSpPr>
                  <p:nvPr/>
                </p:nvSpPr>
                <p:spPr bwMode="auto">
                  <a:xfrm>
                    <a:off x="3071" y="1237"/>
                    <a:ext cx="0" cy="3"/>
                  </a:xfrm>
                  <a:custGeom>
                    <a:avLst/>
                    <a:gdLst>
                      <a:gd name="T0" fmla="*/ 3 h 3"/>
                      <a:gd name="T1" fmla="*/ 3 h 3"/>
                      <a:gd name="T2" fmla="*/ 0 h 3"/>
                      <a:gd name="T3" fmla="*/ 0 h 3"/>
                      <a:gd name="T4" fmla="*/ 0 h 3"/>
                      <a:gd name="T5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3" name="Freeform 918"/>
                  <p:cNvSpPr>
                    <a:spLocks/>
                  </p:cNvSpPr>
                  <p:nvPr/>
                </p:nvSpPr>
                <p:spPr bwMode="auto">
                  <a:xfrm>
                    <a:off x="3280" y="1209"/>
                    <a:ext cx="2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1 h 1"/>
                      <a:gd name="T30" fmla="*/ 1 w 1"/>
                      <a:gd name="T31" fmla="*/ 1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1 w 1"/>
                      <a:gd name="T3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4" name="Oval 919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1209"/>
                    <a:ext cx="2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5" name="Freeform 920"/>
                  <p:cNvSpPr>
                    <a:spLocks/>
                  </p:cNvSpPr>
                  <p:nvPr/>
                </p:nvSpPr>
                <p:spPr bwMode="auto">
                  <a:xfrm>
                    <a:off x="3280" y="1209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1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6" name="Oval 921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120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7" name="Freeform 922"/>
                  <p:cNvSpPr>
                    <a:spLocks/>
                  </p:cNvSpPr>
                  <p:nvPr/>
                </p:nvSpPr>
                <p:spPr bwMode="auto">
                  <a:xfrm>
                    <a:off x="2643" y="1209"/>
                    <a:ext cx="6" cy="0"/>
                  </a:xfrm>
                  <a:custGeom>
                    <a:avLst/>
                    <a:gdLst>
                      <a:gd name="T0" fmla="*/ 0 w 2"/>
                      <a:gd name="T1" fmla="*/ 0 w 2"/>
                      <a:gd name="T2" fmla="*/ 1 w 2"/>
                      <a:gd name="T3" fmla="*/ 2 w 2"/>
                      <a:gd name="T4" fmla="*/ 2 w 2"/>
                      <a:gd name="T5" fmla="*/ 2 w 2"/>
                      <a:gd name="T6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8" name="Oval 923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120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99" name="Freeform 924"/>
                  <p:cNvSpPr>
                    <a:spLocks/>
                  </p:cNvSpPr>
                  <p:nvPr/>
                </p:nvSpPr>
                <p:spPr bwMode="auto">
                  <a:xfrm>
                    <a:off x="3113" y="1271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1 h 1"/>
                      <a:gd name="T5" fmla="*/ 0 h 1"/>
                      <a:gd name="T6" fmla="*/ 0 h 1"/>
                      <a:gd name="T7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0" name="Oval 925"/>
                  <p:cNvSpPr>
                    <a:spLocks noChangeArrowheads="1"/>
                  </p:cNvSpPr>
                  <p:nvPr/>
                </p:nvSpPr>
                <p:spPr bwMode="auto">
                  <a:xfrm>
                    <a:off x="3149" y="125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1" name="Freeform 926"/>
                  <p:cNvSpPr>
                    <a:spLocks/>
                  </p:cNvSpPr>
                  <p:nvPr/>
                </p:nvSpPr>
                <p:spPr bwMode="auto">
                  <a:xfrm>
                    <a:off x="3149" y="1248"/>
                    <a:ext cx="3" cy="0"/>
                  </a:xfrm>
                  <a:custGeom>
                    <a:avLst/>
                    <a:gdLst>
                      <a:gd name="T0" fmla="*/ 3 w 3"/>
                      <a:gd name="T1" fmla="*/ 3 w 3"/>
                      <a:gd name="T2" fmla="*/ 3 w 3"/>
                      <a:gd name="T3" fmla="*/ 0 w 3"/>
                      <a:gd name="T4" fmla="*/ 0 w 3"/>
                      <a:gd name="T5" fmla="*/ 3 w 3"/>
                      <a:gd name="T6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2" name="Freeform 927"/>
                  <p:cNvSpPr>
                    <a:spLocks/>
                  </p:cNvSpPr>
                  <p:nvPr/>
                </p:nvSpPr>
                <p:spPr bwMode="auto">
                  <a:xfrm>
                    <a:off x="3149" y="1251"/>
                    <a:ext cx="3" cy="0"/>
                  </a:xfrm>
                  <a:custGeom>
                    <a:avLst/>
                    <a:gdLst>
                      <a:gd name="T0" fmla="*/ 0 w 3"/>
                      <a:gd name="T1" fmla="*/ 3 w 3"/>
                      <a:gd name="T2" fmla="*/ 3 w 3"/>
                      <a:gd name="T3" fmla="*/ 3 w 3"/>
                      <a:gd name="T4" fmla="*/ 3 w 3"/>
                      <a:gd name="T5" fmla="*/ 3 w 3"/>
                      <a:gd name="T6" fmla="*/ 3 w 3"/>
                      <a:gd name="T7" fmla="*/ 0 w 3"/>
                      <a:gd name="T8" fmla="*/ 0 w 3"/>
                      <a:gd name="T9" fmla="*/ 0 w 3"/>
                      <a:gd name="T10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3" name="Freeform 928"/>
                  <p:cNvSpPr>
                    <a:spLocks/>
                  </p:cNvSpPr>
                  <p:nvPr/>
                </p:nvSpPr>
                <p:spPr bwMode="auto">
                  <a:xfrm>
                    <a:off x="3152" y="1234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1 h 1"/>
                      <a:gd name="T36" fmla="*/ 0 w 1"/>
                      <a:gd name="T37" fmla="*/ 1 h 1"/>
                      <a:gd name="T38" fmla="*/ 0 w 1"/>
                      <a:gd name="T39" fmla="*/ 1 h 1"/>
                      <a:gd name="T40" fmla="*/ 0 w 1"/>
                      <a:gd name="T41" fmla="*/ 1 h 1"/>
                      <a:gd name="T42" fmla="*/ 1 w 1"/>
                      <a:gd name="T43" fmla="*/ 1 h 1"/>
                      <a:gd name="T44" fmla="*/ 1 w 1"/>
                      <a:gd name="T45" fmla="*/ 1 h 1"/>
                      <a:gd name="T46" fmla="*/ 1 w 1"/>
                      <a:gd name="T47" fmla="*/ 1 h 1"/>
                      <a:gd name="T48" fmla="*/ 1 w 1"/>
                      <a:gd name="T49" fmla="*/ 1 h 1"/>
                      <a:gd name="T50" fmla="*/ 1 w 1"/>
                      <a:gd name="T51" fmla="*/ 1 h 1"/>
                      <a:gd name="T52" fmla="*/ 1 w 1"/>
                      <a:gd name="T53" fmla="*/ 1 h 1"/>
                      <a:gd name="T54" fmla="*/ 1 w 1"/>
                      <a:gd name="T55" fmla="*/ 1 h 1"/>
                      <a:gd name="T56" fmla="*/ 1 w 1"/>
                      <a:gd name="T57" fmla="*/ 1 h 1"/>
                      <a:gd name="T58" fmla="*/ 1 w 1"/>
                      <a:gd name="T59" fmla="*/ 1 h 1"/>
                      <a:gd name="T60" fmla="*/ 1 w 1"/>
                      <a:gd name="T6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4" name="Rectangle 929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3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5" name="Freeform 930"/>
                  <p:cNvSpPr>
                    <a:spLocks/>
                  </p:cNvSpPr>
                  <p:nvPr/>
                </p:nvSpPr>
                <p:spPr bwMode="auto">
                  <a:xfrm>
                    <a:off x="3146" y="1246"/>
                    <a:ext cx="6" cy="2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1 h 1"/>
                      <a:gd name="T4" fmla="*/ 2 w 2"/>
                      <a:gd name="T5" fmla="*/ 1 h 1"/>
                      <a:gd name="T6" fmla="*/ 2 w 2"/>
                      <a:gd name="T7" fmla="*/ 1 h 1"/>
                      <a:gd name="T8" fmla="*/ 2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0 h 1"/>
                      <a:gd name="T22" fmla="*/ 1 w 2"/>
                      <a:gd name="T23" fmla="*/ 1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0 w 2"/>
                      <a:gd name="T37" fmla="*/ 0 h 1"/>
                      <a:gd name="T38" fmla="*/ 0 w 2"/>
                      <a:gd name="T39" fmla="*/ 0 h 1"/>
                      <a:gd name="T40" fmla="*/ 0 w 2"/>
                      <a:gd name="T41" fmla="*/ 0 h 1"/>
                      <a:gd name="T42" fmla="*/ 0 w 2"/>
                      <a:gd name="T43" fmla="*/ 0 h 1"/>
                      <a:gd name="T44" fmla="*/ 1 w 2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6" name="Rectangle 931"/>
                  <p:cNvSpPr>
                    <a:spLocks noChangeArrowheads="1"/>
                  </p:cNvSpPr>
                  <p:nvPr/>
                </p:nvSpPr>
                <p:spPr bwMode="auto">
                  <a:xfrm>
                    <a:off x="3152" y="124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7" name="Rectangle 932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43"/>
                    <a:ext cx="3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8" name="Rectangle 933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4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09" name="Freeform 934"/>
                  <p:cNvSpPr>
                    <a:spLocks/>
                  </p:cNvSpPr>
                  <p:nvPr/>
                </p:nvSpPr>
                <p:spPr bwMode="auto">
                  <a:xfrm>
                    <a:off x="3149" y="12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0" name="Rectangle 935"/>
                  <p:cNvSpPr>
                    <a:spLocks noChangeArrowheads="1"/>
                  </p:cNvSpPr>
                  <p:nvPr/>
                </p:nvSpPr>
                <p:spPr bwMode="auto">
                  <a:xfrm>
                    <a:off x="3149" y="124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1" name="Freeform 936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2" name="Freeform 937"/>
                  <p:cNvSpPr>
                    <a:spLocks/>
                  </p:cNvSpPr>
                  <p:nvPr/>
                </p:nvSpPr>
                <p:spPr bwMode="auto">
                  <a:xfrm>
                    <a:off x="3155" y="12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3" name="Rectangle 938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4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4" name="Freeform 939"/>
                  <p:cNvSpPr>
                    <a:spLocks/>
                  </p:cNvSpPr>
                  <p:nvPr/>
                </p:nvSpPr>
                <p:spPr bwMode="auto">
                  <a:xfrm>
                    <a:off x="3155" y="12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5" name="Oval 94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6" name="Rectangle 941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2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7" name="Freeform 942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8" name="Rectangle 943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2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19" name="Rectangle 944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2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0" name="Freeform 945"/>
                  <p:cNvSpPr>
                    <a:spLocks/>
                  </p:cNvSpPr>
                  <p:nvPr/>
                </p:nvSpPr>
                <p:spPr bwMode="auto">
                  <a:xfrm>
                    <a:off x="3157" y="12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1" name="Freeform 946"/>
                  <p:cNvSpPr>
                    <a:spLocks/>
                  </p:cNvSpPr>
                  <p:nvPr/>
                </p:nvSpPr>
                <p:spPr bwMode="auto">
                  <a:xfrm>
                    <a:off x="3155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2" name="Oval 947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1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3" name="Freeform 948"/>
                  <p:cNvSpPr>
                    <a:spLocks/>
                  </p:cNvSpPr>
                  <p:nvPr/>
                </p:nvSpPr>
                <p:spPr bwMode="auto">
                  <a:xfrm>
                    <a:off x="3155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4" name="Freeform 949"/>
                  <p:cNvSpPr>
                    <a:spLocks/>
                  </p:cNvSpPr>
                  <p:nvPr/>
                </p:nvSpPr>
                <p:spPr bwMode="auto">
                  <a:xfrm>
                    <a:off x="3155" y="1234"/>
                    <a:ext cx="2" cy="0"/>
                  </a:xfrm>
                  <a:custGeom>
                    <a:avLst/>
                    <a:gdLst>
                      <a:gd name="T0" fmla="*/ 0 w 2"/>
                      <a:gd name="T1" fmla="*/ 0 w 2"/>
                      <a:gd name="T2" fmla="*/ 0 w 2"/>
                      <a:gd name="T3" fmla="*/ 0 w 2"/>
                      <a:gd name="T4" fmla="*/ 0 w 2"/>
                      <a:gd name="T5" fmla="*/ 0 w 2"/>
                      <a:gd name="T6" fmla="*/ 0 w 2"/>
                      <a:gd name="T7" fmla="*/ 0 w 2"/>
                      <a:gd name="T8" fmla="*/ 0 w 2"/>
                      <a:gd name="T9" fmla="*/ 2 w 2"/>
                      <a:gd name="T10" fmla="*/ 0 w 2"/>
                      <a:gd name="T11" fmla="*/ 0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5" name="Freeform 950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6" name="Freeform 951"/>
                  <p:cNvSpPr>
                    <a:spLocks/>
                  </p:cNvSpPr>
                  <p:nvPr/>
                </p:nvSpPr>
                <p:spPr bwMode="auto">
                  <a:xfrm>
                    <a:off x="3155" y="12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7" name="Freeform 952"/>
                  <p:cNvSpPr>
                    <a:spLocks/>
                  </p:cNvSpPr>
                  <p:nvPr/>
                </p:nvSpPr>
                <p:spPr bwMode="auto">
                  <a:xfrm>
                    <a:off x="3155" y="12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8" name="Freeform 953"/>
                  <p:cNvSpPr>
                    <a:spLocks/>
                  </p:cNvSpPr>
                  <p:nvPr/>
                </p:nvSpPr>
                <p:spPr bwMode="auto">
                  <a:xfrm>
                    <a:off x="3157" y="1221"/>
                    <a:ext cx="0" cy="2"/>
                  </a:xfrm>
                  <a:custGeom>
                    <a:avLst/>
                    <a:gdLst>
                      <a:gd name="T0" fmla="*/ 0 h 2"/>
                      <a:gd name="T1" fmla="*/ 0 h 2"/>
                      <a:gd name="T2" fmla="*/ 0 h 2"/>
                      <a:gd name="T3" fmla="*/ 0 h 2"/>
                      <a:gd name="T4" fmla="*/ 2 h 2"/>
                      <a:gd name="T5" fmla="*/ 0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29" name="Freeform 954"/>
                  <p:cNvSpPr>
                    <a:spLocks/>
                  </p:cNvSpPr>
                  <p:nvPr/>
                </p:nvSpPr>
                <p:spPr bwMode="auto">
                  <a:xfrm>
                    <a:off x="3146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0" name="Freeform 955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1" name="Rectangle 956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4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2" name="Freeform 957"/>
                  <p:cNvSpPr>
                    <a:spLocks/>
                  </p:cNvSpPr>
                  <p:nvPr/>
                </p:nvSpPr>
                <p:spPr bwMode="auto">
                  <a:xfrm>
                    <a:off x="3146" y="124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3" name="Rectangle 958"/>
                  <p:cNvSpPr>
                    <a:spLocks noChangeArrowheads="1"/>
                  </p:cNvSpPr>
                  <p:nvPr/>
                </p:nvSpPr>
                <p:spPr bwMode="auto">
                  <a:xfrm>
                    <a:off x="3116" y="127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4" name="Rectangle 959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4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5" name="Rectangle 960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4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6" name="Freeform 961"/>
                  <p:cNvSpPr>
                    <a:spLocks/>
                  </p:cNvSpPr>
                  <p:nvPr/>
                </p:nvSpPr>
                <p:spPr bwMode="auto">
                  <a:xfrm>
                    <a:off x="3113" y="127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7" name="Rectangle 962"/>
                  <p:cNvSpPr>
                    <a:spLocks noChangeArrowheads="1"/>
                  </p:cNvSpPr>
                  <p:nvPr/>
                </p:nvSpPr>
                <p:spPr bwMode="auto">
                  <a:xfrm>
                    <a:off x="3113" y="1273"/>
                    <a:ext cx="3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8" name="Freeform 963"/>
                  <p:cNvSpPr>
                    <a:spLocks/>
                  </p:cNvSpPr>
                  <p:nvPr/>
                </p:nvSpPr>
                <p:spPr bwMode="auto">
                  <a:xfrm>
                    <a:off x="3113" y="12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39" name="Rectangle 964"/>
                  <p:cNvSpPr>
                    <a:spLocks noChangeArrowheads="1"/>
                  </p:cNvSpPr>
                  <p:nvPr/>
                </p:nvSpPr>
                <p:spPr bwMode="auto">
                  <a:xfrm>
                    <a:off x="3116" y="127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0" name="Freeform 965"/>
                  <p:cNvSpPr>
                    <a:spLocks/>
                  </p:cNvSpPr>
                  <p:nvPr/>
                </p:nvSpPr>
                <p:spPr bwMode="auto">
                  <a:xfrm>
                    <a:off x="3116" y="1273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  <a:gd name="T3" fmla="*/ 0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1" name="Freeform 966"/>
                  <p:cNvSpPr>
                    <a:spLocks/>
                  </p:cNvSpPr>
                  <p:nvPr/>
                </p:nvSpPr>
                <p:spPr bwMode="auto">
                  <a:xfrm>
                    <a:off x="3116" y="127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2" name="Freeform 967"/>
                  <p:cNvSpPr>
                    <a:spLocks/>
                  </p:cNvSpPr>
                  <p:nvPr/>
                </p:nvSpPr>
                <p:spPr bwMode="auto">
                  <a:xfrm>
                    <a:off x="3118" y="1276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3" name="Freeform 968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4" name="Freeform 969"/>
                  <p:cNvSpPr>
                    <a:spLocks/>
                  </p:cNvSpPr>
                  <p:nvPr/>
                </p:nvSpPr>
                <p:spPr bwMode="auto">
                  <a:xfrm>
                    <a:off x="3149" y="12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5" name="Freeform 970"/>
                  <p:cNvSpPr>
                    <a:spLocks/>
                  </p:cNvSpPr>
                  <p:nvPr/>
                </p:nvSpPr>
                <p:spPr bwMode="auto">
                  <a:xfrm>
                    <a:off x="3146" y="1240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6" name="Rectangle 971"/>
                  <p:cNvSpPr>
                    <a:spLocks noChangeArrowheads="1"/>
                  </p:cNvSpPr>
                  <p:nvPr/>
                </p:nvSpPr>
                <p:spPr bwMode="auto">
                  <a:xfrm>
                    <a:off x="3149" y="124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7" name="Freeform 972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8" name="Freeform 973"/>
                  <p:cNvSpPr>
                    <a:spLocks/>
                  </p:cNvSpPr>
                  <p:nvPr/>
                </p:nvSpPr>
                <p:spPr bwMode="auto">
                  <a:xfrm>
                    <a:off x="3149" y="1237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0 w 3"/>
                      <a:gd name="T3" fmla="*/ 0 w 3"/>
                      <a:gd name="T4" fmla="*/ 3 w 3"/>
                      <a:gd name="T5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49" name="Freeform 974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0" name="Rectangle 975"/>
                  <p:cNvSpPr>
                    <a:spLocks noChangeArrowheads="1"/>
                  </p:cNvSpPr>
                  <p:nvPr/>
                </p:nvSpPr>
                <p:spPr bwMode="auto">
                  <a:xfrm>
                    <a:off x="3149" y="123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1" name="Freeform 976"/>
                  <p:cNvSpPr>
                    <a:spLocks/>
                  </p:cNvSpPr>
                  <p:nvPr/>
                </p:nvSpPr>
                <p:spPr bwMode="auto">
                  <a:xfrm>
                    <a:off x="3146" y="1240"/>
                    <a:ext cx="3" cy="3"/>
                  </a:xfrm>
                  <a:custGeom>
                    <a:avLst/>
                    <a:gdLst>
                      <a:gd name="T0" fmla="*/ 3 w 3"/>
                      <a:gd name="T1" fmla="*/ 3 h 3"/>
                      <a:gd name="T2" fmla="*/ 3 w 3"/>
                      <a:gd name="T3" fmla="*/ 3 h 3"/>
                      <a:gd name="T4" fmla="*/ 3 w 3"/>
                      <a:gd name="T5" fmla="*/ 0 h 3"/>
                      <a:gd name="T6" fmla="*/ 3 w 3"/>
                      <a:gd name="T7" fmla="*/ 0 h 3"/>
                      <a:gd name="T8" fmla="*/ 0 w 3"/>
                      <a:gd name="T9" fmla="*/ 0 h 3"/>
                      <a:gd name="T10" fmla="*/ 0 w 3"/>
                      <a:gd name="T11" fmla="*/ 0 h 3"/>
                      <a:gd name="T12" fmla="*/ 0 w 3"/>
                      <a:gd name="T13" fmla="*/ 0 h 3"/>
                      <a:gd name="T14" fmla="*/ 0 w 3"/>
                      <a:gd name="T15" fmla="*/ 0 h 3"/>
                      <a:gd name="T16" fmla="*/ 3 w 3"/>
                      <a:gd name="T17" fmla="*/ 3 h 3"/>
                      <a:gd name="T18" fmla="*/ 3 w 3"/>
                      <a:gd name="T19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" h="3">
                        <a:moveTo>
                          <a:pt x="3" y="3"/>
                        </a:moveTo>
                        <a:lnTo>
                          <a:pt x="3" y="3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2" name="Rectangle 977"/>
                  <p:cNvSpPr>
                    <a:spLocks noChangeArrowheads="1"/>
                  </p:cNvSpPr>
                  <p:nvPr/>
                </p:nvSpPr>
                <p:spPr bwMode="auto">
                  <a:xfrm>
                    <a:off x="3149" y="124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3" name="Freeform 978"/>
                  <p:cNvSpPr>
                    <a:spLocks/>
                  </p:cNvSpPr>
                  <p:nvPr/>
                </p:nvSpPr>
                <p:spPr bwMode="auto">
                  <a:xfrm>
                    <a:off x="3149" y="1237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  <a:gd name="T8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4" name="Freeform 979"/>
                  <p:cNvSpPr>
                    <a:spLocks/>
                  </p:cNvSpPr>
                  <p:nvPr/>
                </p:nvSpPr>
                <p:spPr bwMode="auto">
                  <a:xfrm>
                    <a:off x="3149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5" name="Oval 980"/>
                  <p:cNvSpPr>
                    <a:spLocks noChangeArrowheads="1"/>
                  </p:cNvSpPr>
                  <p:nvPr/>
                </p:nvSpPr>
                <p:spPr bwMode="auto">
                  <a:xfrm>
                    <a:off x="3149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6" name="Freeform 981"/>
                  <p:cNvSpPr>
                    <a:spLocks/>
                  </p:cNvSpPr>
                  <p:nvPr/>
                </p:nvSpPr>
                <p:spPr bwMode="auto">
                  <a:xfrm>
                    <a:off x="3196" y="1201"/>
                    <a:ext cx="45" cy="25"/>
                  </a:xfrm>
                  <a:custGeom>
                    <a:avLst/>
                    <a:gdLst>
                      <a:gd name="T0" fmla="*/ 0 w 16"/>
                      <a:gd name="T1" fmla="*/ 4 h 9"/>
                      <a:gd name="T2" fmla="*/ 1 w 16"/>
                      <a:gd name="T3" fmla="*/ 4 h 9"/>
                      <a:gd name="T4" fmla="*/ 1 w 16"/>
                      <a:gd name="T5" fmla="*/ 4 h 9"/>
                      <a:gd name="T6" fmla="*/ 2 w 16"/>
                      <a:gd name="T7" fmla="*/ 4 h 9"/>
                      <a:gd name="T8" fmla="*/ 2 w 16"/>
                      <a:gd name="T9" fmla="*/ 4 h 9"/>
                      <a:gd name="T10" fmla="*/ 1 w 16"/>
                      <a:gd name="T11" fmla="*/ 5 h 9"/>
                      <a:gd name="T12" fmla="*/ 1 w 16"/>
                      <a:gd name="T13" fmla="*/ 5 h 9"/>
                      <a:gd name="T14" fmla="*/ 2 w 16"/>
                      <a:gd name="T15" fmla="*/ 5 h 9"/>
                      <a:gd name="T16" fmla="*/ 1 w 16"/>
                      <a:gd name="T17" fmla="*/ 6 h 9"/>
                      <a:gd name="T18" fmla="*/ 2 w 16"/>
                      <a:gd name="T19" fmla="*/ 7 h 9"/>
                      <a:gd name="T20" fmla="*/ 3 w 16"/>
                      <a:gd name="T21" fmla="*/ 6 h 9"/>
                      <a:gd name="T22" fmla="*/ 4 w 16"/>
                      <a:gd name="T23" fmla="*/ 5 h 9"/>
                      <a:gd name="T24" fmla="*/ 5 w 16"/>
                      <a:gd name="T25" fmla="*/ 5 h 9"/>
                      <a:gd name="T26" fmla="*/ 5 w 16"/>
                      <a:gd name="T27" fmla="*/ 6 h 9"/>
                      <a:gd name="T28" fmla="*/ 6 w 16"/>
                      <a:gd name="T29" fmla="*/ 6 h 9"/>
                      <a:gd name="T30" fmla="*/ 6 w 16"/>
                      <a:gd name="T31" fmla="*/ 6 h 9"/>
                      <a:gd name="T32" fmla="*/ 5 w 16"/>
                      <a:gd name="T33" fmla="*/ 7 h 9"/>
                      <a:gd name="T34" fmla="*/ 5 w 16"/>
                      <a:gd name="T35" fmla="*/ 8 h 9"/>
                      <a:gd name="T36" fmla="*/ 6 w 16"/>
                      <a:gd name="T37" fmla="*/ 7 h 9"/>
                      <a:gd name="T38" fmla="*/ 8 w 16"/>
                      <a:gd name="T39" fmla="*/ 8 h 9"/>
                      <a:gd name="T40" fmla="*/ 9 w 16"/>
                      <a:gd name="T41" fmla="*/ 8 h 9"/>
                      <a:gd name="T42" fmla="*/ 9 w 16"/>
                      <a:gd name="T43" fmla="*/ 9 h 9"/>
                      <a:gd name="T44" fmla="*/ 11 w 16"/>
                      <a:gd name="T45" fmla="*/ 9 h 9"/>
                      <a:gd name="T46" fmla="*/ 14 w 16"/>
                      <a:gd name="T47" fmla="*/ 8 h 9"/>
                      <a:gd name="T48" fmla="*/ 16 w 16"/>
                      <a:gd name="T49" fmla="*/ 7 h 9"/>
                      <a:gd name="T50" fmla="*/ 15 w 16"/>
                      <a:gd name="T51" fmla="*/ 6 h 9"/>
                      <a:gd name="T52" fmla="*/ 16 w 16"/>
                      <a:gd name="T53" fmla="*/ 6 h 9"/>
                      <a:gd name="T54" fmla="*/ 16 w 16"/>
                      <a:gd name="T55" fmla="*/ 3 h 9"/>
                      <a:gd name="T56" fmla="*/ 15 w 16"/>
                      <a:gd name="T57" fmla="*/ 3 h 9"/>
                      <a:gd name="T58" fmla="*/ 15 w 16"/>
                      <a:gd name="T59" fmla="*/ 3 h 9"/>
                      <a:gd name="T60" fmla="*/ 15 w 16"/>
                      <a:gd name="T61" fmla="*/ 2 h 9"/>
                      <a:gd name="T62" fmla="*/ 13 w 16"/>
                      <a:gd name="T63" fmla="*/ 1 h 9"/>
                      <a:gd name="T64" fmla="*/ 11 w 16"/>
                      <a:gd name="T65" fmla="*/ 1 h 9"/>
                      <a:gd name="T66" fmla="*/ 10 w 16"/>
                      <a:gd name="T67" fmla="*/ 0 h 9"/>
                      <a:gd name="T68" fmla="*/ 8 w 16"/>
                      <a:gd name="T69" fmla="*/ 0 h 9"/>
                      <a:gd name="T70" fmla="*/ 8 w 16"/>
                      <a:gd name="T71" fmla="*/ 0 h 9"/>
                      <a:gd name="T72" fmla="*/ 6 w 16"/>
                      <a:gd name="T73" fmla="*/ 0 h 9"/>
                      <a:gd name="T74" fmla="*/ 6 w 16"/>
                      <a:gd name="T75" fmla="*/ 0 h 9"/>
                      <a:gd name="T76" fmla="*/ 7 w 16"/>
                      <a:gd name="T77" fmla="*/ 1 h 9"/>
                      <a:gd name="T78" fmla="*/ 7 w 16"/>
                      <a:gd name="T79" fmla="*/ 2 h 9"/>
                      <a:gd name="T80" fmla="*/ 7 w 16"/>
                      <a:gd name="T81" fmla="*/ 2 h 9"/>
                      <a:gd name="T82" fmla="*/ 5 w 16"/>
                      <a:gd name="T83" fmla="*/ 2 h 9"/>
                      <a:gd name="T84" fmla="*/ 6 w 16"/>
                      <a:gd name="T85" fmla="*/ 3 h 9"/>
                      <a:gd name="T86" fmla="*/ 4 w 16"/>
                      <a:gd name="T87" fmla="*/ 3 h 9"/>
                      <a:gd name="T88" fmla="*/ 5 w 16"/>
                      <a:gd name="T89" fmla="*/ 4 h 9"/>
                      <a:gd name="T90" fmla="*/ 6 w 16"/>
                      <a:gd name="T91" fmla="*/ 4 h 9"/>
                      <a:gd name="T92" fmla="*/ 5 w 16"/>
                      <a:gd name="T93" fmla="*/ 5 h 9"/>
                      <a:gd name="T94" fmla="*/ 6 w 16"/>
                      <a:gd name="T95" fmla="*/ 5 h 9"/>
                      <a:gd name="T96" fmla="*/ 5 w 16"/>
                      <a:gd name="T97" fmla="*/ 5 h 9"/>
                      <a:gd name="T98" fmla="*/ 3 w 16"/>
                      <a:gd name="T99" fmla="*/ 4 h 9"/>
                      <a:gd name="T100" fmla="*/ 2 w 16"/>
                      <a:gd name="T101" fmla="*/ 4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6" h="9">
                        <a:moveTo>
                          <a:pt x="0" y="3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1" y="5"/>
                          <a:pt x="1" y="4"/>
                          <a:pt x="1" y="4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2" y="6"/>
                        </a:cubicBezTo>
                        <a:cubicBezTo>
                          <a:pt x="2" y="6"/>
                          <a:pt x="2" y="6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6"/>
                          <a:pt x="2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4" y="6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6"/>
                          <a:pt x="4" y="6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6"/>
                          <a:pt x="4" y="6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4" y="7"/>
                          <a:pt x="4" y="7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7"/>
                          <a:pt x="5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7" y="7"/>
                          <a:pt x="7" y="7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9" y="8"/>
                          <a:pt x="9" y="8"/>
                          <a:pt x="9" y="8"/>
                        </a:cubicBezTo>
                        <a:cubicBezTo>
                          <a:pt x="10" y="8"/>
                          <a:pt x="10" y="8"/>
                          <a:pt x="9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9"/>
                          <a:pt x="9" y="9"/>
                          <a:pt x="9" y="9"/>
                        </a:cubicBezTo>
                        <a:cubicBezTo>
                          <a:pt x="9" y="9"/>
                          <a:pt x="10" y="9"/>
                          <a:pt x="10" y="9"/>
                        </a:cubicBezTo>
                        <a:cubicBezTo>
                          <a:pt x="10" y="9"/>
                          <a:pt x="10" y="9"/>
                          <a:pt x="10" y="9"/>
                        </a:cubicBezTo>
                        <a:cubicBezTo>
                          <a:pt x="10" y="9"/>
                          <a:pt x="10" y="9"/>
                          <a:pt x="11" y="9"/>
                        </a:cubicBezTo>
                        <a:cubicBezTo>
                          <a:pt x="11" y="9"/>
                          <a:pt x="11" y="9"/>
                          <a:pt x="11" y="9"/>
                        </a:cubicBezTo>
                        <a:cubicBezTo>
                          <a:pt x="11" y="9"/>
                          <a:pt x="11" y="9"/>
                          <a:pt x="11" y="9"/>
                        </a:cubicBezTo>
                        <a:cubicBezTo>
                          <a:pt x="11" y="9"/>
                          <a:pt x="11" y="9"/>
                          <a:pt x="11" y="9"/>
                        </a:cubicBezTo>
                        <a:cubicBezTo>
                          <a:pt x="11" y="9"/>
                          <a:pt x="11" y="9"/>
                          <a:pt x="11" y="9"/>
                        </a:cubicBezTo>
                        <a:cubicBezTo>
                          <a:pt x="11" y="9"/>
                          <a:pt x="11" y="9"/>
                          <a:pt x="12" y="8"/>
                        </a:cubicBezTo>
                        <a:cubicBezTo>
                          <a:pt x="13" y="9"/>
                          <a:pt x="13" y="9"/>
                          <a:pt x="14" y="8"/>
                        </a:cubicBezTo>
                        <a:cubicBezTo>
                          <a:pt x="14" y="8"/>
                          <a:pt x="14" y="8"/>
                          <a:pt x="14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6" y="8"/>
                          <a:pt x="16" y="8"/>
                          <a:pt x="16" y="7"/>
                        </a:cubicBezTo>
                        <a:cubicBezTo>
                          <a:pt x="16" y="7"/>
                          <a:pt x="16" y="7"/>
                          <a:pt x="16" y="7"/>
                        </a:cubicBezTo>
                        <a:cubicBezTo>
                          <a:pt x="16" y="7"/>
                          <a:pt x="15" y="7"/>
                          <a:pt x="15" y="7"/>
                        </a:cubicBezTo>
                        <a:cubicBezTo>
                          <a:pt x="15" y="7"/>
                          <a:pt x="15" y="7"/>
                          <a:pt x="16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5" y="6"/>
                          <a:pt x="15" y="6"/>
                        </a:cubicBezTo>
                        <a:cubicBezTo>
                          <a:pt x="15" y="6"/>
                          <a:pt x="16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5"/>
                          <a:pt x="16" y="5"/>
                          <a:pt x="15" y="5"/>
                        </a:cubicBezTo>
                        <a:cubicBezTo>
                          <a:pt x="15" y="5"/>
                          <a:pt x="16" y="4"/>
                          <a:pt x="15" y="4"/>
                        </a:cubicBezTo>
                        <a:cubicBezTo>
                          <a:pt x="15" y="4"/>
                          <a:pt x="15" y="4"/>
                          <a:pt x="16" y="4"/>
                        </a:cubicBezTo>
                        <a:cubicBezTo>
                          <a:pt x="16" y="4"/>
                          <a:pt x="16" y="4"/>
                          <a:pt x="16" y="4"/>
                        </a:cubicBezTo>
                        <a:cubicBezTo>
                          <a:pt x="16" y="4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3"/>
                        </a:cubicBezTo>
                        <a:cubicBezTo>
                          <a:pt x="15" y="3"/>
                          <a:pt x="15" y="3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5" y="2"/>
                          <a:pt x="14" y="2"/>
                          <a:pt x="14" y="2"/>
                        </a:cubicBezTo>
                        <a:cubicBezTo>
                          <a:pt x="14" y="2"/>
                          <a:pt x="14" y="2"/>
                          <a:pt x="14" y="2"/>
                        </a:cubicBezTo>
                        <a:cubicBezTo>
                          <a:pt x="14" y="1"/>
                          <a:pt x="14" y="1"/>
                          <a:pt x="14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3" y="1"/>
                          <a:pt x="13" y="1"/>
                          <a:pt x="13" y="1"/>
                        </a:cubicBezTo>
                        <a:cubicBezTo>
                          <a:pt x="12" y="1"/>
                          <a:pt x="12" y="1"/>
                          <a:pt x="12" y="1"/>
                        </a:cubicBezTo>
                        <a:cubicBezTo>
                          <a:pt x="12" y="1"/>
                          <a:pt x="12" y="1"/>
                          <a:pt x="11" y="1"/>
                        </a:cubicBezTo>
                        <a:cubicBezTo>
                          <a:pt x="11" y="1"/>
                          <a:pt x="11" y="0"/>
                          <a:pt x="1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11" y="1"/>
                          <a:pt x="10" y="1"/>
                          <a:pt x="10" y="1"/>
                        </a:cubicBezTo>
                        <a:cubicBezTo>
                          <a:pt x="10" y="1"/>
                          <a:pt x="10" y="0"/>
                          <a:pt x="10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10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9" y="0"/>
                          <a:pt x="9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7" y="2"/>
                        </a:cubicBezTo>
                        <a:cubicBezTo>
                          <a:pt x="7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5" y="3"/>
                        </a:cubicBezTo>
                        <a:cubicBezTo>
                          <a:pt x="5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6" y="5"/>
                          <a:pt x="6" y="5"/>
                          <a:pt x="6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1" y="3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7" name="Rectangle 982"/>
                  <p:cNvSpPr>
                    <a:spLocks noChangeArrowheads="1"/>
                  </p:cNvSpPr>
                  <p:nvPr/>
                </p:nvSpPr>
                <p:spPr bwMode="auto">
                  <a:xfrm>
                    <a:off x="3152" y="124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8" name="Freeform 983"/>
                  <p:cNvSpPr>
                    <a:spLocks/>
                  </p:cNvSpPr>
                  <p:nvPr/>
                </p:nvSpPr>
                <p:spPr bwMode="auto">
                  <a:xfrm>
                    <a:off x="3155" y="1234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59" name="Freeform 984"/>
                  <p:cNvSpPr>
                    <a:spLocks/>
                  </p:cNvSpPr>
                  <p:nvPr/>
                </p:nvSpPr>
                <p:spPr bwMode="auto">
                  <a:xfrm>
                    <a:off x="3155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0" name="Freeform 985"/>
                  <p:cNvSpPr>
                    <a:spLocks/>
                  </p:cNvSpPr>
                  <p:nvPr/>
                </p:nvSpPr>
                <p:spPr bwMode="auto">
                  <a:xfrm>
                    <a:off x="3152" y="1257"/>
                    <a:ext cx="5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1 w 2"/>
                      <a:gd name="T21" fmla="*/ 1 h 1"/>
                      <a:gd name="T22" fmla="*/ 1 w 2"/>
                      <a:gd name="T23" fmla="*/ 1 h 1"/>
                      <a:gd name="T24" fmla="*/ 2 w 2"/>
                      <a:gd name="T25" fmla="*/ 1 h 1"/>
                      <a:gd name="T26" fmla="*/ 2 w 2"/>
                      <a:gd name="T27" fmla="*/ 1 h 1"/>
                      <a:gd name="T28" fmla="*/ 2 w 2"/>
                      <a:gd name="T29" fmla="*/ 1 h 1"/>
                      <a:gd name="T30" fmla="*/ 2 w 2"/>
                      <a:gd name="T31" fmla="*/ 1 h 1"/>
                      <a:gd name="T32" fmla="*/ 2 w 2"/>
                      <a:gd name="T33" fmla="*/ 1 h 1"/>
                      <a:gd name="T34" fmla="*/ 2 w 2"/>
                      <a:gd name="T35" fmla="*/ 1 h 1"/>
                      <a:gd name="T36" fmla="*/ 2 w 2"/>
                      <a:gd name="T37" fmla="*/ 1 h 1"/>
                      <a:gd name="T38" fmla="*/ 1 w 2"/>
                      <a:gd name="T3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1" name="Freeform 986"/>
                  <p:cNvSpPr>
                    <a:spLocks/>
                  </p:cNvSpPr>
                  <p:nvPr/>
                </p:nvSpPr>
                <p:spPr bwMode="auto">
                  <a:xfrm>
                    <a:off x="3155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2" name="Oval 987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3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3" name="Freeform 988"/>
                  <p:cNvSpPr>
                    <a:spLocks/>
                  </p:cNvSpPr>
                  <p:nvPr/>
                </p:nvSpPr>
                <p:spPr bwMode="auto">
                  <a:xfrm>
                    <a:off x="3157" y="1229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1 h 1"/>
                      <a:gd name="T5" fmla="*/ 1 h 1"/>
                      <a:gd name="T6" fmla="*/ 1 h 1"/>
                      <a:gd name="T7" fmla="*/ 0 h 1"/>
                      <a:gd name="T8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4" name="Oval 989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2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5" name="Rectangle 990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3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6" name="Freeform 991"/>
                  <p:cNvSpPr>
                    <a:spLocks/>
                  </p:cNvSpPr>
                  <p:nvPr/>
                </p:nvSpPr>
                <p:spPr bwMode="auto">
                  <a:xfrm>
                    <a:off x="3155" y="1254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7" name="Rectangle 992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3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8" name="Freeform 993"/>
                  <p:cNvSpPr>
                    <a:spLocks/>
                  </p:cNvSpPr>
                  <p:nvPr/>
                </p:nvSpPr>
                <p:spPr bwMode="auto">
                  <a:xfrm>
                    <a:off x="3157" y="12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69" name="Rectangle 994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57"/>
                    <a:ext cx="2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0" name="Oval 995"/>
                  <p:cNvSpPr>
                    <a:spLocks noChangeArrowheads="1"/>
                  </p:cNvSpPr>
                  <p:nvPr/>
                </p:nvSpPr>
                <p:spPr bwMode="auto">
                  <a:xfrm>
                    <a:off x="3235" y="122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1" name="Freeform 996"/>
                  <p:cNvSpPr>
                    <a:spLocks/>
                  </p:cNvSpPr>
                  <p:nvPr/>
                </p:nvSpPr>
                <p:spPr bwMode="auto">
                  <a:xfrm>
                    <a:off x="3155" y="12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2" name="Freeform 997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3" name="Freeform 998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4" name="Freeform 999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5" name="Freeform 1000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6" name="Oval 1001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7" name="Rectangle 1002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8" name="Freeform 1003"/>
                  <p:cNvSpPr>
                    <a:spLocks/>
                  </p:cNvSpPr>
                  <p:nvPr/>
                </p:nvSpPr>
                <p:spPr bwMode="auto">
                  <a:xfrm>
                    <a:off x="3155" y="1237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79" name="Rectangle 1004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2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0" name="Freeform 1005"/>
                  <p:cNvSpPr>
                    <a:spLocks/>
                  </p:cNvSpPr>
                  <p:nvPr/>
                </p:nvSpPr>
                <p:spPr bwMode="auto">
                  <a:xfrm>
                    <a:off x="3157" y="12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1" name="Rectangle 1006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3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2" name="Freeform 1007"/>
                  <p:cNvSpPr>
                    <a:spLocks/>
                  </p:cNvSpPr>
                  <p:nvPr/>
                </p:nvSpPr>
                <p:spPr bwMode="auto">
                  <a:xfrm>
                    <a:off x="3155" y="1262"/>
                    <a:ext cx="2" cy="3"/>
                  </a:xfrm>
                  <a:custGeom>
                    <a:avLst/>
                    <a:gdLst>
                      <a:gd name="T0" fmla="*/ 2 w 2"/>
                      <a:gd name="T1" fmla="*/ 0 h 3"/>
                      <a:gd name="T2" fmla="*/ 0 w 2"/>
                      <a:gd name="T3" fmla="*/ 0 h 3"/>
                      <a:gd name="T4" fmla="*/ 0 w 2"/>
                      <a:gd name="T5" fmla="*/ 0 h 3"/>
                      <a:gd name="T6" fmla="*/ 0 w 2"/>
                      <a:gd name="T7" fmla="*/ 3 h 3"/>
                      <a:gd name="T8" fmla="*/ 0 w 2"/>
                      <a:gd name="T9" fmla="*/ 3 h 3"/>
                      <a:gd name="T10" fmla="*/ 0 w 2"/>
                      <a:gd name="T11" fmla="*/ 3 h 3"/>
                      <a:gd name="T12" fmla="*/ 0 w 2"/>
                      <a:gd name="T13" fmla="*/ 3 h 3"/>
                      <a:gd name="T14" fmla="*/ 2 w 2"/>
                      <a:gd name="T15" fmla="*/ 3 h 3"/>
                      <a:gd name="T16" fmla="*/ 2 w 2"/>
                      <a:gd name="T17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3">
                        <a:moveTo>
                          <a:pt x="2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2" y="3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83" name="Freeform 1008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17" name="Group 1210"/>
                <p:cNvGrpSpPr>
                  <a:grpSpLocks/>
                </p:cNvGrpSpPr>
                <p:nvPr/>
              </p:nvGrpSpPr>
              <p:grpSpPr bwMode="auto">
                <a:xfrm>
                  <a:off x="3870960" y="3984625"/>
                  <a:ext cx="1358900" cy="207963"/>
                  <a:chOff x="2560" y="1204"/>
                  <a:chExt cx="856" cy="131"/>
                </a:xfrm>
                <a:grpFill/>
              </p:grpSpPr>
              <p:sp>
                <p:nvSpPr>
                  <p:cNvPr id="2484" name="Freeform 1010"/>
                  <p:cNvSpPr>
                    <a:spLocks/>
                  </p:cNvSpPr>
                  <p:nvPr/>
                </p:nvSpPr>
                <p:spPr bwMode="auto">
                  <a:xfrm>
                    <a:off x="3157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5" name="Freeform 1011"/>
                  <p:cNvSpPr>
                    <a:spLocks/>
                  </p:cNvSpPr>
                  <p:nvPr/>
                </p:nvSpPr>
                <p:spPr bwMode="auto">
                  <a:xfrm>
                    <a:off x="3155" y="1265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6" name="Rectangle 1012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7" name="Freeform 1013"/>
                  <p:cNvSpPr>
                    <a:spLocks/>
                  </p:cNvSpPr>
                  <p:nvPr/>
                </p:nvSpPr>
                <p:spPr bwMode="auto">
                  <a:xfrm>
                    <a:off x="3157" y="12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8" name="Rectangle 1014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6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9" name="Freeform 1015"/>
                  <p:cNvSpPr>
                    <a:spLocks/>
                  </p:cNvSpPr>
                  <p:nvPr/>
                </p:nvSpPr>
                <p:spPr bwMode="auto">
                  <a:xfrm>
                    <a:off x="3157" y="12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0" name="Rectangle 1016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5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1" name="Freeform 1017"/>
                  <p:cNvSpPr>
                    <a:spLocks/>
                  </p:cNvSpPr>
                  <p:nvPr/>
                </p:nvSpPr>
                <p:spPr bwMode="auto">
                  <a:xfrm>
                    <a:off x="3157" y="12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2" name="Freeform 1018"/>
                  <p:cNvSpPr>
                    <a:spLocks/>
                  </p:cNvSpPr>
                  <p:nvPr/>
                </p:nvSpPr>
                <p:spPr bwMode="auto">
                  <a:xfrm>
                    <a:off x="3157" y="1260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  <a:gd name="T4" fmla="*/ 1 h 1"/>
                      <a:gd name="T5" fmla="*/ 1 h 1"/>
                      <a:gd name="T6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3" name="Freeform 1019"/>
                  <p:cNvSpPr>
                    <a:spLocks/>
                  </p:cNvSpPr>
                  <p:nvPr/>
                </p:nvSpPr>
                <p:spPr bwMode="auto">
                  <a:xfrm>
                    <a:off x="3157" y="12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4" name="Freeform 1020"/>
                  <p:cNvSpPr>
                    <a:spLocks/>
                  </p:cNvSpPr>
                  <p:nvPr/>
                </p:nvSpPr>
                <p:spPr bwMode="auto">
                  <a:xfrm>
                    <a:off x="3157" y="126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5" name="Freeform 1021"/>
                  <p:cNvSpPr>
                    <a:spLocks/>
                  </p:cNvSpPr>
                  <p:nvPr/>
                </p:nvSpPr>
                <p:spPr bwMode="auto">
                  <a:xfrm>
                    <a:off x="315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6" name="Rectangle 1022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6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7" name="Freeform 1023"/>
                  <p:cNvSpPr>
                    <a:spLocks/>
                  </p:cNvSpPr>
                  <p:nvPr/>
                </p:nvSpPr>
                <p:spPr bwMode="auto">
                  <a:xfrm>
                    <a:off x="3157" y="12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8" name="Freeform 1024"/>
                  <p:cNvSpPr>
                    <a:spLocks/>
                  </p:cNvSpPr>
                  <p:nvPr/>
                </p:nvSpPr>
                <p:spPr bwMode="auto">
                  <a:xfrm>
                    <a:off x="3157" y="12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99" name="Freeform 1025"/>
                  <p:cNvSpPr>
                    <a:spLocks/>
                  </p:cNvSpPr>
                  <p:nvPr/>
                </p:nvSpPr>
                <p:spPr bwMode="auto">
                  <a:xfrm>
                    <a:off x="2610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0" name="Oval 1026"/>
                  <p:cNvSpPr>
                    <a:spLocks noChangeArrowheads="1"/>
                  </p:cNvSpPr>
                  <p:nvPr/>
                </p:nvSpPr>
                <p:spPr bwMode="auto">
                  <a:xfrm>
                    <a:off x="2785" y="125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1" name="Freeform 1027"/>
                  <p:cNvSpPr>
                    <a:spLocks/>
                  </p:cNvSpPr>
                  <p:nvPr/>
                </p:nvSpPr>
                <p:spPr bwMode="auto">
                  <a:xfrm>
                    <a:off x="2879" y="12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2" name="Freeform 1028"/>
                  <p:cNvSpPr>
                    <a:spLocks/>
                  </p:cNvSpPr>
                  <p:nvPr/>
                </p:nvSpPr>
                <p:spPr bwMode="auto">
                  <a:xfrm>
                    <a:off x="2874" y="1301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3" name="Freeform 1029"/>
                  <p:cNvSpPr>
                    <a:spLocks/>
                  </p:cNvSpPr>
                  <p:nvPr/>
                </p:nvSpPr>
                <p:spPr bwMode="auto">
                  <a:xfrm>
                    <a:off x="2643" y="1207"/>
                    <a:ext cx="0" cy="2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0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4" name="Freeform 1030"/>
                  <p:cNvSpPr>
                    <a:spLocks/>
                  </p:cNvSpPr>
                  <p:nvPr/>
                </p:nvSpPr>
                <p:spPr bwMode="auto">
                  <a:xfrm>
                    <a:off x="2804" y="12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5" name="Freeform 1031"/>
                  <p:cNvSpPr>
                    <a:spLocks/>
                  </p:cNvSpPr>
                  <p:nvPr/>
                </p:nvSpPr>
                <p:spPr bwMode="auto">
                  <a:xfrm>
                    <a:off x="2632" y="1207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0 h 1"/>
                      <a:gd name="T5" fmla="*/ 0 h 1"/>
                      <a:gd name="T6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6" name="Freeform 1032"/>
                  <p:cNvSpPr>
                    <a:spLocks/>
                  </p:cNvSpPr>
                  <p:nvPr/>
                </p:nvSpPr>
                <p:spPr bwMode="auto">
                  <a:xfrm>
                    <a:off x="2629" y="1209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1 w 1"/>
                      <a:gd name="T7" fmla="*/ 1 w 1"/>
                      <a:gd name="T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7" name="Freeform 1033"/>
                  <p:cNvSpPr>
                    <a:spLocks/>
                  </p:cNvSpPr>
                  <p:nvPr/>
                </p:nvSpPr>
                <p:spPr bwMode="auto">
                  <a:xfrm>
                    <a:off x="2643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8" name="Freeform 1034"/>
                  <p:cNvSpPr>
                    <a:spLocks/>
                  </p:cNvSpPr>
                  <p:nvPr/>
                </p:nvSpPr>
                <p:spPr bwMode="auto">
                  <a:xfrm>
                    <a:off x="2621" y="12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09" name="Freeform 1035"/>
                  <p:cNvSpPr>
                    <a:spLocks/>
                  </p:cNvSpPr>
                  <p:nvPr/>
                </p:nvSpPr>
                <p:spPr bwMode="auto">
                  <a:xfrm>
                    <a:off x="2649" y="12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0" name="Freeform 1036"/>
                  <p:cNvSpPr>
                    <a:spLocks/>
                  </p:cNvSpPr>
                  <p:nvPr/>
                </p:nvSpPr>
                <p:spPr bwMode="auto">
                  <a:xfrm>
                    <a:off x="2612" y="1215"/>
                    <a:ext cx="9" cy="8"/>
                  </a:xfrm>
                  <a:custGeom>
                    <a:avLst/>
                    <a:gdLst>
                      <a:gd name="T0" fmla="*/ 2 w 3"/>
                      <a:gd name="T1" fmla="*/ 1 h 3"/>
                      <a:gd name="T2" fmla="*/ 2 w 3"/>
                      <a:gd name="T3" fmla="*/ 1 h 3"/>
                      <a:gd name="T4" fmla="*/ 3 w 3"/>
                      <a:gd name="T5" fmla="*/ 0 h 3"/>
                      <a:gd name="T6" fmla="*/ 3 w 3"/>
                      <a:gd name="T7" fmla="*/ 0 h 3"/>
                      <a:gd name="T8" fmla="*/ 2 w 3"/>
                      <a:gd name="T9" fmla="*/ 1 h 3"/>
                      <a:gd name="T10" fmla="*/ 2 w 3"/>
                      <a:gd name="T11" fmla="*/ 1 h 3"/>
                      <a:gd name="T12" fmla="*/ 2 w 3"/>
                      <a:gd name="T13" fmla="*/ 1 h 3"/>
                      <a:gd name="T14" fmla="*/ 2 w 3"/>
                      <a:gd name="T15" fmla="*/ 1 h 3"/>
                      <a:gd name="T16" fmla="*/ 1 w 3"/>
                      <a:gd name="T17" fmla="*/ 1 h 3"/>
                      <a:gd name="T18" fmla="*/ 1 w 3"/>
                      <a:gd name="T19" fmla="*/ 1 h 3"/>
                      <a:gd name="T20" fmla="*/ 2 w 3"/>
                      <a:gd name="T21" fmla="*/ 1 h 3"/>
                      <a:gd name="T22" fmla="*/ 2 w 3"/>
                      <a:gd name="T23" fmla="*/ 1 h 3"/>
                      <a:gd name="T24" fmla="*/ 1 w 3"/>
                      <a:gd name="T25" fmla="*/ 2 h 3"/>
                      <a:gd name="T26" fmla="*/ 1 w 3"/>
                      <a:gd name="T27" fmla="*/ 2 h 3"/>
                      <a:gd name="T28" fmla="*/ 1 w 3"/>
                      <a:gd name="T29" fmla="*/ 2 h 3"/>
                      <a:gd name="T30" fmla="*/ 1 w 3"/>
                      <a:gd name="T31" fmla="*/ 2 h 3"/>
                      <a:gd name="T32" fmla="*/ 1 w 3"/>
                      <a:gd name="T33" fmla="*/ 2 h 3"/>
                      <a:gd name="T34" fmla="*/ 0 w 3"/>
                      <a:gd name="T35" fmla="*/ 3 h 3"/>
                      <a:gd name="T36" fmla="*/ 0 w 3"/>
                      <a:gd name="T37" fmla="*/ 3 h 3"/>
                      <a:gd name="T38" fmla="*/ 0 w 3"/>
                      <a:gd name="T39" fmla="*/ 3 h 3"/>
                      <a:gd name="T40" fmla="*/ 0 w 3"/>
                      <a:gd name="T41" fmla="*/ 3 h 3"/>
                      <a:gd name="T42" fmla="*/ 0 w 3"/>
                      <a:gd name="T43" fmla="*/ 3 h 3"/>
                      <a:gd name="T44" fmla="*/ 0 w 3"/>
                      <a:gd name="T45" fmla="*/ 3 h 3"/>
                      <a:gd name="T46" fmla="*/ 0 w 3"/>
                      <a:gd name="T47" fmla="*/ 3 h 3"/>
                      <a:gd name="T48" fmla="*/ 0 w 3"/>
                      <a:gd name="T49" fmla="*/ 3 h 3"/>
                      <a:gd name="T50" fmla="*/ 1 w 3"/>
                      <a:gd name="T51" fmla="*/ 3 h 3"/>
                      <a:gd name="T52" fmla="*/ 0 w 3"/>
                      <a:gd name="T53" fmla="*/ 3 h 3"/>
                      <a:gd name="T54" fmla="*/ 1 w 3"/>
                      <a:gd name="T55" fmla="*/ 3 h 3"/>
                      <a:gd name="T56" fmla="*/ 1 w 3"/>
                      <a:gd name="T57" fmla="*/ 3 h 3"/>
                      <a:gd name="T58" fmla="*/ 1 w 3"/>
                      <a:gd name="T59" fmla="*/ 3 h 3"/>
                      <a:gd name="T60" fmla="*/ 1 w 3"/>
                      <a:gd name="T61" fmla="*/ 3 h 3"/>
                      <a:gd name="T62" fmla="*/ 1 w 3"/>
                      <a:gd name="T63" fmla="*/ 3 h 3"/>
                      <a:gd name="T64" fmla="*/ 1 w 3"/>
                      <a:gd name="T65" fmla="*/ 3 h 3"/>
                      <a:gd name="T66" fmla="*/ 1 w 3"/>
                      <a:gd name="T67" fmla="*/ 3 h 3"/>
                      <a:gd name="T68" fmla="*/ 1 w 3"/>
                      <a:gd name="T69" fmla="*/ 3 h 3"/>
                      <a:gd name="T70" fmla="*/ 1 w 3"/>
                      <a:gd name="T71" fmla="*/ 3 h 3"/>
                      <a:gd name="T72" fmla="*/ 2 w 3"/>
                      <a:gd name="T73" fmla="*/ 2 h 3"/>
                      <a:gd name="T74" fmla="*/ 2 w 3"/>
                      <a:gd name="T75" fmla="*/ 2 h 3"/>
                      <a:gd name="T76" fmla="*/ 3 w 3"/>
                      <a:gd name="T77" fmla="*/ 1 h 3"/>
                      <a:gd name="T78" fmla="*/ 3 w 3"/>
                      <a:gd name="T79" fmla="*/ 1 h 3"/>
                      <a:gd name="T80" fmla="*/ 3 w 3"/>
                      <a:gd name="T81" fmla="*/ 1 h 3"/>
                      <a:gd name="T82" fmla="*/ 3 w 3"/>
                      <a:gd name="T83" fmla="*/ 1 h 3"/>
                      <a:gd name="T84" fmla="*/ 3 w 3"/>
                      <a:gd name="T85" fmla="*/ 1 h 3"/>
                      <a:gd name="T86" fmla="*/ 2 w 3"/>
                      <a:gd name="T87" fmla="*/ 1 h 3"/>
                      <a:gd name="T88" fmla="*/ 2 w 3"/>
                      <a:gd name="T89" fmla="*/ 1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3" h="3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3"/>
                          <a:pt x="0" y="3"/>
                        </a:cubicBezTo>
                        <a:cubicBezTo>
                          <a:pt x="0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1" name="Oval 1037"/>
                  <p:cNvSpPr>
                    <a:spLocks noChangeArrowheads="1"/>
                  </p:cNvSpPr>
                  <p:nvPr/>
                </p:nvSpPr>
                <p:spPr bwMode="auto">
                  <a:xfrm>
                    <a:off x="3127" y="128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2" name="Freeform 1038"/>
                  <p:cNvSpPr>
                    <a:spLocks/>
                  </p:cNvSpPr>
                  <p:nvPr/>
                </p:nvSpPr>
                <p:spPr bwMode="auto">
                  <a:xfrm>
                    <a:off x="3127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3" name="Freeform 1039"/>
                  <p:cNvSpPr>
                    <a:spLocks/>
                  </p:cNvSpPr>
                  <p:nvPr/>
                </p:nvSpPr>
                <p:spPr bwMode="auto">
                  <a:xfrm>
                    <a:off x="3124" y="1282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3 w 3"/>
                      <a:gd name="T3" fmla="*/ 0 w 3"/>
                      <a:gd name="T4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4" name="Freeform 1040"/>
                  <p:cNvSpPr>
                    <a:spLocks/>
                  </p:cNvSpPr>
                  <p:nvPr/>
                </p:nvSpPr>
                <p:spPr bwMode="auto">
                  <a:xfrm>
                    <a:off x="3127" y="1282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5" name="Freeform 1041"/>
                  <p:cNvSpPr>
                    <a:spLocks/>
                  </p:cNvSpPr>
                  <p:nvPr/>
                </p:nvSpPr>
                <p:spPr bwMode="auto">
                  <a:xfrm>
                    <a:off x="2612" y="1312"/>
                    <a:ext cx="14" cy="23"/>
                  </a:xfrm>
                  <a:custGeom>
                    <a:avLst/>
                    <a:gdLst>
                      <a:gd name="T0" fmla="*/ 5 w 5"/>
                      <a:gd name="T1" fmla="*/ 0 h 8"/>
                      <a:gd name="T2" fmla="*/ 5 w 5"/>
                      <a:gd name="T3" fmla="*/ 0 h 8"/>
                      <a:gd name="T4" fmla="*/ 4 w 5"/>
                      <a:gd name="T5" fmla="*/ 0 h 8"/>
                      <a:gd name="T6" fmla="*/ 4 w 5"/>
                      <a:gd name="T7" fmla="*/ 1 h 8"/>
                      <a:gd name="T8" fmla="*/ 4 w 5"/>
                      <a:gd name="T9" fmla="*/ 1 h 8"/>
                      <a:gd name="T10" fmla="*/ 4 w 5"/>
                      <a:gd name="T11" fmla="*/ 1 h 8"/>
                      <a:gd name="T12" fmla="*/ 4 w 5"/>
                      <a:gd name="T13" fmla="*/ 1 h 8"/>
                      <a:gd name="T14" fmla="*/ 4 w 5"/>
                      <a:gd name="T15" fmla="*/ 1 h 8"/>
                      <a:gd name="T16" fmla="*/ 3 w 5"/>
                      <a:gd name="T17" fmla="*/ 1 h 8"/>
                      <a:gd name="T18" fmla="*/ 2 w 5"/>
                      <a:gd name="T19" fmla="*/ 2 h 8"/>
                      <a:gd name="T20" fmla="*/ 2 w 5"/>
                      <a:gd name="T21" fmla="*/ 3 h 8"/>
                      <a:gd name="T22" fmla="*/ 2 w 5"/>
                      <a:gd name="T23" fmla="*/ 3 h 8"/>
                      <a:gd name="T24" fmla="*/ 2 w 5"/>
                      <a:gd name="T25" fmla="*/ 3 h 8"/>
                      <a:gd name="T26" fmla="*/ 2 w 5"/>
                      <a:gd name="T27" fmla="*/ 3 h 8"/>
                      <a:gd name="T28" fmla="*/ 2 w 5"/>
                      <a:gd name="T29" fmla="*/ 3 h 8"/>
                      <a:gd name="T30" fmla="*/ 2 w 5"/>
                      <a:gd name="T31" fmla="*/ 4 h 8"/>
                      <a:gd name="T32" fmla="*/ 1 w 5"/>
                      <a:gd name="T33" fmla="*/ 4 h 8"/>
                      <a:gd name="T34" fmla="*/ 1 w 5"/>
                      <a:gd name="T35" fmla="*/ 5 h 8"/>
                      <a:gd name="T36" fmla="*/ 1 w 5"/>
                      <a:gd name="T37" fmla="*/ 5 h 8"/>
                      <a:gd name="T38" fmla="*/ 2 w 5"/>
                      <a:gd name="T39" fmla="*/ 4 h 8"/>
                      <a:gd name="T40" fmla="*/ 1 w 5"/>
                      <a:gd name="T41" fmla="*/ 5 h 8"/>
                      <a:gd name="T42" fmla="*/ 1 w 5"/>
                      <a:gd name="T43" fmla="*/ 5 h 8"/>
                      <a:gd name="T44" fmla="*/ 1 w 5"/>
                      <a:gd name="T45" fmla="*/ 5 h 8"/>
                      <a:gd name="T46" fmla="*/ 1 w 5"/>
                      <a:gd name="T47" fmla="*/ 5 h 8"/>
                      <a:gd name="T48" fmla="*/ 1 w 5"/>
                      <a:gd name="T49" fmla="*/ 6 h 8"/>
                      <a:gd name="T50" fmla="*/ 1 w 5"/>
                      <a:gd name="T51" fmla="*/ 6 h 8"/>
                      <a:gd name="T52" fmla="*/ 1 w 5"/>
                      <a:gd name="T53" fmla="*/ 7 h 8"/>
                      <a:gd name="T54" fmla="*/ 0 w 5"/>
                      <a:gd name="T55" fmla="*/ 8 h 8"/>
                      <a:gd name="T56" fmla="*/ 1 w 5"/>
                      <a:gd name="T57" fmla="*/ 7 h 8"/>
                      <a:gd name="T58" fmla="*/ 2 w 5"/>
                      <a:gd name="T59" fmla="*/ 5 h 8"/>
                      <a:gd name="T60" fmla="*/ 3 w 5"/>
                      <a:gd name="T61" fmla="*/ 4 h 8"/>
                      <a:gd name="T62" fmla="*/ 3 w 5"/>
                      <a:gd name="T63" fmla="*/ 4 h 8"/>
                      <a:gd name="T64" fmla="*/ 3 w 5"/>
                      <a:gd name="T65" fmla="*/ 4 h 8"/>
                      <a:gd name="T66" fmla="*/ 3 w 5"/>
                      <a:gd name="T67" fmla="*/ 3 h 8"/>
                      <a:gd name="T68" fmla="*/ 3 w 5"/>
                      <a:gd name="T69" fmla="*/ 3 h 8"/>
                      <a:gd name="T70" fmla="*/ 4 w 5"/>
                      <a:gd name="T71" fmla="*/ 4 h 8"/>
                      <a:gd name="T72" fmla="*/ 4 w 5"/>
                      <a:gd name="T73" fmla="*/ 3 h 8"/>
                      <a:gd name="T74" fmla="*/ 4 w 5"/>
                      <a:gd name="T75" fmla="*/ 3 h 8"/>
                      <a:gd name="T76" fmla="*/ 4 w 5"/>
                      <a:gd name="T77" fmla="*/ 3 h 8"/>
                      <a:gd name="T78" fmla="*/ 4 w 5"/>
                      <a:gd name="T79" fmla="*/ 2 h 8"/>
                      <a:gd name="T80" fmla="*/ 4 w 5"/>
                      <a:gd name="T81" fmla="*/ 2 h 8"/>
                      <a:gd name="T82" fmla="*/ 5 w 5"/>
                      <a:gd name="T83" fmla="*/ 2 h 8"/>
                      <a:gd name="T84" fmla="*/ 5 w 5"/>
                      <a:gd name="T85" fmla="*/ 2 h 8"/>
                      <a:gd name="T86" fmla="*/ 5 w 5"/>
                      <a:gd name="T87" fmla="*/ 1 h 8"/>
                      <a:gd name="T88" fmla="*/ 5 w 5"/>
                      <a:gd name="T89" fmla="*/ 1 h 8"/>
                      <a:gd name="T90" fmla="*/ 5 w 5"/>
                      <a:gd name="T91" fmla="*/ 1 h 8"/>
                      <a:gd name="T92" fmla="*/ 4 w 5"/>
                      <a:gd name="T93" fmla="*/ 1 h 8"/>
                      <a:gd name="T94" fmla="*/ 4 w 5"/>
                      <a:gd name="T95" fmla="*/ 1 h 8"/>
                      <a:gd name="T96" fmla="*/ 5 w 5"/>
                      <a:gd name="T97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5" h="8">
                        <a:moveTo>
                          <a:pt x="5" y="0"/>
                        </a:move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1" y="4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2" y="5"/>
                          <a:pt x="2" y="4"/>
                          <a:pt x="2" y="4"/>
                        </a:cubicBezTo>
                        <a:cubicBezTo>
                          <a:pt x="2" y="5"/>
                          <a:pt x="2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7"/>
                        </a:cubicBezTo>
                        <a:cubicBezTo>
                          <a:pt x="1" y="7"/>
                          <a:pt x="0" y="7"/>
                          <a:pt x="0" y="8"/>
                        </a:cubicBezTo>
                        <a:cubicBezTo>
                          <a:pt x="0" y="8"/>
                          <a:pt x="1" y="7"/>
                          <a:pt x="1" y="7"/>
                        </a:cubicBezTo>
                        <a:cubicBezTo>
                          <a:pt x="1" y="7"/>
                          <a:pt x="2" y="5"/>
                          <a:pt x="2" y="5"/>
                        </a:cubicBezTo>
                        <a:cubicBezTo>
                          <a:pt x="3" y="5"/>
                          <a:pt x="3" y="5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4"/>
                          <a:pt x="4" y="4"/>
                        </a:cubicBez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5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6" name="Rectangle 1042"/>
                  <p:cNvSpPr>
                    <a:spLocks noChangeArrowheads="1"/>
                  </p:cNvSpPr>
                  <p:nvPr/>
                </p:nvSpPr>
                <p:spPr bwMode="auto">
                  <a:xfrm>
                    <a:off x="3127" y="128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7" name="Freeform 1043"/>
                  <p:cNvSpPr>
                    <a:spLocks/>
                  </p:cNvSpPr>
                  <p:nvPr/>
                </p:nvSpPr>
                <p:spPr bwMode="auto">
                  <a:xfrm>
                    <a:off x="3124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8" name="Freeform 1044"/>
                  <p:cNvSpPr>
                    <a:spLocks/>
                  </p:cNvSpPr>
                  <p:nvPr/>
                </p:nvSpPr>
                <p:spPr bwMode="auto">
                  <a:xfrm>
                    <a:off x="2607" y="1276"/>
                    <a:ext cx="5" cy="3"/>
                  </a:xfrm>
                  <a:custGeom>
                    <a:avLst/>
                    <a:gdLst>
                      <a:gd name="T0" fmla="*/ 0 w 2"/>
                      <a:gd name="T1" fmla="*/ 1 h 1"/>
                      <a:gd name="T2" fmla="*/ 2 w 2"/>
                      <a:gd name="T3" fmla="*/ 0 h 1"/>
                      <a:gd name="T4" fmla="*/ 2 w 2"/>
                      <a:gd name="T5" fmla="*/ 0 h 1"/>
                      <a:gd name="T6" fmla="*/ 2 w 2"/>
                      <a:gd name="T7" fmla="*/ 0 h 1"/>
                      <a:gd name="T8" fmla="*/ 2 w 2"/>
                      <a:gd name="T9" fmla="*/ 0 h 1"/>
                      <a:gd name="T10" fmla="*/ 2 w 2"/>
                      <a:gd name="T11" fmla="*/ 0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1 w 2"/>
                      <a:gd name="T19" fmla="*/ 1 h 1"/>
                      <a:gd name="T20" fmla="*/ 0 w 2"/>
                      <a:gd name="T21" fmla="*/ 1 h 1"/>
                      <a:gd name="T22" fmla="*/ 0 w 2"/>
                      <a:gd name="T2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19" name="Freeform 1045"/>
                  <p:cNvSpPr>
                    <a:spLocks/>
                  </p:cNvSpPr>
                  <p:nvPr/>
                </p:nvSpPr>
                <p:spPr bwMode="auto">
                  <a:xfrm>
                    <a:off x="3121" y="1276"/>
                    <a:ext cx="0" cy="3"/>
                  </a:xfrm>
                  <a:custGeom>
                    <a:avLst/>
                    <a:gdLst>
                      <a:gd name="T0" fmla="*/ 3 h 3"/>
                      <a:gd name="T1" fmla="*/ 3 h 3"/>
                      <a:gd name="T2" fmla="*/ 0 h 3"/>
                      <a:gd name="T3" fmla="*/ 3 h 3"/>
                      <a:gd name="T4" fmla="*/ 3 h 3"/>
                      <a:gd name="T5" fmla="*/ 3 h 3"/>
                      <a:gd name="T6" fmla="*/ 3 h 3"/>
                      <a:gd name="T7" fmla="*/ 3 h 3"/>
                      <a:gd name="T8" fmla="*/ 3 h 3"/>
                      <a:gd name="T9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0" name="Freeform 1046"/>
                  <p:cNvSpPr>
                    <a:spLocks/>
                  </p:cNvSpPr>
                  <p:nvPr/>
                </p:nvSpPr>
                <p:spPr bwMode="auto">
                  <a:xfrm>
                    <a:off x="3127" y="1282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1" name="Freeform 1047"/>
                  <p:cNvSpPr>
                    <a:spLocks/>
                  </p:cNvSpPr>
                  <p:nvPr/>
                </p:nvSpPr>
                <p:spPr bwMode="auto">
                  <a:xfrm>
                    <a:off x="3121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2" name="Freeform 1048"/>
                  <p:cNvSpPr>
                    <a:spLocks/>
                  </p:cNvSpPr>
                  <p:nvPr/>
                </p:nvSpPr>
                <p:spPr bwMode="auto">
                  <a:xfrm>
                    <a:off x="2621" y="1315"/>
                    <a:ext cx="11" cy="11"/>
                  </a:xfrm>
                  <a:custGeom>
                    <a:avLst/>
                    <a:gdLst>
                      <a:gd name="T0" fmla="*/ 3 w 4"/>
                      <a:gd name="T1" fmla="*/ 0 h 4"/>
                      <a:gd name="T2" fmla="*/ 3 w 4"/>
                      <a:gd name="T3" fmla="*/ 0 h 4"/>
                      <a:gd name="T4" fmla="*/ 3 w 4"/>
                      <a:gd name="T5" fmla="*/ 0 h 4"/>
                      <a:gd name="T6" fmla="*/ 2 w 4"/>
                      <a:gd name="T7" fmla="*/ 1 h 4"/>
                      <a:gd name="T8" fmla="*/ 2 w 4"/>
                      <a:gd name="T9" fmla="*/ 1 h 4"/>
                      <a:gd name="T10" fmla="*/ 2 w 4"/>
                      <a:gd name="T11" fmla="*/ 1 h 4"/>
                      <a:gd name="T12" fmla="*/ 1 w 4"/>
                      <a:gd name="T13" fmla="*/ 2 h 4"/>
                      <a:gd name="T14" fmla="*/ 1 w 4"/>
                      <a:gd name="T15" fmla="*/ 3 h 4"/>
                      <a:gd name="T16" fmla="*/ 0 w 4"/>
                      <a:gd name="T17" fmla="*/ 4 h 4"/>
                      <a:gd name="T18" fmla="*/ 0 w 4"/>
                      <a:gd name="T19" fmla="*/ 4 h 4"/>
                      <a:gd name="T20" fmla="*/ 0 w 4"/>
                      <a:gd name="T21" fmla="*/ 4 h 4"/>
                      <a:gd name="T22" fmla="*/ 0 w 4"/>
                      <a:gd name="T23" fmla="*/ 4 h 4"/>
                      <a:gd name="T24" fmla="*/ 1 w 4"/>
                      <a:gd name="T25" fmla="*/ 4 h 4"/>
                      <a:gd name="T26" fmla="*/ 1 w 4"/>
                      <a:gd name="T27" fmla="*/ 3 h 4"/>
                      <a:gd name="T28" fmla="*/ 1 w 4"/>
                      <a:gd name="T29" fmla="*/ 3 h 4"/>
                      <a:gd name="T30" fmla="*/ 2 w 4"/>
                      <a:gd name="T31" fmla="*/ 4 h 4"/>
                      <a:gd name="T32" fmla="*/ 2 w 4"/>
                      <a:gd name="T33" fmla="*/ 3 h 4"/>
                      <a:gd name="T34" fmla="*/ 2 w 4"/>
                      <a:gd name="T35" fmla="*/ 3 h 4"/>
                      <a:gd name="T36" fmla="*/ 3 w 4"/>
                      <a:gd name="T37" fmla="*/ 2 h 4"/>
                      <a:gd name="T38" fmla="*/ 3 w 4"/>
                      <a:gd name="T39" fmla="*/ 1 h 4"/>
                      <a:gd name="T40" fmla="*/ 3 w 4"/>
                      <a:gd name="T41" fmla="*/ 2 h 4"/>
                      <a:gd name="T42" fmla="*/ 3 w 4"/>
                      <a:gd name="T43" fmla="*/ 3 h 4"/>
                      <a:gd name="T44" fmla="*/ 3 w 4"/>
                      <a:gd name="T45" fmla="*/ 2 h 4"/>
                      <a:gd name="T46" fmla="*/ 3 w 4"/>
                      <a:gd name="T47" fmla="*/ 2 h 4"/>
                      <a:gd name="T48" fmla="*/ 3 w 4"/>
                      <a:gd name="T49" fmla="*/ 2 h 4"/>
                      <a:gd name="T50" fmla="*/ 3 w 4"/>
                      <a:gd name="T51" fmla="*/ 2 h 4"/>
                      <a:gd name="T52" fmla="*/ 3 w 4"/>
                      <a:gd name="T53" fmla="*/ 1 h 4"/>
                      <a:gd name="T54" fmla="*/ 3 w 4"/>
                      <a:gd name="T55" fmla="*/ 1 h 4"/>
                      <a:gd name="T56" fmla="*/ 4 w 4"/>
                      <a:gd name="T57" fmla="*/ 1 h 4"/>
                      <a:gd name="T58" fmla="*/ 3 w 4"/>
                      <a:gd name="T59" fmla="*/ 1 h 4"/>
                      <a:gd name="T60" fmla="*/ 3 w 4"/>
                      <a:gd name="T61" fmla="*/ 1 h 4"/>
                      <a:gd name="T62" fmla="*/ 3 w 4"/>
                      <a:gd name="T63" fmla="*/ 0 h 4"/>
                      <a:gd name="T64" fmla="*/ 3 w 4"/>
                      <a:gd name="T65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" h="4">
                        <a:moveTo>
                          <a:pt x="3" y="0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ubicBezTo>
                          <a:pt x="1" y="3"/>
                          <a:pt x="1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2"/>
                          <a:pt x="3" y="2"/>
                          <a:pt x="3" y="2"/>
                        </a:cubicBezTo>
                        <a:cubicBezTo>
                          <a:pt x="3" y="2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3" name="Freeform 1049"/>
                  <p:cNvSpPr>
                    <a:spLocks/>
                  </p:cNvSpPr>
                  <p:nvPr/>
                </p:nvSpPr>
                <p:spPr bwMode="auto">
                  <a:xfrm>
                    <a:off x="3135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4" name="Freeform 1050"/>
                  <p:cNvSpPr>
                    <a:spLocks/>
                  </p:cNvSpPr>
                  <p:nvPr/>
                </p:nvSpPr>
                <p:spPr bwMode="auto">
                  <a:xfrm>
                    <a:off x="3135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5" name="Freeform 1051"/>
                  <p:cNvSpPr>
                    <a:spLocks/>
                  </p:cNvSpPr>
                  <p:nvPr/>
                </p:nvSpPr>
                <p:spPr bwMode="auto">
                  <a:xfrm>
                    <a:off x="2612" y="1276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6" name="Freeform 1052"/>
                  <p:cNvSpPr>
                    <a:spLocks/>
                  </p:cNvSpPr>
                  <p:nvPr/>
                </p:nvSpPr>
                <p:spPr bwMode="auto">
                  <a:xfrm>
                    <a:off x="3130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7" name="Freeform 1053"/>
                  <p:cNvSpPr>
                    <a:spLocks/>
                  </p:cNvSpPr>
                  <p:nvPr/>
                </p:nvSpPr>
                <p:spPr bwMode="auto">
                  <a:xfrm>
                    <a:off x="3138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8" name="Freeform 1054"/>
                  <p:cNvSpPr>
                    <a:spLocks/>
                  </p:cNvSpPr>
                  <p:nvPr/>
                </p:nvSpPr>
                <p:spPr bwMode="auto">
                  <a:xfrm>
                    <a:off x="3138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29" name="Freeform 1055"/>
                  <p:cNvSpPr>
                    <a:spLocks/>
                  </p:cNvSpPr>
                  <p:nvPr/>
                </p:nvSpPr>
                <p:spPr bwMode="auto">
                  <a:xfrm>
                    <a:off x="3132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0" name="Freeform 1056"/>
                  <p:cNvSpPr>
                    <a:spLocks/>
                  </p:cNvSpPr>
                  <p:nvPr/>
                </p:nvSpPr>
                <p:spPr bwMode="auto">
                  <a:xfrm>
                    <a:off x="3135" y="128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1" name="Freeform 1057"/>
                  <p:cNvSpPr>
                    <a:spLocks/>
                  </p:cNvSpPr>
                  <p:nvPr/>
                </p:nvSpPr>
                <p:spPr bwMode="auto">
                  <a:xfrm>
                    <a:off x="3130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2" name="Rectangle 1058"/>
                  <p:cNvSpPr>
                    <a:spLocks noChangeArrowheads="1"/>
                  </p:cNvSpPr>
                  <p:nvPr/>
                </p:nvSpPr>
                <p:spPr bwMode="auto">
                  <a:xfrm>
                    <a:off x="3130" y="1282"/>
                    <a:ext cx="2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3" name="Freeform 1059"/>
                  <p:cNvSpPr>
                    <a:spLocks/>
                  </p:cNvSpPr>
                  <p:nvPr/>
                </p:nvSpPr>
                <p:spPr bwMode="auto">
                  <a:xfrm>
                    <a:off x="3130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4" name="Freeform 1060"/>
                  <p:cNvSpPr>
                    <a:spLocks/>
                  </p:cNvSpPr>
                  <p:nvPr/>
                </p:nvSpPr>
                <p:spPr bwMode="auto">
                  <a:xfrm>
                    <a:off x="3132" y="1282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1 h 1"/>
                      <a:gd name="T5" fmla="*/ 0 h 1"/>
                      <a:gd name="T6" fmla="*/ 0 h 1"/>
                      <a:gd name="T7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5" name="Freeform 1061"/>
                  <p:cNvSpPr>
                    <a:spLocks/>
                  </p:cNvSpPr>
                  <p:nvPr/>
                </p:nvSpPr>
                <p:spPr bwMode="auto">
                  <a:xfrm>
                    <a:off x="3132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6" name="Freeform 1062"/>
                  <p:cNvSpPr>
                    <a:spLocks/>
                  </p:cNvSpPr>
                  <p:nvPr/>
                </p:nvSpPr>
                <p:spPr bwMode="auto">
                  <a:xfrm>
                    <a:off x="3135" y="1285"/>
                    <a:ext cx="3" cy="0"/>
                  </a:xfrm>
                  <a:custGeom>
                    <a:avLst/>
                    <a:gdLst>
                      <a:gd name="T0" fmla="*/ 0 w 3"/>
                      <a:gd name="T1" fmla="*/ 3 w 3"/>
                      <a:gd name="T2" fmla="*/ 3 w 3"/>
                      <a:gd name="T3" fmla="*/ 3 w 3"/>
                      <a:gd name="T4" fmla="*/ 0 w 3"/>
                      <a:gd name="T5" fmla="*/ 0 w 3"/>
                      <a:gd name="T6" fmla="*/ 0 w 3"/>
                      <a:gd name="T7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7" name="Freeform 1063"/>
                  <p:cNvSpPr>
                    <a:spLocks/>
                  </p:cNvSpPr>
                  <p:nvPr/>
                </p:nvSpPr>
                <p:spPr bwMode="auto">
                  <a:xfrm>
                    <a:off x="3308" y="120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8" name="Freeform 1064"/>
                  <p:cNvSpPr>
                    <a:spLocks/>
                  </p:cNvSpPr>
                  <p:nvPr/>
                </p:nvSpPr>
                <p:spPr bwMode="auto">
                  <a:xfrm>
                    <a:off x="3308" y="1209"/>
                    <a:ext cx="8" cy="6"/>
                  </a:xfrm>
                  <a:custGeom>
                    <a:avLst/>
                    <a:gdLst>
                      <a:gd name="T0" fmla="*/ 0 w 3"/>
                      <a:gd name="T1" fmla="*/ 0 h 2"/>
                      <a:gd name="T2" fmla="*/ 0 w 3"/>
                      <a:gd name="T3" fmla="*/ 0 h 2"/>
                      <a:gd name="T4" fmla="*/ 0 w 3"/>
                      <a:gd name="T5" fmla="*/ 0 h 2"/>
                      <a:gd name="T6" fmla="*/ 0 w 3"/>
                      <a:gd name="T7" fmla="*/ 0 h 2"/>
                      <a:gd name="T8" fmla="*/ 0 w 3"/>
                      <a:gd name="T9" fmla="*/ 0 h 2"/>
                      <a:gd name="T10" fmla="*/ 0 w 3"/>
                      <a:gd name="T11" fmla="*/ 0 h 2"/>
                      <a:gd name="T12" fmla="*/ 0 w 3"/>
                      <a:gd name="T13" fmla="*/ 0 h 2"/>
                      <a:gd name="T14" fmla="*/ 0 w 3"/>
                      <a:gd name="T15" fmla="*/ 0 h 2"/>
                      <a:gd name="T16" fmla="*/ 0 w 3"/>
                      <a:gd name="T17" fmla="*/ 0 h 2"/>
                      <a:gd name="T18" fmla="*/ 1 w 3"/>
                      <a:gd name="T19" fmla="*/ 1 h 2"/>
                      <a:gd name="T20" fmla="*/ 1 w 3"/>
                      <a:gd name="T21" fmla="*/ 1 h 2"/>
                      <a:gd name="T22" fmla="*/ 1 w 3"/>
                      <a:gd name="T23" fmla="*/ 1 h 2"/>
                      <a:gd name="T24" fmla="*/ 1 w 3"/>
                      <a:gd name="T25" fmla="*/ 1 h 2"/>
                      <a:gd name="T26" fmla="*/ 1 w 3"/>
                      <a:gd name="T27" fmla="*/ 1 h 2"/>
                      <a:gd name="T28" fmla="*/ 2 w 3"/>
                      <a:gd name="T29" fmla="*/ 1 h 2"/>
                      <a:gd name="T30" fmla="*/ 3 w 3"/>
                      <a:gd name="T31" fmla="*/ 2 h 2"/>
                      <a:gd name="T32" fmla="*/ 2 w 3"/>
                      <a:gd name="T33" fmla="*/ 1 h 2"/>
                      <a:gd name="T34" fmla="*/ 2 w 3"/>
                      <a:gd name="T35" fmla="*/ 1 h 2"/>
                      <a:gd name="T36" fmla="*/ 2 w 3"/>
                      <a:gd name="T37" fmla="*/ 1 h 2"/>
                      <a:gd name="T38" fmla="*/ 2 w 3"/>
                      <a:gd name="T39" fmla="*/ 1 h 2"/>
                      <a:gd name="T40" fmla="*/ 2 w 3"/>
                      <a:gd name="T41" fmla="*/ 1 h 2"/>
                      <a:gd name="T42" fmla="*/ 2 w 3"/>
                      <a:gd name="T43" fmla="*/ 1 h 2"/>
                      <a:gd name="T44" fmla="*/ 1 w 3"/>
                      <a:gd name="T45" fmla="*/ 1 h 2"/>
                      <a:gd name="T46" fmla="*/ 1 w 3"/>
                      <a:gd name="T47" fmla="*/ 0 h 2"/>
                      <a:gd name="T48" fmla="*/ 1 w 3"/>
                      <a:gd name="T49" fmla="*/ 0 h 2"/>
                      <a:gd name="T50" fmla="*/ 0 w 3"/>
                      <a:gd name="T51" fmla="*/ 0 h 2"/>
                      <a:gd name="T52" fmla="*/ 0 w 3"/>
                      <a:gd name="T5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"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0"/>
                        </a:cubicBezTo>
                        <a:cubicBezTo>
                          <a:pt x="0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3" y="2"/>
                        </a:cubicBezTo>
                        <a:cubicBezTo>
                          <a:pt x="3" y="2"/>
                          <a:pt x="3" y="2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39" name="Freeform 1065"/>
                  <p:cNvSpPr>
                    <a:spLocks/>
                  </p:cNvSpPr>
                  <p:nvPr/>
                </p:nvSpPr>
                <p:spPr bwMode="auto">
                  <a:xfrm>
                    <a:off x="3310" y="1212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0" name="Freeform 1066"/>
                  <p:cNvSpPr>
                    <a:spLocks/>
                  </p:cNvSpPr>
                  <p:nvPr/>
                </p:nvSpPr>
                <p:spPr bwMode="auto">
                  <a:xfrm>
                    <a:off x="3155" y="1287"/>
                    <a:ext cx="2" cy="0"/>
                  </a:xfrm>
                  <a:custGeom>
                    <a:avLst/>
                    <a:gdLst>
                      <a:gd name="T0" fmla="*/ 2 w 2"/>
                      <a:gd name="T1" fmla="*/ 2 w 2"/>
                      <a:gd name="T2" fmla="*/ 0 w 2"/>
                      <a:gd name="T3" fmla="*/ 0 w 2"/>
                      <a:gd name="T4" fmla="*/ 2 w 2"/>
                      <a:gd name="T5" fmla="*/ 2 w 2"/>
                      <a:gd name="T6" fmla="*/ 2 w 2"/>
                      <a:gd name="T7" fmla="*/ 2 w 2"/>
                      <a:gd name="T8" fmla="*/ 2 w 2"/>
                      <a:gd name="T9" fmla="*/ 2 w 2"/>
                      <a:gd name="T10" fmla="*/ 2 w 2"/>
                      <a:gd name="T11" fmla="*/ 2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lnTo>
                          <a:pt x="2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1" name="Freeform 1067"/>
                  <p:cNvSpPr>
                    <a:spLocks/>
                  </p:cNvSpPr>
                  <p:nvPr/>
                </p:nvSpPr>
                <p:spPr bwMode="auto">
                  <a:xfrm>
                    <a:off x="3155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2" name="Rectangle 1068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8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3" name="Freeform 1069"/>
                  <p:cNvSpPr>
                    <a:spLocks/>
                  </p:cNvSpPr>
                  <p:nvPr/>
                </p:nvSpPr>
                <p:spPr bwMode="auto">
                  <a:xfrm>
                    <a:off x="2612" y="12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4" name="Freeform 1070"/>
                  <p:cNvSpPr>
                    <a:spLocks/>
                  </p:cNvSpPr>
                  <p:nvPr/>
                </p:nvSpPr>
                <p:spPr bwMode="auto">
                  <a:xfrm>
                    <a:off x="2587" y="1276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0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5" name="Freeform 1071"/>
                  <p:cNvSpPr>
                    <a:spLocks/>
                  </p:cNvSpPr>
                  <p:nvPr/>
                </p:nvSpPr>
                <p:spPr bwMode="auto">
                  <a:xfrm>
                    <a:off x="2585" y="1282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1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6" name="Oval 1072"/>
                  <p:cNvSpPr>
                    <a:spLocks noChangeArrowheads="1"/>
                  </p:cNvSpPr>
                  <p:nvPr/>
                </p:nvSpPr>
                <p:spPr bwMode="auto">
                  <a:xfrm>
                    <a:off x="3310" y="120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7" name="Rectangle 1073"/>
                  <p:cNvSpPr>
                    <a:spLocks noChangeArrowheads="1"/>
                  </p:cNvSpPr>
                  <p:nvPr/>
                </p:nvSpPr>
                <p:spPr bwMode="auto">
                  <a:xfrm>
                    <a:off x="3132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8" name="Rectangle 1074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8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49" name="Oval 1075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8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0" name="Freeform 1076"/>
                  <p:cNvSpPr>
                    <a:spLocks/>
                  </p:cNvSpPr>
                  <p:nvPr/>
                </p:nvSpPr>
                <p:spPr bwMode="auto">
                  <a:xfrm>
                    <a:off x="3146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1" name="Rectangle 1077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2" name="Freeform 1078"/>
                  <p:cNvSpPr>
                    <a:spLocks/>
                  </p:cNvSpPr>
                  <p:nvPr/>
                </p:nvSpPr>
                <p:spPr bwMode="auto">
                  <a:xfrm>
                    <a:off x="3146" y="1285"/>
                    <a:ext cx="3" cy="0"/>
                  </a:xfrm>
                  <a:custGeom>
                    <a:avLst/>
                    <a:gdLst>
                      <a:gd name="T0" fmla="*/ 3 w 3"/>
                      <a:gd name="T1" fmla="*/ 0 w 3"/>
                      <a:gd name="T2" fmla="*/ 3 w 3"/>
                      <a:gd name="T3" fmla="*/ 3 w 3"/>
                      <a:gd name="T4" fmla="*/ 3 w 3"/>
                      <a:gd name="T5" fmla="*/ 3 w 3"/>
                      <a:gd name="T6" fmla="*/ 3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3">
                        <a:moveTo>
                          <a:pt x="3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3" name="Freeform 1079"/>
                  <p:cNvSpPr>
                    <a:spLocks/>
                  </p:cNvSpPr>
                  <p:nvPr/>
                </p:nvSpPr>
                <p:spPr bwMode="auto">
                  <a:xfrm>
                    <a:off x="3146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4" name="Freeform 1080"/>
                  <p:cNvSpPr>
                    <a:spLocks/>
                  </p:cNvSpPr>
                  <p:nvPr/>
                </p:nvSpPr>
                <p:spPr bwMode="auto">
                  <a:xfrm>
                    <a:off x="2604" y="1279"/>
                    <a:ext cx="8" cy="3"/>
                  </a:xfrm>
                  <a:custGeom>
                    <a:avLst/>
                    <a:gdLst>
                      <a:gd name="T0" fmla="*/ 1 w 3"/>
                      <a:gd name="T1" fmla="*/ 1 h 1"/>
                      <a:gd name="T2" fmla="*/ 0 w 3"/>
                      <a:gd name="T3" fmla="*/ 1 h 1"/>
                      <a:gd name="T4" fmla="*/ 0 w 3"/>
                      <a:gd name="T5" fmla="*/ 1 h 1"/>
                      <a:gd name="T6" fmla="*/ 0 w 3"/>
                      <a:gd name="T7" fmla="*/ 1 h 1"/>
                      <a:gd name="T8" fmla="*/ 1 w 3"/>
                      <a:gd name="T9" fmla="*/ 1 h 1"/>
                      <a:gd name="T10" fmla="*/ 1 w 3"/>
                      <a:gd name="T11" fmla="*/ 1 h 1"/>
                      <a:gd name="T12" fmla="*/ 1 w 3"/>
                      <a:gd name="T13" fmla="*/ 1 h 1"/>
                      <a:gd name="T14" fmla="*/ 1 w 3"/>
                      <a:gd name="T15" fmla="*/ 1 h 1"/>
                      <a:gd name="T16" fmla="*/ 1 w 3"/>
                      <a:gd name="T17" fmla="*/ 1 h 1"/>
                      <a:gd name="T18" fmla="*/ 1 w 3"/>
                      <a:gd name="T19" fmla="*/ 1 h 1"/>
                      <a:gd name="T20" fmla="*/ 1 w 3"/>
                      <a:gd name="T21" fmla="*/ 1 h 1"/>
                      <a:gd name="T22" fmla="*/ 1 w 3"/>
                      <a:gd name="T23" fmla="*/ 1 h 1"/>
                      <a:gd name="T24" fmla="*/ 1 w 3"/>
                      <a:gd name="T25" fmla="*/ 1 h 1"/>
                      <a:gd name="T26" fmla="*/ 1 w 3"/>
                      <a:gd name="T27" fmla="*/ 1 h 1"/>
                      <a:gd name="T28" fmla="*/ 1 w 3"/>
                      <a:gd name="T29" fmla="*/ 1 h 1"/>
                      <a:gd name="T30" fmla="*/ 1 w 3"/>
                      <a:gd name="T31" fmla="*/ 1 h 1"/>
                      <a:gd name="T32" fmla="*/ 2 w 3"/>
                      <a:gd name="T33" fmla="*/ 1 h 1"/>
                      <a:gd name="T34" fmla="*/ 3 w 3"/>
                      <a:gd name="T35" fmla="*/ 0 h 1"/>
                      <a:gd name="T36" fmla="*/ 3 w 3"/>
                      <a:gd name="T37" fmla="*/ 0 h 1"/>
                      <a:gd name="T38" fmla="*/ 3 w 3"/>
                      <a:gd name="T39" fmla="*/ 0 h 1"/>
                      <a:gd name="T40" fmla="*/ 3 w 3"/>
                      <a:gd name="T41" fmla="*/ 0 h 1"/>
                      <a:gd name="T42" fmla="*/ 2 w 3"/>
                      <a:gd name="T43" fmla="*/ 0 h 1"/>
                      <a:gd name="T44" fmla="*/ 2 w 3"/>
                      <a:gd name="T45" fmla="*/ 1 h 1"/>
                      <a:gd name="T46" fmla="*/ 1 w 3"/>
                      <a:gd name="T47" fmla="*/ 1 h 1"/>
                      <a:gd name="T48" fmla="*/ 1 w 3"/>
                      <a:gd name="T4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5" name="Freeform 1081"/>
                  <p:cNvSpPr>
                    <a:spLocks/>
                  </p:cNvSpPr>
                  <p:nvPr/>
                </p:nvSpPr>
                <p:spPr bwMode="auto">
                  <a:xfrm>
                    <a:off x="2610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6" name="Rectangle 1082"/>
                  <p:cNvSpPr>
                    <a:spLocks noChangeArrowheads="1"/>
                  </p:cNvSpPr>
                  <p:nvPr/>
                </p:nvSpPr>
                <p:spPr bwMode="auto">
                  <a:xfrm>
                    <a:off x="3146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7" name="Rectangle 1083"/>
                  <p:cNvSpPr>
                    <a:spLocks noChangeArrowheads="1"/>
                  </p:cNvSpPr>
                  <p:nvPr/>
                </p:nvSpPr>
                <p:spPr bwMode="auto">
                  <a:xfrm>
                    <a:off x="3152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8" name="Freeform 1084"/>
                  <p:cNvSpPr>
                    <a:spLocks/>
                  </p:cNvSpPr>
                  <p:nvPr/>
                </p:nvSpPr>
                <p:spPr bwMode="auto">
                  <a:xfrm>
                    <a:off x="3149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59" name="Freeform 1085"/>
                  <p:cNvSpPr>
                    <a:spLocks/>
                  </p:cNvSpPr>
                  <p:nvPr/>
                </p:nvSpPr>
                <p:spPr bwMode="auto">
                  <a:xfrm>
                    <a:off x="3149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0" name="Freeform 1086"/>
                  <p:cNvSpPr>
                    <a:spLocks/>
                  </p:cNvSpPr>
                  <p:nvPr/>
                </p:nvSpPr>
                <p:spPr bwMode="auto">
                  <a:xfrm>
                    <a:off x="3146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1" name="Freeform 1087"/>
                  <p:cNvSpPr>
                    <a:spLocks/>
                  </p:cNvSpPr>
                  <p:nvPr/>
                </p:nvSpPr>
                <p:spPr bwMode="auto">
                  <a:xfrm>
                    <a:off x="3138" y="1287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0 w 3"/>
                      <a:gd name="T3" fmla="*/ 0 w 3"/>
                      <a:gd name="T4" fmla="*/ 0 w 3"/>
                      <a:gd name="T5" fmla="*/ 3 w 3"/>
                      <a:gd name="T6" fmla="*/ 3 w 3"/>
                      <a:gd name="T7" fmla="*/ 3 w 3"/>
                      <a:gd name="T8" fmla="*/ 3 w 3"/>
                      <a:gd name="T9" fmla="*/ 3 w 3"/>
                      <a:gd name="T10" fmla="*/ 3 w 3"/>
                      <a:gd name="T11" fmla="*/ 3 w 3"/>
                      <a:gd name="T12" fmla="*/ 3 w 3"/>
                      <a:gd name="T13" fmla="*/ 3 w 3"/>
                      <a:gd name="T14" fmla="*/ 3 w 3"/>
                      <a:gd name="T15" fmla="*/ 3 w 3"/>
                      <a:gd name="T16" fmla="*/ 3 w 3"/>
                      <a:gd name="T17" fmla="*/ 0 w 3"/>
                      <a:gd name="T18" fmla="*/ 0 w 3"/>
                      <a:gd name="T19" fmla="*/ 0 w 3"/>
                      <a:gd name="T20" fmla="*/ 0 w 3"/>
                      <a:gd name="T21" fmla="*/ 0 w 3"/>
                      <a:gd name="T22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2" name="Oval 1088"/>
                  <p:cNvSpPr>
                    <a:spLocks noChangeArrowheads="1"/>
                  </p:cNvSpPr>
                  <p:nvPr/>
                </p:nvSpPr>
                <p:spPr bwMode="auto">
                  <a:xfrm>
                    <a:off x="3141" y="12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3" name="Freeform 1089"/>
                  <p:cNvSpPr>
                    <a:spLocks/>
                  </p:cNvSpPr>
                  <p:nvPr/>
                </p:nvSpPr>
                <p:spPr bwMode="auto">
                  <a:xfrm>
                    <a:off x="2612" y="1287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4" name="Freeform 1090"/>
                  <p:cNvSpPr>
                    <a:spLocks/>
                  </p:cNvSpPr>
                  <p:nvPr/>
                </p:nvSpPr>
                <p:spPr bwMode="auto">
                  <a:xfrm>
                    <a:off x="3146" y="1282"/>
                    <a:ext cx="3" cy="3"/>
                  </a:xfrm>
                  <a:custGeom>
                    <a:avLst/>
                    <a:gdLst>
                      <a:gd name="T0" fmla="*/ 0 w 3"/>
                      <a:gd name="T1" fmla="*/ 3 h 3"/>
                      <a:gd name="T2" fmla="*/ 0 w 3"/>
                      <a:gd name="T3" fmla="*/ 3 h 3"/>
                      <a:gd name="T4" fmla="*/ 0 w 3"/>
                      <a:gd name="T5" fmla="*/ 3 h 3"/>
                      <a:gd name="T6" fmla="*/ 0 w 3"/>
                      <a:gd name="T7" fmla="*/ 3 h 3"/>
                      <a:gd name="T8" fmla="*/ 0 w 3"/>
                      <a:gd name="T9" fmla="*/ 3 h 3"/>
                      <a:gd name="T10" fmla="*/ 0 w 3"/>
                      <a:gd name="T11" fmla="*/ 3 h 3"/>
                      <a:gd name="T12" fmla="*/ 3 w 3"/>
                      <a:gd name="T13" fmla="*/ 0 h 3"/>
                      <a:gd name="T14" fmla="*/ 3 w 3"/>
                      <a:gd name="T15" fmla="*/ 0 h 3"/>
                      <a:gd name="T16" fmla="*/ 3 w 3"/>
                      <a:gd name="T17" fmla="*/ 0 h 3"/>
                      <a:gd name="T18" fmla="*/ 0 w 3"/>
                      <a:gd name="T19" fmla="*/ 0 h 3"/>
                      <a:gd name="T20" fmla="*/ 0 w 3"/>
                      <a:gd name="T21" fmla="*/ 0 h 3"/>
                      <a:gd name="T22" fmla="*/ 0 w 3"/>
                      <a:gd name="T23" fmla="*/ 3 h 3"/>
                      <a:gd name="T24" fmla="*/ 0 w 3"/>
                      <a:gd name="T25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5" name="Freeform 1091"/>
                  <p:cNvSpPr>
                    <a:spLocks/>
                  </p:cNvSpPr>
                  <p:nvPr/>
                </p:nvSpPr>
                <p:spPr bwMode="auto">
                  <a:xfrm>
                    <a:off x="3143" y="1285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1 w 1"/>
                      <a:gd name="T12" fmla="*/ 1 w 1"/>
                      <a:gd name="T13" fmla="*/ 1 w 1"/>
                      <a:gd name="T1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6" name="Oval 1092"/>
                  <p:cNvSpPr>
                    <a:spLocks noChangeArrowheads="1"/>
                  </p:cNvSpPr>
                  <p:nvPr/>
                </p:nvSpPr>
                <p:spPr bwMode="auto">
                  <a:xfrm>
                    <a:off x="3324" y="124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7" name="Oval 1093"/>
                  <p:cNvSpPr>
                    <a:spLocks noChangeArrowheads="1"/>
                  </p:cNvSpPr>
                  <p:nvPr/>
                </p:nvSpPr>
                <p:spPr bwMode="auto">
                  <a:xfrm>
                    <a:off x="3327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8" name="Freeform 1094"/>
                  <p:cNvSpPr>
                    <a:spLocks/>
                  </p:cNvSpPr>
                  <p:nvPr/>
                </p:nvSpPr>
                <p:spPr bwMode="auto">
                  <a:xfrm>
                    <a:off x="3324" y="124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69" name="Freeform 1095"/>
                  <p:cNvSpPr>
                    <a:spLocks/>
                  </p:cNvSpPr>
                  <p:nvPr/>
                </p:nvSpPr>
                <p:spPr bwMode="auto">
                  <a:xfrm>
                    <a:off x="3163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0" name="Freeform 1096"/>
                  <p:cNvSpPr>
                    <a:spLocks/>
                  </p:cNvSpPr>
                  <p:nvPr/>
                </p:nvSpPr>
                <p:spPr bwMode="auto">
                  <a:xfrm>
                    <a:off x="3319" y="1221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  <a:gd name="T16" fmla="*/ 1 w 1"/>
                      <a:gd name="T1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1" name="Freeform 1097"/>
                  <p:cNvSpPr>
                    <a:spLocks/>
                  </p:cNvSpPr>
                  <p:nvPr/>
                </p:nvSpPr>
                <p:spPr bwMode="auto">
                  <a:xfrm>
                    <a:off x="3327" y="1240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2" name="Freeform 1098"/>
                  <p:cNvSpPr>
                    <a:spLocks/>
                  </p:cNvSpPr>
                  <p:nvPr/>
                </p:nvSpPr>
                <p:spPr bwMode="auto">
                  <a:xfrm>
                    <a:off x="3319" y="1221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  <a:gd name="T1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3" name="Freeform 1099"/>
                  <p:cNvSpPr>
                    <a:spLocks/>
                  </p:cNvSpPr>
                  <p:nvPr/>
                </p:nvSpPr>
                <p:spPr bwMode="auto">
                  <a:xfrm>
                    <a:off x="3319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4" name="Freeform 1100"/>
                  <p:cNvSpPr>
                    <a:spLocks/>
                  </p:cNvSpPr>
                  <p:nvPr/>
                </p:nvSpPr>
                <p:spPr bwMode="auto">
                  <a:xfrm>
                    <a:off x="3321" y="1221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5" name="Freeform 1101"/>
                  <p:cNvSpPr>
                    <a:spLocks/>
                  </p:cNvSpPr>
                  <p:nvPr/>
                </p:nvSpPr>
                <p:spPr bwMode="auto">
                  <a:xfrm>
                    <a:off x="3163" y="12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6" name="Freeform 1102"/>
                  <p:cNvSpPr>
                    <a:spLocks/>
                  </p:cNvSpPr>
                  <p:nvPr/>
                </p:nvSpPr>
                <p:spPr bwMode="auto">
                  <a:xfrm>
                    <a:off x="3163" y="1287"/>
                    <a:ext cx="0" cy="3"/>
                  </a:xfrm>
                  <a:custGeom>
                    <a:avLst/>
                    <a:gdLst>
                      <a:gd name="T0" fmla="*/ 0 h 3"/>
                      <a:gd name="T1" fmla="*/ 0 h 3"/>
                      <a:gd name="T2" fmla="*/ 3 h 3"/>
                      <a:gd name="T3" fmla="*/ 0 h 3"/>
                      <a:gd name="T4" fmla="*/ 0 h 3"/>
                      <a:gd name="T5" fmla="*/ 0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7" name="Freeform 1103"/>
                  <p:cNvSpPr>
                    <a:spLocks/>
                  </p:cNvSpPr>
                  <p:nvPr/>
                </p:nvSpPr>
                <p:spPr bwMode="auto">
                  <a:xfrm>
                    <a:off x="3321" y="1232"/>
                    <a:ext cx="9" cy="8"/>
                  </a:xfrm>
                  <a:custGeom>
                    <a:avLst/>
                    <a:gdLst>
                      <a:gd name="T0" fmla="*/ 3 w 3"/>
                      <a:gd name="T1" fmla="*/ 3 h 3"/>
                      <a:gd name="T2" fmla="*/ 3 w 3"/>
                      <a:gd name="T3" fmla="*/ 3 h 3"/>
                      <a:gd name="T4" fmla="*/ 3 w 3"/>
                      <a:gd name="T5" fmla="*/ 3 h 3"/>
                      <a:gd name="T6" fmla="*/ 3 w 3"/>
                      <a:gd name="T7" fmla="*/ 3 h 3"/>
                      <a:gd name="T8" fmla="*/ 3 w 3"/>
                      <a:gd name="T9" fmla="*/ 2 h 3"/>
                      <a:gd name="T10" fmla="*/ 3 w 3"/>
                      <a:gd name="T11" fmla="*/ 2 h 3"/>
                      <a:gd name="T12" fmla="*/ 3 w 3"/>
                      <a:gd name="T13" fmla="*/ 2 h 3"/>
                      <a:gd name="T14" fmla="*/ 3 w 3"/>
                      <a:gd name="T15" fmla="*/ 2 h 3"/>
                      <a:gd name="T16" fmla="*/ 3 w 3"/>
                      <a:gd name="T17" fmla="*/ 2 h 3"/>
                      <a:gd name="T18" fmla="*/ 2 w 3"/>
                      <a:gd name="T19" fmla="*/ 2 h 3"/>
                      <a:gd name="T20" fmla="*/ 3 w 3"/>
                      <a:gd name="T21" fmla="*/ 2 h 3"/>
                      <a:gd name="T22" fmla="*/ 3 w 3"/>
                      <a:gd name="T23" fmla="*/ 2 h 3"/>
                      <a:gd name="T24" fmla="*/ 2 w 3"/>
                      <a:gd name="T25" fmla="*/ 2 h 3"/>
                      <a:gd name="T26" fmla="*/ 2 w 3"/>
                      <a:gd name="T27" fmla="*/ 1 h 3"/>
                      <a:gd name="T28" fmla="*/ 2 w 3"/>
                      <a:gd name="T29" fmla="*/ 1 h 3"/>
                      <a:gd name="T30" fmla="*/ 1 w 3"/>
                      <a:gd name="T31" fmla="*/ 1 h 3"/>
                      <a:gd name="T32" fmla="*/ 1 w 3"/>
                      <a:gd name="T33" fmla="*/ 1 h 3"/>
                      <a:gd name="T34" fmla="*/ 1 w 3"/>
                      <a:gd name="T35" fmla="*/ 1 h 3"/>
                      <a:gd name="T36" fmla="*/ 1 w 3"/>
                      <a:gd name="T37" fmla="*/ 1 h 3"/>
                      <a:gd name="T38" fmla="*/ 1 w 3"/>
                      <a:gd name="T39" fmla="*/ 1 h 3"/>
                      <a:gd name="T40" fmla="*/ 1 w 3"/>
                      <a:gd name="T41" fmla="*/ 1 h 3"/>
                      <a:gd name="T42" fmla="*/ 0 w 3"/>
                      <a:gd name="T43" fmla="*/ 0 h 3"/>
                      <a:gd name="T44" fmla="*/ 0 w 3"/>
                      <a:gd name="T45" fmla="*/ 0 h 3"/>
                      <a:gd name="T46" fmla="*/ 0 w 3"/>
                      <a:gd name="T47" fmla="*/ 0 h 3"/>
                      <a:gd name="T48" fmla="*/ 1 w 3"/>
                      <a:gd name="T49" fmla="*/ 1 h 3"/>
                      <a:gd name="T50" fmla="*/ 1 w 3"/>
                      <a:gd name="T51" fmla="*/ 1 h 3"/>
                      <a:gd name="T52" fmla="*/ 1 w 3"/>
                      <a:gd name="T53" fmla="*/ 1 h 3"/>
                      <a:gd name="T54" fmla="*/ 1 w 3"/>
                      <a:gd name="T55" fmla="*/ 1 h 3"/>
                      <a:gd name="T56" fmla="*/ 1 w 3"/>
                      <a:gd name="T57" fmla="*/ 1 h 3"/>
                      <a:gd name="T58" fmla="*/ 1 w 3"/>
                      <a:gd name="T59" fmla="*/ 1 h 3"/>
                      <a:gd name="T60" fmla="*/ 1 w 3"/>
                      <a:gd name="T61" fmla="*/ 2 h 3"/>
                      <a:gd name="T62" fmla="*/ 1 w 3"/>
                      <a:gd name="T63" fmla="*/ 2 h 3"/>
                      <a:gd name="T64" fmla="*/ 1 w 3"/>
                      <a:gd name="T65" fmla="*/ 2 h 3"/>
                      <a:gd name="T66" fmla="*/ 1 w 3"/>
                      <a:gd name="T67" fmla="*/ 2 h 3"/>
                      <a:gd name="T68" fmla="*/ 1 w 3"/>
                      <a:gd name="T69" fmla="*/ 2 h 3"/>
                      <a:gd name="T70" fmla="*/ 1 w 3"/>
                      <a:gd name="T71" fmla="*/ 2 h 3"/>
                      <a:gd name="T72" fmla="*/ 1 w 3"/>
                      <a:gd name="T73" fmla="*/ 2 h 3"/>
                      <a:gd name="T74" fmla="*/ 1 w 3"/>
                      <a:gd name="T75" fmla="*/ 2 h 3"/>
                      <a:gd name="T76" fmla="*/ 2 w 3"/>
                      <a:gd name="T77" fmla="*/ 2 h 3"/>
                      <a:gd name="T78" fmla="*/ 2 w 3"/>
                      <a:gd name="T79" fmla="*/ 2 h 3"/>
                      <a:gd name="T80" fmla="*/ 2 w 3"/>
                      <a:gd name="T81" fmla="*/ 2 h 3"/>
                      <a:gd name="T82" fmla="*/ 2 w 3"/>
                      <a:gd name="T83" fmla="*/ 2 h 3"/>
                      <a:gd name="T84" fmla="*/ 2 w 3"/>
                      <a:gd name="T85" fmla="*/ 2 h 3"/>
                      <a:gd name="T86" fmla="*/ 2 w 3"/>
                      <a:gd name="T87" fmla="*/ 2 h 3"/>
                      <a:gd name="T88" fmla="*/ 2 w 3"/>
                      <a:gd name="T89" fmla="*/ 2 h 3"/>
                      <a:gd name="T90" fmla="*/ 2 w 3"/>
                      <a:gd name="T91" fmla="*/ 2 h 3"/>
                      <a:gd name="T92" fmla="*/ 3 w 3"/>
                      <a:gd name="T93" fmla="*/ 3 h 3"/>
                      <a:gd name="T94" fmla="*/ 2 w 3"/>
                      <a:gd name="T95" fmla="*/ 3 h 3"/>
                      <a:gd name="T96" fmla="*/ 2 w 3"/>
                      <a:gd name="T97" fmla="*/ 3 h 3"/>
                      <a:gd name="T98" fmla="*/ 3 w 3"/>
                      <a:gd name="T99" fmla="*/ 3 h 3"/>
                      <a:gd name="T100" fmla="*/ 3 w 3"/>
                      <a:gd name="T101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3" h="3">
                        <a:moveTo>
                          <a:pt x="3" y="3"/>
                        </a:move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2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8" name="Rectangle 1104"/>
                  <p:cNvSpPr>
                    <a:spLocks noChangeArrowheads="1"/>
                  </p:cNvSpPr>
                  <p:nvPr/>
                </p:nvSpPr>
                <p:spPr bwMode="auto">
                  <a:xfrm>
                    <a:off x="3163" y="127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79" name="Rectangle 1105"/>
                  <p:cNvSpPr>
                    <a:spLocks noChangeArrowheads="1"/>
                  </p:cNvSpPr>
                  <p:nvPr/>
                </p:nvSpPr>
                <p:spPr bwMode="auto">
                  <a:xfrm>
                    <a:off x="3163" y="128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0" name="Freeform 1106"/>
                  <p:cNvSpPr>
                    <a:spLocks/>
                  </p:cNvSpPr>
                  <p:nvPr/>
                </p:nvSpPr>
                <p:spPr bwMode="auto">
                  <a:xfrm>
                    <a:off x="3160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1" name="Freeform 1107"/>
                  <p:cNvSpPr>
                    <a:spLocks/>
                  </p:cNvSpPr>
                  <p:nvPr/>
                </p:nvSpPr>
                <p:spPr bwMode="auto">
                  <a:xfrm>
                    <a:off x="3160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2" name="Oval 1108"/>
                  <p:cNvSpPr>
                    <a:spLocks noChangeArrowheads="1"/>
                  </p:cNvSpPr>
                  <p:nvPr/>
                </p:nvSpPr>
                <p:spPr bwMode="auto">
                  <a:xfrm>
                    <a:off x="3327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3" name="Rectangle 1109"/>
                  <p:cNvSpPr>
                    <a:spLocks noChangeArrowheads="1"/>
                  </p:cNvSpPr>
                  <p:nvPr/>
                </p:nvSpPr>
                <p:spPr bwMode="auto">
                  <a:xfrm>
                    <a:off x="3330" y="1240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4" name="Oval 1110"/>
                  <p:cNvSpPr>
                    <a:spLocks noChangeArrowheads="1"/>
                  </p:cNvSpPr>
                  <p:nvPr/>
                </p:nvSpPr>
                <p:spPr bwMode="auto">
                  <a:xfrm>
                    <a:off x="3330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5" name="Freeform 1111"/>
                  <p:cNvSpPr>
                    <a:spLocks/>
                  </p:cNvSpPr>
                  <p:nvPr/>
                </p:nvSpPr>
                <p:spPr bwMode="auto">
                  <a:xfrm>
                    <a:off x="3324" y="122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  <a:gd name="T8" fmla="*/ 0 h 1"/>
                      <a:gd name="T9" fmla="*/ 0 h 1"/>
                      <a:gd name="T10" fmla="*/ 0 h 1"/>
                      <a:gd name="T11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6" name="Freeform 1112"/>
                  <p:cNvSpPr>
                    <a:spLocks/>
                  </p:cNvSpPr>
                  <p:nvPr/>
                </p:nvSpPr>
                <p:spPr bwMode="auto">
                  <a:xfrm>
                    <a:off x="3321" y="1223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7" name="Freeform 1113"/>
                  <p:cNvSpPr>
                    <a:spLocks/>
                  </p:cNvSpPr>
                  <p:nvPr/>
                </p:nvSpPr>
                <p:spPr bwMode="auto">
                  <a:xfrm>
                    <a:off x="3160" y="126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8" name="Freeform 1114"/>
                  <p:cNvSpPr>
                    <a:spLocks/>
                  </p:cNvSpPr>
                  <p:nvPr/>
                </p:nvSpPr>
                <p:spPr bwMode="auto">
                  <a:xfrm>
                    <a:off x="3160" y="126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89" name="Freeform 1115"/>
                  <p:cNvSpPr>
                    <a:spLocks/>
                  </p:cNvSpPr>
                  <p:nvPr/>
                </p:nvSpPr>
                <p:spPr bwMode="auto">
                  <a:xfrm>
                    <a:off x="3160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0" name="Freeform 1116"/>
                  <p:cNvSpPr>
                    <a:spLocks/>
                  </p:cNvSpPr>
                  <p:nvPr/>
                </p:nvSpPr>
                <p:spPr bwMode="auto">
                  <a:xfrm>
                    <a:off x="3327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1" name="Freeform 1117"/>
                  <p:cNvSpPr>
                    <a:spLocks/>
                  </p:cNvSpPr>
                  <p:nvPr/>
                </p:nvSpPr>
                <p:spPr bwMode="auto">
                  <a:xfrm>
                    <a:off x="3324" y="1223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2" name="Freeform 1118"/>
                  <p:cNvSpPr>
                    <a:spLocks/>
                  </p:cNvSpPr>
                  <p:nvPr/>
                </p:nvSpPr>
                <p:spPr bwMode="auto">
                  <a:xfrm>
                    <a:off x="3021" y="1310"/>
                    <a:ext cx="3" cy="2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1 h 1"/>
                      <a:gd name="T26" fmla="*/ 0 w 1"/>
                      <a:gd name="T2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3" name="Freeform 1119"/>
                  <p:cNvSpPr>
                    <a:spLocks/>
                  </p:cNvSpPr>
                  <p:nvPr/>
                </p:nvSpPr>
                <p:spPr bwMode="auto">
                  <a:xfrm>
                    <a:off x="3021" y="132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4" name="Freeform 1120"/>
                  <p:cNvSpPr>
                    <a:spLocks/>
                  </p:cNvSpPr>
                  <p:nvPr/>
                </p:nvSpPr>
                <p:spPr bwMode="auto">
                  <a:xfrm>
                    <a:off x="3321" y="1221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1 h 1"/>
                      <a:gd name="T30" fmla="*/ 1 w 1"/>
                      <a:gd name="T31" fmla="*/ 1 h 1"/>
                      <a:gd name="T32" fmla="*/ 1 w 1"/>
                      <a:gd name="T33" fmla="*/ 1 h 1"/>
                      <a:gd name="T34" fmla="*/ 1 w 1"/>
                      <a:gd name="T35" fmla="*/ 1 h 1"/>
                      <a:gd name="T36" fmla="*/ 1 w 1"/>
                      <a:gd name="T37" fmla="*/ 1 h 1"/>
                      <a:gd name="T38" fmla="*/ 1 w 1"/>
                      <a:gd name="T39" fmla="*/ 1 h 1"/>
                      <a:gd name="T40" fmla="*/ 0 w 1"/>
                      <a:gd name="T41" fmla="*/ 1 h 1"/>
                      <a:gd name="T42" fmla="*/ 0 w 1"/>
                      <a:gd name="T43" fmla="*/ 1 h 1"/>
                      <a:gd name="T44" fmla="*/ 0 w 1"/>
                      <a:gd name="T4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5" name="Freeform 1121"/>
                  <p:cNvSpPr>
                    <a:spLocks/>
                  </p:cNvSpPr>
                  <p:nvPr/>
                </p:nvSpPr>
                <p:spPr bwMode="auto">
                  <a:xfrm>
                    <a:off x="2954" y="1332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6" name="Freeform 1122"/>
                  <p:cNvSpPr>
                    <a:spLocks/>
                  </p:cNvSpPr>
                  <p:nvPr/>
                </p:nvSpPr>
                <p:spPr bwMode="auto">
                  <a:xfrm>
                    <a:off x="3169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7" name="Freeform 1123"/>
                  <p:cNvSpPr>
                    <a:spLocks/>
                  </p:cNvSpPr>
                  <p:nvPr/>
                </p:nvSpPr>
                <p:spPr bwMode="auto">
                  <a:xfrm>
                    <a:off x="3282" y="1212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8" name="Oval 1124"/>
                  <p:cNvSpPr>
                    <a:spLocks noChangeArrowheads="1"/>
                  </p:cNvSpPr>
                  <p:nvPr/>
                </p:nvSpPr>
                <p:spPr bwMode="auto">
                  <a:xfrm>
                    <a:off x="3285" y="121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99" name="Freeform 1125"/>
                  <p:cNvSpPr>
                    <a:spLocks/>
                  </p:cNvSpPr>
                  <p:nvPr/>
                </p:nvSpPr>
                <p:spPr bwMode="auto">
                  <a:xfrm>
                    <a:off x="3169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0" name="Oval 1126"/>
                  <p:cNvSpPr>
                    <a:spLocks noChangeArrowheads="1"/>
                  </p:cNvSpPr>
                  <p:nvPr/>
                </p:nvSpPr>
                <p:spPr bwMode="auto">
                  <a:xfrm>
                    <a:off x="3169" y="128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1" name="Freeform 1127"/>
                  <p:cNvSpPr>
                    <a:spLocks/>
                  </p:cNvSpPr>
                  <p:nvPr/>
                </p:nvSpPr>
                <p:spPr bwMode="auto">
                  <a:xfrm>
                    <a:off x="2601" y="12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2" name="Freeform 1128"/>
                  <p:cNvSpPr>
                    <a:spLocks/>
                  </p:cNvSpPr>
                  <p:nvPr/>
                </p:nvSpPr>
                <p:spPr bwMode="auto">
                  <a:xfrm>
                    <a:off x="2941" y="1326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3" name="Freeform 1129"/>
                  <p:cNvSpPr>
                    <a:spLocks/>
                  </p:cNvSpPr>
                  <p:nvPr/>
                </p:nvSpPr>
                <p:spPr bwMode="auto">
                  <a:xfrm>
                    <a:off x="3282" y="121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4" name="Freeform 1130"/>
                  <p:cNvSpPr>
                    <a:spLocks/>
                  </p:cNvSpPr>
                  <p:nvPr/>
                </p:nvSpPr>
                <p:spPr bwMode="auto">
                  <a:xfrm>
                    <a:off x="2579" y="1246"/>
                    <a:ext cx="6" cy="5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2 h 2"/>
                      <a:gd name="T4" fmla="*/ 0 w 2"/>
                      <a:gd name="T5" fmla="*/ 2 h 2"/>
                      <a:gd name="T6" fmla="*/ 1 w 2"/>
                      <a:gd name="T7" fmla="*/ 2 h 2"/>
                      <a:gd name="T8" fmla="*/ 1 w 2"/>
                      <a:gd name="T9" fmla="*/ 2 h 2"/>
                      <a:gd name="T10" fmla="*/ 1 w 2"/>
                      <a:gd name="T11" fmla="*/ 2 h 2"/>
                      <a:gd name="T12" fmla="*/ 1 w 2"/>
                      <a:gd name="T13" fmla="*/ 1 h 2"/>
                      <a:gd name="T14" fmla="*/ 2 w 2"/>
                      <a:gd name="T15" fmla="*/ 1 h 2"/>
                      <a:gd name="T16" fmla="*/ 2 w 2"/>
                      <a:gd name="T17" fmla="*/ 1 h 2"/>
                      <a:gd name="T18" fmla="*/ 2 w 2"/>
                      <a:gd name="T19" fmla="*/ 0 h 2"/>
                      <a:gd name="T20" fmla="*/ 2 w 2"/>
                      <a:gd name="T21" fmla="*/ 0 h 2"/>
                      <a:gd name="T22" fmla="*/ 2 w 2"/>
                      <a:gd name="T23" fmla="*/ 0 h 2"/>
                      <a:gd name="T24" fmla="*/ 2 w 2"/>
                      <a:gd name="T25" fmla="*/ 0 h 2"/>
                      <a:gd name="T26" fmla="*/ 2 w 2"/>
                      <a:gd name="T27" fmla="*/ 0 h 2"/>
                      <a:gd name="T28" fmla="*/ 2 w 2"/>
                      <a:gd name="T29" fmla="*/ 0 h 2"/>
                      <a:gd name="T30" fmla="*/ 2 w 2"/>
                      <a:gd name="T31" fmla="*/ 0 h 2"/>
                      <a:gd name="T32" fmla="*/ 2 w 2"/>
                      <a:gd name="T33" fmla="*/ 0 h 2"/>
                      <a:gd name="T34" fmla="*/ 2 w 2"/>
                      <a:gd name="T35" fmla="*/ 0 h 2"/>
                      <a:gd name="T36" fmla="*/ 2 w 2"/>
                      <a:gd name="T37" fmla="*/ 0 h 2"/>
                      <a:gd name="T38" fmla="*/ 2 w 2"/>
                      <a:gd name="T39" fmla="*/ 0 h 2"/>
                      <a:gd name="T40" fmla="*/ 2 w 2"/>
                      <a:gd name="T41" fmla="*/ 0 h 2"/>
                      <a:gd name="T42" fmla="*/ 2 w 2"/>
                      <a:gd name="T43" fmla="*/ 0 h 2"/>
                      <a:gd name="T44" fmla="*/ 2 w 2"/>
                      <a:gd name="T45" fmla="*/ 0 h 2"/>
                      <a:gd name="T46" fmla="*/ 2 w 2"/>
                      <a:gd name="T47" fmla="*/ 0 h 2"/>
                      <a:gd name="T48" fmla="*/ 1 w 2"/>
                      <a:gd name="T49" fmla="*/ 0 h 2"/>
                      <a:gd name="T50" fmla="*/ 1 w 2"/>
                      <a:gd name="T51" fmla="*/ 1 h 2"/>
                      <a:gd name="T52" fmla="*/ 1 w 2"/>
                      <a:gd name="T53" fmla="*/ 1 h 2"/>
                      <a:gd name="T54" fmla="*/ 0 w 2"/>
                      <a:gd name="T55" fmla="*/ 1 h 2"/>
                      <a:gd name="T56" fmla="*/ 0 w 2"/>
                      <a:gd name="T57" fmla="*/ 1 h 2"/>
                      <a:gd name="T58" fmla="*/ 0 w 2"/>
                      <a:gd name="T59" fmla="*/ 2 h 2"/>
                      <a:gd name="T60" fmla="*/ 0 w 2"/>
                      <a:gd name="T61" fmla="*/ 2 h 2"/>
                      <a:gd name="T62" fmla="*/ 0 w 2"/>
                      <a:gd name="T63" fmla="*/ 2 h 2"/>
                      <a:gd name="T64" fmla="*/ 0 w 2"/>
                      <a:gd name="T65" fmla="*/ 2 h 2"/>
                      <a:gd name="T66" fmla="*/ 0 w 2"/>
                      <a:gd name="T6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5" name="Freeform 1131"/>
                  <p:cNvSpPr>
                    <a:spLocks/>
                  </p:cNvSpPr>
                  <p:nvPr/>
                </p:nvSpPr>
                <p:spPr bwMode="auto">
                  <a:xfrm>
                    <a:off x="3324" y="1226"/>
                    <a:ext cx="92" cy="67"/>
                  </a:xfrm>
                  <a:custGeom>
                    <a:avLst/>
                    <a:gdLst>
                      <a:gd name="T0" fmla="*/ 1 w 33"/>
                      <a:gd name="T1" fmla="*/ 0 h 24"/>
                      <a:gd name="T2" fmla="*/ 0 w 33"/>
                      <a:gd name="T3" fmla="*/ 1 h 24"/>
                      <a:gd name="T4" fmla="*/ 1 w 33"/>
                      <a:gd name="T5" fmla="*/ 2 h 24"/>
                      <a:gd name="T6" fmla="*/ 2 w 33"/>
                      <a:gd name="T7" fmla="*/ 3 h 24"/>
                      <a:gd name="T8" fmla="*/ 2 w 33"/>
                      <a:gd name="T9" fmla="*/ 3 h 24"/>
                      <a:gd name="T10" fmla="*/ 3 w 33"/>
                      <a:gd name="T11" fmla="*/ 4 h 24"/>
                      <a:gd name="T12" fmla="*/ 5 w 33"/>
                      <a:gd name="T13" fmla="*/ 5 h 24"/>
                      <a:gd name="T14" fmla="*/ 4 w 33"/>
                      <a:gd name="T15" fmla="*/ 5 h 24"/>
                      <a:gd name="T16" fmla="*/ 3 w 33"/>
                      <a:gd name="T17" fmla="*/ 5 h 24"/>
                      <a:gd name="T18" fmla="*/ 3 w 33"/>
                      <a:gd name="T19" fmla="*/ 5 h 24"/>
                      <a:gd name="T20" fmla="*/ 4 w 33"/>
                      <a:gd name="T21" fmla="*/ 5 h 24"/>
                      <a:gd name="T22" fmla="*/ 5 w 33"/>
                      <a:gd name="T23" fmla="*/ 5 h 24"/>
                      <a:gd name="T24" fmla="*/ 6 w 33"/>
                      <a:gd name="T25" fmla="*/ 6 h 24"/>
                      <a:gd name="T26" fmla="*/ 6 w 33"/>
                      <a:gd name="T27" fmla="*/ 7 h 24"/>
                      <a:gd name="T28" fmla="*/ 7 w 33"/>
                      <a:gd name="T29" fmla="*/ 6 h 24"/>
                      <a:gd name="T30" fmla="*/ 10 w 33"/>
                      <a:gd name="T31" fmla="*/ 8 h 24"/>
                      <a:gd name="T32" fmla="*/ 10 w 33"/>
                      <a:gd name="T33" fmla="*/ 8 h 24"/>
                      <a:gd name="T34" fmla="*/ 10 w 33"/>
                      <a:gd name="T35" fmla="*/ 8 h 24"/>
                      <a:gd name="T36" fmla="*/ 11 w 33"/>
                      <a:gd name="T37" fmla="*/ 8 h 24"/>
                      <a:gd name="T38" fmla="*/ 14 w 33"/>
                      <a:gd name="T39" fmla="*/ 10 h 24"/>
                      <a:gd name="T40" fmla="*/ 15 w 33"/>
                      <a:gd name="T41" fmla="*/ 10 h 24"/>
                      <a:gd name="T42" fmla="*/ 16 w 33"/>
                      <a:gd name="T43" fmla="*/ 10 h 24"/>
                      <a:gd name="T44" fmla="*/ 16 w 33"/>
                      <a:gd name="T45" fmla="*/ 9 h 24"/>
                      <a:gd name="T46" fmla="*/ 19 w 33"/>
                      <a:gd name="T47" fmla="*/ 11 h 24"/>
                      <a:gd name="T48" fmla="*/ 19 w 33"/>
                      <a:gd name="T49" fmla="*/ 11 h 24"/>
                      <a:gd name="T50" fmla="*/ 20 w 33"/>
                      <a:gd name="T51" fmla="*/ 12 h 24"/>
                      <a:gd name="T52" fmla="*/ 21 w 33"/>
                      <a:gd name="T53" fmla="*/ 13 h 24"/>
                      <a:gd name="T54" fmla="*/ 21 w 33"/>
                      <a:gd name="T55" fmla="*/ 14 h 24"/>
                      <a:gd name="T56" fmla="*/ 21 w 33"/>
                      <a:gd name="T57" fmla="*/ 14 h 24"/>
                      <a:gd name="T58" fmla="*/ 22 w 33"/>
                      <a:gd name="T59" fmla="*/ 15 h 24"/>
                      <a:gd name="T60" fmla="*/ 24 w 33"/>
                      <a:gd name="T61" fmla="*/ 16 h 24"/>
                      <a:gd name="T62" fmla="*/ 25 w 33"/>
                      <a:gd name="T63" fmla="*/ 19 h 24"/>
                      <a:gd name="T64" fmla="*/ 27 w 33"/>
                      <a:gd name="T65" fmla="*/ 19 h 24"/>
                      <a:gd name="T66" fmla="*/ 27 w 33"/>
                      <a:gd name="T67" fmla="*/ 18 h 24"/>
                      <a:gd name="T68" fmla="*/ 29 w 33"/>
                      <a:gd name="T69" fmla="*/ 18 h 24"/>
                      <a:gd name="T70" fmla="*/ 29 w 33"/>
                      <a:gd name="T71" fmla="*/ 20 h 24"/>
                      <a:gd name="T72" fmla="*/ 30 w 33"/>
                      <a:gd name="T73" fmla="*/ 22 h 24"/>
                      <a:gd name="T74" fmla="*/ 32 w 33"/>
                      <a:gd name="T75" fmla="*/ 24 h 24"/>
                      <a:gd name="T76" fmla="*/ 32 w 33"/>
                      <a:gd name="T77" fmla="*/ 22 h 24"/>
                      <a:gd name="T78" fmla="*/ 31 w 33"/>
                      <a:gd name="T79" fmla="*/ 20 h 24"/>
                      <a:gd name="T80" fmla="*/ 32 w 33"/>
                      <a:gd name="T81" fmla="*/ 19 h 24"/>
                      <a:gd name="T82" fmla="*/ 32 w 33"/>
                      <a:gd name="T83" fmla="*/ 18 h 24"/>
                      <a:gd name="T84" fmla="*/ 33 w 33"/>
                      <a:gd name="T85" fmla="*/ 18 h 24"/>
                      <a:gd name="T86" fmla="*/ 33 w 33"/>
                      <a:gd name="T87" fmla="*/ 18 h 24"/>
                      <a:gd name="T88" fmla="*/ 33 w 33"/>
                      <a:gd name="T89" fmla="*/ 17 h 24"/>
                      <a:gd name="T90" fmla="*/ 32 w 33"/>
                      <a:gd name="T91" fmla="*/ 14 h 24"/>
                      <a:gd name="T92" fmla="*/ 31 w 33"/>
                      <a:gd name="T93" fmla="*/ 14 h 24"/>
                      <a:gd name="T94" fmla="*/ 30 w 33"/>
                      <a:gd name="T95" fmla="*/ 14 h 24"/>
                      <a:gd name="T96" fmla="*/ 29 w 33"/>
                      <a:gd name="T97" fmla="*/ 13 h 24"/>
                      <a:gd name="T98" fmla="*/ 28 w 33"/>
                      <a:gd name="T99" fmla="*/ 11 h 24"/>
                      <a:gd name="T100" fmla="*/ 26 w 33"/>
                      <a:gd name="T101" fmla="*/ 11 h 24"/>
                      <a:gd name="T102" fmla="*/ 22 w 33"/>
                      <a:gd name="T103" fmla="*/ 10 h 24"/>
                      <a:gd name="T104" fmla="*/ 21 w 33"/>
                      <a:gd name="T105" fmla="*/ 9 h 24"/>
                      <a:gd name="T106" fmla="*/ 17 w 33"/>
                      <a:gd name="T107" fmla="*/ 8 h 24"/>
                      <a:gd name="T108" fmla="*/ 13 w 33"/>
                      <a:gd name="T109" fmla="*/ 5 h 24"/>
                      <a:gd name="T110" fmla="*/ 11 w 33"/>
                      <a:gd name="T111" fmla="*/ 6 h 24"/>
                      <a:gd name="T112" fmla="*/ 10 w 33"/>
                      <a:gd name="T113" fmla="*/ 5 h 24"/>
                      <a:gd name="T114" fmla="*/ 7 w 33"/>
                      <a:gd name="T115" fmla="*/ 2 h 24"/>
                      <a:gd name="T116" fmla="*/ 5 w 33"/>
                      <a:gd name="T117" fmla="*/ 2 h 24"/>
                      <a:gd name="T118" fmla="*/ 5 w 33"/>
                      <a:gd name="T119" fmla="*/ 3 h 24"/>
                      <a:gd name="T120" fmla="*/ 4 w 33"/>
                      <a:gd name="T121" fmla="*/ 2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3" h="24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2" y="4"/>
                          <a:pt x="2" y="3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4" y="4"/>
                        </a:cubicBezTo>
                        <a:cubicBezTo>
                          <a:pt x="4" y="4"/>
                          <a:pt x="3" y="4"/>
                          <a:pt x="3" y="4"/>
                        </a:cubicBezTo>
                        <a:cubicBezTo>
                          <a:pt x="4" y="4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6"/>
                          <a:pt x="4" y="6"/>
                          <a:pt x="4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7" y="7"/>
                          <a:pt x="7" y="7"/>
                          <a:pt x="7" y="6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9" y="7"/>
                          <a:pt x="9" y="7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9"/>
                          <a:pt x="11" y="9"/>
                        </a:cubicBezTo>
                        <a:cubicBezTo>
                          <a:pt x="11" y="9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9"/>
                        </a:cubicBezTo>
                        <a:cubicBezTo>
                          <a:pt x="11" y="9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9" y="7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8"/>
                          <a:pt x="10" y="8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8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11" y="8"/>
                          <a:pt x="12" y="8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9"/>
                          <a:pt x="13" y="9"/>
                          <a:pt x="13" y="10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4" y="10"/>
                          <a:pt x="14" y="10"/>
                          <a:pt x="14" y="10"/>
                        </a:cubicBezTo>
                        <a:cubicBezTo>
                          <a:pt x="14" y="11"/>
                          <a:pt x="15" y="11"/>
                          <a:pt x="15" y="11"/>
                        </a:cubicBezTo>
                        <a:cubicBezTo>
                          <a:pt x="15" y="11"/>
                          <a:pt x="15" y="11"/>
                          <a:pt x="15" y="10"/>
                        </a:cubicBezTo>
                        <a:cubicBezTo>
                          <a:pt x="15" y="10"/>
                          <a:pt x="15" y="11"/>
                          <a:pt x="16" y="11"/>
                        </a:cubicBezTo>
                        <a:cubicBezTo>
                          <a:pt x="16" y="10"/>
                          <a:pt x="16" y="10"/>
                          <a:pt x="15" y="10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0"/>
                          <a:pt x="15" y="10"/>
                          <a:pt x="16" y="10"/>
                        </a:cubicBezTo>
                        <a:cubicBezTo>
                          <a:pt x="15" y="10"/>
                          <a:pt x="15" y="10"/>
                          <a:pt x="15" y="10"/>
                        </a:cubicBezTo>
                        <a:cubicBezTo>
                          <a:pt x="15" y="10"/>
                          <a:pt x="15" y="10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6" y="10"/>
                          <a:pt x="16" y="10"/>
                          <a:pt x="15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6" y="10"/>
                          <a:pt x="16" y="10"/>
                          <a:pt x="16" y="10"/>
                        </a:cubicBezTo>
                        <a:cubicBezTo>
                          <a:pt x="16" y="10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6" y="9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6" y="10"/>
                          <a:pt x="16" y="10"/>
                          <a:pt x="18" y="11"/>
                        </a:cubicBezTo>
                        <a:cubicBezTo>
                          <a:pt x="18" y="11"/>
                          <a:pt x="18" y="11"/>
                          <a:pt x="18" y="11"/>
                        </a:cubicBezTo>
                        <a:cubicBezTo>
                          <a:pt x="18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19" y="11"/>
                          <a:pt x="19" y="11"/>
                          <a:pt x="19" y="11"/>
                        </a:cubicBezTo>
                        <a:cubicBezTo>
                          <a:pt x="20" y="11"/>
                          <a:pt x="20" y="11"/>
                          <a:pt x="20" y="11"/>
                        </a:cubicBezTo>
                        <a:cubicBezTo>
                          <a:pt x="20" y="12"/>
                          <a:pt x="20" y="12"/>
                          <a:pt x="20" y="12"/>
                        </a:cubicBezTo>
                        <a:cubicBezTo>
                          <a:pt x="20" y="12"/>
                          <a:pt x="20" y="12"/>
                          <a:pt x="20" y="12"/>
                        </a:cubicBezTo>
                        <a:cubicBezTo>
                          <a:pt x="20" y="12"/>
                          <a:pt x="20" y="12"/>
                          <a:pt x="20" y="12"/>
                        </a:cubicBezTo>
                        <a:cubicBezTo>
                          <a:pt x="21" y="12"/>
                          <a:pt x="21" y="12"/>
                          <a:pt x="21" y="12"/>
                        </a:cubicBezTo>
                        <a:cubicBezTo>
                          <a:pt x="21" y="13"/>
                          <a:pt x="21" y="13"/>
                          <a:pt x="22" y="13"/>
                        </a:cubicBezTo>
                        <a:cubicBezTo>
                          <a:pt x="22" y="13"/>
                          <a:pt x="22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3"/>
                          <a:pt x="21" y="13"/>
                          <a:pt x="22" y="13"/>
                        </a:cubicBezTo>
                        <a:cubicBezTo>
                          <a:pt x="22" y="13"/>
                          <a:pt x="22" y="13"/>
                          <a:pt x="21" y="13"/>
                        </a:cubicBezTo>
                        <a:cubicBezTo>
                          <a:pt x="21" y="13"/>
                          <a:pt x="21" y="13"/>
                          <a:pt x="21" y="13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0" y="1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20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1" y="14"/>
                          <a:pt x="21" y="14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1" y="15"/>
                          <a:pt x="21" y="15"/>
                          <a:pt x="21" y="15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6"/>
                          <a:pt x="22" y="16"/>
                          <a:pt x="23" y="1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2" y="15"/>
                          <a:pt x="22" y="15"/>
                        </a:cubicBezTo>
                        <a:cubicBezTo>
                          <a:pt x="22" y="15"/>
                          <a:pt x="22" y="15"/>
                          <a:pt x="23" y="15"/>
                        </a:cubicBezTo>
                        <a:cubicBezTo>
                          <a:pt x="23" y="15"/>
                          <a:pt x="23" y="15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4" y="16"/>
                          <a:pt x="24" y="16"/>
                          <a:pt x="24" y="16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5" y="17"/>
                          <a:pt x="25" y="17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8"/>
                          <a:pt x="25" y="18"/>
                        </a:cubicBezTo>
                        <a:cubicBezTo>
                          <a:pt x="25" y="18"/>
                          <a:pt x="25" y="19"/>
                          <a:pt x="25" y="19"/>
                        </a:cubicBezTo>
                        <a:cubicBezTo>
                          <a:pt x="25" y="19"/>
                          <a:pt x="25" y="19"/>
                          <a:pt x="25" y="19"/>
                        </a:cubicBezTo>
                        <a:cubicBezTo>
                          <a:pt x="25" y="19"/>
                          <a:pt x="26" y="19"/>
                          <a:pt x="26" y="19"/>
                        </a:cubicBezTo>
                        <a:cubicBezTo>
                          <a:pt x="26" y="19"/>
                          <a:pt x="26" y="19"/>
                          <a:pt x="26" y="19"/>
                        </a:cubicBezTo>
                        <a:cubicBezTo>
                          <a:pt x="26" y="19"/>
                          <a:pt x="26" y="19"/>
                          <a:pt x="26" y="19"/>
                        </a:cubicBezTo>
                        <a:cubicBezTo>
                          <a:pt x="26" y="19"/>
                          <a:pt x="26" y="19"/>
                          <a:pt x="26" y="19"/>
                        </a:cubicBezTo>
                        <a:cubicBezTo>
                          <a:pt x="26" y="19"/>
                          <a:pt x="26" y="19"/>
                          <a:pt x="26" y="19"/>
                        </a:cubicBezTo>
                        <a:cubicBezTo>
                          <a:pt x="26" y="19"/>
                          <a:pt x="26" y="19"/>
                          <a:pt x="26" y="19"/>
                        </a:cubicBezTo>
                        <a:cubicBezTo>
                          <a:pt x="26" y="19"/>
                          <a:pt x="27" y="19"/>
                          <a:pt x="27" y="19"/>
                        </a:cubicBezTo>
                        <a:cubicBezTo>
                          <a:pt x="27" y="19"/>
                          <a:pt x="27" y="19"/>
                          <a:pt x="27" y="19"/>
                        </a:cubicBezTo>
                        <a:cubicBezTo>
                          <a:pt x="27" y="19"/>
                          <a:pt x="26" y="19"/>
                          <a:pt x="26" y="19"/>
                        </a:cubicBezTo>
                        <a:cubicBezTo>
                          <a:pt x="26" y="19"/>
                          <a:pt x="26" y="19"/>
                          <a:pt x="26" y="18"/>
                        </a:cubicBezTo>
                        <a:cubicBezTo>
                          <a:pt x="26" y="18"/>
                          <a:pt x="27" y="18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7" y="18"/>
                          <a:pt x="27" y="19"/>
                          <a:pt x="27" y="19"/>
                        </a:cubicBezTo>
                        <a:cubicBezTo>
                          <a:pt x="27" y="19"/>
                          <a:pt x="27" y="19"/>
                          <a:pt x="27" y="19"/>
                        </a:cubicBezTo>
                        <a:cubicBezTo>
                          <a:pt x="27" y="19"/>
                          <a:pt x="27" y="19"/>
                          <a:pt x="27" y="19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8" y="18"/>
                          <a:pt x="28" y="19"/>
                          <a:pt x="29" y="18"/>
                        </a:cubicBezTo>
                        <a:cubicBezTo>
                          <a:pt x="29" y="18"/>
                          <a:pt x="29" y="18"/>
                          <a:pt x="29" y="18"/>
                        </a:cubicBezTo>
                        <a:cubicBezTo>
                          <a:pt x="28" y="18"/>
                          <a:pt x="28" y="17"/>
                          <a:pt x="28" y="17"/>
                        </a:cubicBezTo>
                        <a:cubicBezTo>
                          <a:pt x="28" y="17"/>
                          <a:pt x="29" y="17"/>
                          <a:pt x="29" y="18"/>
                        </a:cubicBezTo>
                        <a:cubicBezTo>
                          <a:pt x="29" y="18"/>
                          <a:pt x="29" y="18"/>
                          <a:pt x="30" y="19"/>
                        </a:cubicBezTo>
                        <a:cubicBezTo>
                          <a:pt x="29" y="19"/>
                          <a:pt x="29" y="19"/>
                          <a:pt x="29" y="19"/>
                        </a:cubicBezTo>
                        <a:cubicBezTo>
                          <a:pt x="29" y="19"/>
                          <a:pt x="29" y="19"/>
                          <a:pt x="29" y="19"/>
                        </a:cubicBezTo>
                        <a:cubicBezTo>
                          <a:pt x="29" y="19"/>
                          <a:pt x="29" y="19"/>
                          <a:pt x="29" y="19"/>
                        </a:cubicBezTo>
                        <a:cubicBezTo>
                          <a:pt x="29" y="19"/>
                          <a:pt x="29" y="19"/>
                          <a:pt x="29" y="20"/>
                        </a:cubicBezTo>
                        <a:cubicBezTo>
                          <a:pt x="29" y="20"/>
                          <a:pt x="29" y="20"/>
                          <a:pt x="29" y="20"/>
                        </a:cubicBezTo>
                        <a:cubicBezTo>
                          <a:pt x="29" y="20"/>
                          <a:pt x="29" y="20"/>
                          <a:pt x="29" y="20"/>
                        </a:cubicBezTo>
                        <a:cubicBezTo>
                          <a:pt x="29" y="20"/>
                          <a:pt x="29" y="20"/>
                          <a:pt x="29" y="20"/>
                        </a:cubicBezTo>
                        <a:cubicBezTo>
                          <a:pt x="29" y="20"/>
                          <a:pt x="29" y="20"/>
                          <a:pt x="29" y="20"/>
                        </a:cubicBezTo>
                        <a:cubicBezTo>
                          <a:pt x="30" y="21"/>
                          <a:pt x="30" y="21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0" y="22"/>
                          <a:pt x="30" y="22"/>
                        </a:cubicBezTo>
                        <a:cubicBezTo>
                          <a:pt x="30" y="22"/>
                          <a:pt x="31" y="24"/>
                          <a:pt x="31" y="24"/>
                        </a:cubicBezTo>
                        <a:cubicBezTo>
                          <a:pt x="31" y="24"/>
                          <a:pt x="31" y="24"/>
                          <a:pt x="32" y="24"/>
                        </a:cubicBezTo>
                        <a:cubicBezTo>
                          <a:pt x="32" y="24"/>
                          <a:pt x="31" y="24"/>
                          <a:pt x="31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4"/>
                          <a:pt x="32" y="24"/>
                          <a:pt x="32" y="24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2" y="23"/>
                          <a:pt x="31" y="23"/>
                          <a:pt x="31" y="23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2" y="22"/>
                          <a:pt x="32" y="22"/>
                          <a:pt x="32" y="22"/>
                        </a:cubicBezTo>
                        <a:cubicBezTo>
                          <a:pt x="32" y="22"/>
                          <a:pt x="32" y="22"/>
                          <a:pt x="33" y="22"/>
                        </a:cubicBezTo>
                        <a:cubicBezTo>
                          <a:pt x="33" y="22"/>
                          <a:pt x="33" y="22"/>
                          <a:pt x="33" y="22"/>
                        </a:cubicBezTo>
                        <a:cubicBezTo>
                          <a:pt x="32" y="22"/>
                          <a:pt x="32" y="21"/>
                          <a:pt x="32" y="21"/>
                        </a:cubicBezTo>
                        <a:cubicBezTo>
                          <a:pt x="31" y="21"/>
                          <a:pt x="31" y="20"/>
                          <a:pt x="31" y="20"/>
                        </a:cubicBezTo>
                        <a:cubicBezTo>
                          <a:pt x="31" y="20"/>
                          <a:pt x="31" y="20"/>
                          <a:pt x="31" y="20"/>
                        </a:cubicBezTo>
                        <a:cubicBezTo>
                          <a:pt x="31" y="20"/>
                          <a:pt x="31" y="20"/>
                          <a:pt x="31" y="20"/>
                        </a:cubicBezTo>
                        <a:cubicBezTo>
                          <a:pt x="32" y="20"/>
                          <a:pt x="32" y="20"/>
                          <a:pt x="33" y="2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0"/>
                          <a:pt x="32" y="20"/>
                          <a:pt x="32" y="19"/>
                        </a:cubicBezTo>
                        <a:cubicBezTo>
                          <a:pt x="32" y="20"/>
                          <a:pt x="32" y="20"/>
                          <a:pt x="33" y="20"/>
                        </a:cubicBezTo>
                        <a:cubicBezTo>
                          <a:pt x="33" y="19"/>
                          <a:pt x="32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9"/>
                          <a:pt x="32" y="19"/>
                          <a:pt x="32" y="19"/>
                        </a:cubicBezTo>
                        <a:cubicBezTo>
                          <a:pt x="32" y="19"/>
                          <a:pt x="32" y="18"/>
                          <a:pt x="32" y="18"/>
                        </a:cubicBezTo>
                        <a:cubicBezTo>
                          <a:pt x="32" y="18"/>
                          <a:pt x="32" y="18"/>
                          <a:pt x="32" y="18"/>
                        </a:cubicBezTo>
                        <a:cubicBezTo>
                          <a:pt x="32" y="18"/>
                          <a:pt x="32" y="18"/>
                          <a:pt x="32" y="18"/>
                        </a:cubicBezTo>
                        <a:cubicBezTo>
                          <a:pt x="32" y="18"/>
                          <a:pt x="32" y="18"/>
                          <a:pt x="33" y="18"/>
                        </a:cubicBezTo>
                        <a:cubicBezTo>
                          <a:pt x="32" y="18"/>
                          <a:pt x="32" y="18"/>
                          <a:pt x="32" y="18"/>
                        </a:cubicBezTo>
                        <a:cubicBezTo>
                          <a:pt x="32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8"/>
                        </a:cubicBezTo>
                        <a:cubicBezTo>
                          <a:pt x="33" y="18"/>
                          <a:pt x="33" y="18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3" y="17"/>
                          <a:pt x="33" y="17"/>
                          <a:pt x="33" y="17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33" y="16"/>
                          <a:pt x="33" y="16"/>
                          <a:pt x="33" y="16"/>
                        </a:cubicBezTo>
                        <a:cubicBezTo>
                          <a:pt x="32" y="15"/>
                          <a:pt x="32" y="15"/>
                          <a:pt x="32" y="15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2" y="15"/>
                          <a:pt x="32" y="15"/>
                          <a:pt x="32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1" y="15"/>
                          <a:pt x="31" y="15"/>
                          <a:pt x="31" y="15"/>
                        </a:cubicBezTo>
                        <a:cubicBezTo>
                          <a:pt x="31" y="15"/>
                          <a:pt x="31" y="15"/>
                          <a:pt x="31" y="14"/>
                        </a:cubicBezTo>
                        <a:cubicBezTo>
                          <a:pt x="31" y="14"/>
                          <a:pt x="31" y="14"/>
                          <a:pt x="31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4"/>
                        </a:cubicBezTo>
                        <a:cubicBezTo>
                          <a:pt x="30" y="14"/>
                          <a:pt x="30" y="14"/>
                          <a:pt x="30" y="13"/>
                        </a:cubicBezTo>
                        <a:cubicBezTo>
                          <a:pt x="30" y="13"/>
                          <a:pt x="30" y="13"/>
                          <a:pt x="30" y="13"/>
                        </a:cubicBezTo>
                        <a:cubicBezTo>
                          <a:pt x="30" y="13"/>
                          <a:pt x="30" y="13"/>
                          <a:pt x="30" y="13"/>
                        </a:cubicBezTo>
                        <a:cubicBezTo>
                          <a:pt x="30" y="13"/>
                          <a:pt x="30" y="13"/>
                          <a:pt x="30" y="13"/>
                        </a:cubicBezTo>
                        <a:cubicBezTo>
                          <a:pt x="30" y="13"/>
                          <a:pt x="29" y="13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9" y="13"/>
                          <a:pt x="29" y="13"/>
                          <a:pt x="29" y="13"/>
                        </a:cubicBezTo>
                        <a:cubicBezTo>
                          <a:pt x="29" y="12"/>
                          <a:pt x="29" y="12"/>
                          <a:pt x="29" y="12"/>
                        </a:cubicBezTo>
                        <a:cubicBezTo>
                          <a:pt x="29" y="12"/>
                          <a:pt x="29" y="12"/>
                          <a:pt x="29" y="12"/>
                        </a:cubicBezTo>
                        <a:cubicBezTo>
                          <a:pt x="28" y="11"/>
                          <a:pt x="28" y="11"/>
                          <a:pt x="28" y="11"/>
                        </a:cubicBezTo>
                        <a:cubicBezTo>
                          <a:pt x="28" y="11"/>
                          <a:pt x="28" y="11"/>
                          <a:pt x="28" y="11"/>
                        </a:cubicBezTo>
                        <a:cubicBezTo>
                          <a:pt x="27" y="11"/>
                          <a:pt x="27" y="10"/>
                          <a:pt x="26" y="10"/>
                        </a:cubicBezTo>
                        <a:cubicBezTo>
                          <a:pt x="26" y="10"/>
                          <a:pt x="26" y="10"/>
                          <a:pt x="26" y="10"/>
                        </a:cubicBezTo>
                        <a:cubicBezTo>
                          <a:pt x="26" y="10"/>
                          <a:pt x="26" y="10"/>
                          <a:pt x="25" y="11"/>
                        </a:cubicBezTo>
                        <a:cubicBezTo>
                          <a:pt x="25" y="11"/>
                          <a:pt x="26" y="11"/>
                          <a:pt x="26" y="11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2"/>
                        </a:cubicBezTo>
                        <a:cubicBezTo>
                          <a:pt x="26" y="12"/>
                          <a:pt x="26" y="12"/>
                          <a:pt x="26" y="11"/>
                        </a:cubicBezTo>
                        <a:cubicBezTo>
                          <a:pt x="25" y="11"/>
                          <a:pt x="25" y="11"/>
                          <a:pt x="25" y="11"/>
                        </a:cubicBezTo>
                        <a:cubicBezTo>
                          <a:pt x="25" y="12"/>
                          <a:pt x="25" y="12"/>
                          <a:pt x="25" y="12"/>
                        </a:cubicBezTo>
                        <a:cubicBezTo>
                          <a:pt x="25" y="11"/>
                          <a:pt x="25" y="11"/>
                          <a:pt x="25" y="11"/>
                        </a:cubicBezTo>
                        <a:cubicBezTo>
                          <a:pt x="24" y="10"/>
                          <a:pt x="24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10"/>
                          <a:pt x="22" y="10"/>
                          <a:pt x="22" y="10"/>
                        </a:cubicBezTo>
                        <a:cubicBezTo>
                          <a:pt x="22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0" y="8"/>
                          <a:pt x="20" y="8"/>
                          <a:pt x="20" y="8"/>
                        </a:cubicBezTo>
                        <a:cubicBezTo>
                          <a:pt x="19" y="8"/>
                          <a:pt x="19" y="8"/>
                          <a:pt x="19" y="8"/>
                        </a:cubicBezTo>
                        <a:cubicBezTo>
                          <a:pt x="19" y="8"/>
                          <a:pt x="19" y="8"/>
                          <a:pt x="18" y="8"/>
                        </a:cubicBezTo>
                        <a:cubicBezTo>
                          <a:pt x="18" y="8"/>
                          <a:pt x="18" y="8"/>
                          <a:pt x="18" y="8"/>
                        </a:cubicBezTo>
                        <a:cubicBezTo>
                          <a:pt x="18" y="8"/>
                          <a:pt x="18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7"/>
                          <a:pt x="17" y="7"/>
                        </a:cubicBezTo>
                        <a:cubicBezTo>
                          <a:pt x="16" y="7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6"/>
                          <a:pt x="14" y="6"/>
                          <a:pt x="13" y="6"/>
                        </a:cubicBezTo>
                        <a:cubicBezTo>
                          <a:pt x="13" y="6"/>
                          <a:pt x="13" y="6"/>
                          <a:pt x="13" y="5"/>
                        </a:cubicBezTo>
                        <a:cubicBezTo>
                          <a:pt x="13" y="5"/>
                          <a:pt x="13" y="6"/>
                          <a:pt x="12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2" y="6"/>
                          <a:pt x="12" y="5"/>
                          <a:pt x="12" y="5"/>
                        </a:cubicBezTo>
                        <a:cubicBezTo>
                          <a:pt x="12" y="5"/>
                          <a:pt x="12" y="6"/>
                          <a:pt x="12" y="6"/>
                        </a:cubicBezTo>
                        <a:cubicBezTo>
                          <a:pt x="12" y="6"/>
                          <a:pt x="12" y="6"/>
                          <a:pt x="12" y="6"/>
                        </a:cubicBezTo>
                        <a:cubicBezTo>
                          <a:pt x="12" y="6"/>
                          <a:pt x="11" y="6"/>
                          <a:pt x="11" y="6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1" y="6"/>
                          <a:pt x="12" y="6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0" y="5"/>
                          <a:pt x="10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0" y="4"/>
                          <a:pt x="9" y="4"/>
                          <a:pt x="9" y="4"/>
                        </a:cubicBezTo>
                        <a:cubicBezTo>
                          <a:pt x="9" y="4"/>
                          <a:pt x="8" y="3"/>
                          <a:pt x="8" y="3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6" y="1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1"/>
                          <a:pt x="3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6" name="Freeform 1132"/>
                  <p:cNvSpPr>
                    <a:spLocks/>
                  </p:cNvSpPr>
                  <p:nvPr/>
                </p:nvSpPr>
                <p:spPr bwMode="auto">
                  <a:xfrm>
                    <a:off x="2943" y="132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7" name="Freeform 1133"/>
                  <p:cNvSpPr>
                    <a:spLocks/>
                  </p:cNvSpPr>
                  <p:nvPr/>
                </p:nvSpPr>
                <p:spPr bwMode="auto">
                  <a:xfrm>
                    <a:off x="3285" y="121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1 w 1"/>
                      <a:gd name="T10" fmla="*/ 1 w 1"/>
                      <a:gd name="T11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8" name="Freeform 1134"/>
                  <p:cNvSpPr>
                    <a:spLocks/>
                  </p:cNvSpPr>
                  <p:nvPr/>
                </p:nvSpPr>
                <p:spPr bwMode="auto">
                  <a:xfrm>
                    <a:off x="3163" y="127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09" name="Freeform 1135"/>
                  <p:cNvSpPr>
                    <a:spLocks/>
                  </p:cNvSpPr>
                  <p:nvPr/>
                </p:nvSpPr>
                <p:spPr bwMode="auto">
                  <a:xfrm>
                    <a:off x="3163" y="1287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  <a:gd name="T8" fmla="*/ 1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0" name="Freeform 1136"/>
                  <p:cNvSpPr>
                    <a:spLocks/>
                  </p:cNvSpPr>
                  <p:nvPr/>
                </p:nvSpPr>
                <p:spPr bwMode="auto">
                  <a:xfrm>
                    <a:off x="3163" y="127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1" name="Freeform 1137"/>
                  <p:cNvSpPr>
                    <a:spLocks/>
                  </p:cNvSpPr>
                  <p:nvPr/>
                </p:nvSpPr>
                <p:spPr bwMode="auto">
                  <a:xfrm>
                    <a:off x="3166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2" name="Freeform 1138"/>
                  <p:cNvSpPr>
                    <a:spLocks/>
                  </p:cNvSpPr>
                  <p:nvPr/>
                </p:nvSpPr>
                <p:spPr bwMode="auto">
                  <a:xfrm>
                    <a:off x="3166" y="1282"/>
                    <a:ext cx="3" cy="3"/>
                  </a:xfrm>
                  <a:custGeom>
                    <a:avLst/>
                    <a:gdLst>
                      <a:gd name="T0" fmla="*/ 0 w 3"/>
                      <a:gd name="T1" fmla="*/ 0 h 3"/>
                      <a:gd name="T2" fmla="*/ 0 w 3"/>
                      <a:gd name="T3" fmla="*/ 3 h 3"/>
                      <a:gd name="T4" fmla="*/ 0 w 3"/>
                      <a:gd name="T5" fmla="*/ 3 h 3"/>
                      <a:gd name="T6" fmla="*/ 0 w 3"/>
                      <a:gd name="T7" fmla="*/ 3 h 3"/>
                      <a:gd name="T8" fmla="*/ 3 w 3"/>
                      <a:gd name="T9" fmla="*/ 3 h 3"/>
                      <a:gd name="T10" fmla="*/ 3 w 3"/>
                      <a:gd name="T11" fmla="*/ 3 h 3"/>
                      <a:gd name="T12" fmla="*/ 3 w 3"/>
                      <a:gd name="T13" fmla="*/ 0 h 3"/>
                      <a:gd name="T14" fmla="*/ 3 w 3"/>
                      <a:gd name="T15" fmla="*/ 3 h 3"/>
                      <a:gd name="T16" fmla="*/ 0 w 3"/>
                      <a:gd name="T17" fmla="*/ 0 h 3"/>
                      <a:gd name="T18" fmla="*/ 0 w 3"/>
                      <a:gd name="T19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" h="3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0" y="3"/>
                        </a:lnTo>
                        <a:lnTo>
                          <a:pt x="3" y="3"/>
                        </a:lnTo>
                        <a:lnTo>
                          <a:pt x="3" y="3"/>
                        </a:lnTo>
                        <a:lnTo>
                          <a:pt x="3" y="0"/>
                        </a:lnTo>
                        <a:lnTo>
                          <a:pt x="3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3" name="Freeform 1139"/>
                  <p:cNvSpPr>
                    <a:spLocks/>
                  </p:cNvSpPr>
                  <p:nvPr/>
                </p:nvSpPr>
                <p:spPr bwMode="auto">
                  <a:xfrm>
                    <a:off x="3280" y="1212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4" name="Freeform 1140"/>
                  <p:cNvSpPr>
                    <a:spLocks/>
                  </p:cNvSpPr>
                  <p:nvPr/>
                </p:nvSpPr>
                <p:spPr bwMode="auto">
                  <a:xfrm>
                    <a:off x="3166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5" name="Oval 1141"/>
                  <p:cNvSpPr>
                    <a:spLocks noChangeArrowheads="1"/>
                  </p:cNvSpPr>
                  <p:nvPr/>
                </p:nvSpPr>
                <p:spPr bwMode="auto">
                  <a:xfrm>
                    <a:off x="3280" y="121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6" name="Freeform 1142"/>
                  <p:cNvSpPr>
                    <a:spLocks/>
                  </p:cNvSpPr>
                  <p:nvPr/>
                </p:nvSpPr>
                <p:spPr bwMode="auto">
                  <a:xfrm>
                    <a:off x="3163" y="1287"/>
                    <a:ext cx="6" cy="0"/>
                  </a:xfrm>
                  <a:custGeom>
                    <a:avLst/>
                    <a:gdLst>
                      <a:gd name="T0" fmla="*/ 0 w 6"/>
                      <a:gd name="T1" fmla="*/ 0 w 6"/>
                      <a:gd name="T2" fmla="*/ 3 w 6"/>
                      <a:gd name="T3" fmla="*/ 3 w 6"/>
                      <a:gd name="T4" fmla="*/ 6 w 6"/>
                      <a:gd name="T5" fmla="*/ 3 w 6"/>
                      <a:gd name="T6" fmla="*/ 3 w 6"/>
                      <a:gd name="T7" fmla="*/ 3 w 6"/>
                      <a:gd name="T8" fmla="*/ 6 w 6"/>
                      <a:gd name="T9" fmla="*/ 6 w 6"/>
                      <a:gd name="T10" fmla="*/ 6 w 6"/>
                      <a:gd name="T11" fmla="*/ 6 w 6"/>
                      <a:gd name="T12" fmla="*/ 6 w 6"/>
                      <a:gd name="T13" fmla="*/ 6 w 6"/>
                      <a:gd name="T14" fmla="*/ 6 w 6"/>
                      <a:gd name="T15" fmla="*/ 6 w 6"/>
                      <a:gd name="T16" fmla="*/ 6 w 6"/>
                      <a:gd name="T17" fmla="*/ 6 w 6"/>
                      <a:gd name="T18" fmla="*/ 0 w 6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</a:cxnLst>
                    <a:rect l="0" t="0" r="r" b="b"/>
                    <a:pathLst>
                      <a:path w="6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6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7" name="Freeform 1143"/>
                  <p:cNvSpPr>
                    <a:spLocks/>
                  </p:cNvSpPr>
                  <p:nvPr/>
                </p:nvSpPr>
                <p:spPr bwMode="auto">
                  <a:xfrm>
                    <a:off x="3166" y="1287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0 w 1"/>
                      <a:gd name="T17" fmla="*/ 1 h 1"/>
                      <a:gd name="T18" fmla="*/ 0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0 h 1"/>
                      <a:gd name="T28" fmla="*/ 1 w 1"/>
                      <a:gd name="T2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8" name="Freeform 1144"/>
                  <p:cNvSpPr>
                    <a:spLocks/>
                  </p:cNvSpPr>
                  <p:nvPr/>
                </p:nvSpPr>
                <p:spPr bwMode="auto">
                  <a:xfrm>
                    <a:off x="2952" y="1315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  <a:gd name="T6" fmla="*/ 0 w 1"/>
                      <a:gd name="T7" fmla="*/ 0 w 1"/>
                      <a:gd name="T8" fmla="*/ 1 w 1"/>
                      <a:gd name="T9" fmla="*/ 1 w 1"/>
                      <a:gd name="T10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19" name="Freeform 1145"/>
                  <p:cNvSpPr>
                    <a:spLocks/>
                  </p:cNvSpPr>
                  <p:nvPr/>
                </p:nvSpPr>
                <p:spPr bwMode="auto">
                  <a:xfrm>
                    <a:off x="3163" y="1287"/>
                    <a:ext cx="3" cy="3"/>
                  </a:xfrm>
                  <a:custGeom>
                    <a:avLst/>
                    <a:gdLst>
                      <a:gd name="T0" fmla="*/ 3 w 3"/>
                      <a:gd name="T1" fmla="*/ 3 h 3"/>
                      <a:gd name="T2" fmla="*/ 3 w 3"/>
                      <a:gd name="T3" fmla="*/ 3 h 3"/>
                      <a:gd name="T4" fmla="*/ 3 w 3"/>
                      <a:gd name="T5" fmla="*/ 0 h 3"/>
                      <a:gd name="T6" fmla="*/ 3 w 3"/>
                      <a:gd name="T7" fmla="*/ 0 h 3"/>
                      <a:gd name="T8" fmla="*/ 0 w 3"/>
                      <a:gd name="T9" fmla="*/ 0 h 3"/>
                      <a:gd name="T10" fmla="*/ 3 w 3"/>
                      <a:gd name="T11" fmla="*/ 3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" h="3">
                        <a:moveTo>
                          <a:pt x="3" y="3"/>
                        </a:moveTo>
                        <a:lnTo>
                          <a:pt x="3" y="3"/>
                        </a:lnTo>
                        <a:lnTo>
                          <a:pt x="3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3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0" name="Rectangle 1146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8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1" name="Freeform 1147"/>
                  <p:cNvSpPr>
                    <a:spLocks/>
                  </p:cNvSpPr>
                  <p:nvPr/>
                </p:nvSpPr>
                <p:spPr bwMode="auto">
                  <a:xfrm>
                    <a:off x="3157" y="1285"/>
                    <a:ext cx="0" cy="2"/>
                  </a:xfrm>
                  <a:custGeom>
                    <a:avLst/>
                    <a:gdLst>
                      <a:gd name="T0" fmla="*/ 0 h 2"/>
                      <a:gd name="T1" fmla="*/ 2 h 2"/>
                      <a:gd name="T2" fmla="*/ 2 h 2"/>
                      <a:gd name="T3" fmla="*/ 2 h 2"/>
                      <a:gd name="T4" fmla="*/ 0 h 2"/>
                      <a:gd name="T5" fmla="*/ 0 h 2"/>
                      <a:gd name="T6" fmla="*/ 0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2" name="Freeform 1148"/>
                  <p:cNvSpPr>
                    <a:spLocks/>
                  </p:cNvSpPr>
                  <p:nvPr/>
                </p:nvSpPr>
                <p:spPr bwMode="auto">
                  <a:xfrm>
                    <a:off x="3152" y="1287"/>
                    <a:ext cx="3" cy="0"/>
                  </a:xfrm>
                  <a:custGeom>
                    <a:avLst/>
                    <a:gdLst>
                      <a:gd name="T0" fmla="*/ 0 w 3"/>
                      <a:gd name="T1" fmla="*/ 0 w 3"/>
                      <a:gd name="T2" fmla="*/ 3 w 3"/>
                      <a:gd name="T3" fmla="*/ 0 w 3"/>
                      <a:gd name="T4" fmla="*/ 0 w 3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3"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3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3" name="Freeform 1149"/>
                  <p:cNvSpPr>
                    <a:spLocks/>
                  </p:cNvSpPr>
                  <p:nvPr/>
                </p:nvSpPr>
                <p:spPr bwMode="auto">
                  <a:xfrm>
                    <a:off x="2560" y="1285"/>
                    <a:ext cx="22" cy="13"/>
                  </a:xfrm>
                  <a:custGeom>
                    <a:avLst/>
                    <a:gdLst>
                      <a:gd name="T0" fmla="*/ 2 w 8"/>
                      <a:gd name="T1" fmla="*/ 4 h 5"/>
                      <a:gd name="T2" fmla="*/ 2 w 8"/>
                      <a:gd name="T3" fmla="*/ 4 h 5"/>
                      <a:gd name="T4" fmla="*/ 3 w 8"/>
                      <a:gd name="T5" fmla="*/ 4 h 5"/>
                      <a:gd name="T6" fmla="*/ 3 w 8"/>
                      <a:gd name="T7" fmla="*/ 4 h 5"/>
                      <a:gd name="T8" fmla="*/ 3 w 8"/>
                      <a:gd name="T9" fmla="*/ 4 h 5"/>
                      <a:gd name="T10" fmla="*/ 4 w 8"/>
                      <a:gd name="T11" fmla="*/ 4 h 5"/>
                      <a:gd name="T12" fmla="*/ 5 w 8"/>
                      <a:gd name="T13" fmla="*/ 3 h 5"/>
                      <a:gd name="T14" fmla="*/ 5 w 8"/>
                      <a:gd name="T15" fmla="*/ 3 h 5"/>
                      <a:gd name="T16" fmla="*/ 5 w 8"/>
                      <a:gd name="T17" fmla="*/ 3 h 5"/>
                      <a:gd name="T18" fmla="*/ 6 w 8"/>
                      <a:gd name="T19" fmla="*/ 2 h 5"/>
                      <a:gd name="T20" fmla="*/ 5 w 8"/>
                      <a:gd name="T21" fmla="*/ 2 h 5"/>
                      <a:gd name="T22" fmla="*/ 6 w 8"/>
                      <a:gd name="T23" fmla="*/ 2 h 5"/>
                      <a:gd name="T24" fmla="*/ 7 w 8"/>
                      <a:gd name="T25" fmla="*/ 2 h 5"/>
                      <a:gd name="T26" fmla="*/ 7 w 8"/>
                      <a:gd name="T27" fmla="*/ 1 h 5"/>
                      <a:gd name="T28" fmla="*/ 7 w 8"/>
                      <a:gd name="T29" fmla="*/ 2 h 5"/>
                      <a:gd name="T30" fmla="*/ 7 w 8"/>
                      <a:gd name="T31" fmla="*/ 1 h 5"/>
                      <a:gd name="T32" fmla="*/ 8 w 8"/>
                      <a:gd name="T33" fmla="*/ 0 h 5"/>
                      <a:gd name="T34" fmla="*/ 7 w 8"/>
                      <a:gd name="T35" fmla="*/ 1 h 5"/>
                      <a:gd name="T36" fmla="*/ 6 w 8"/>
                      <a:gd name="T37" fmla="*/ 1 h 5"/>
                      <a:gd name="T38" fmla="*/ 6 w 8"/>
                      <a:gd name="T39" fmla="*/ 1 h 5"/>
                      <a:gd name="T40" fmla="*/ 6 w 8"/>
                      <a:gd name="T41" fmla="*/ 1 h 5"/>
                      <a:gd name="T42" fmla="*/ 6 w 8"/>
                      <a:gd name="T43" fmla="*/ 1 h 5"/>
                      <a:gd name="T44" fmla="*/ 5 w 8"/>
                      <a:gd name="T45" fmla="*/ 2 h 5"/>
                      <a:gd name="T46" fmla="*/ 5 w 8"/>
                      <a:gd name="T47" fmla="*/ 2 h 5"/>
                      <a:gd name="T48" fmla="*/ 5 w 8"/>
                      <a:gd name="T49" fmla="*/ 2 h 5"/>
                      <a:gd name="T50" fmla="*/ 5 w 8"/>
                      <a:gd name="T51" fmla="*/ 2 h 5"/>
                      <a:gd name="T52" fmla="*/ 4 w 8"/>
                      <a:gd name="T53" fmla="*/ 2 h 5"/>
                      <a:gd name="T54" fmla="*/ 3 w 8"/>
                      <a:gd name="T55" fmla="*/ 3 h 5"/>
                      <a:gd name="T56" fmla="*/ 3 w 8"/>
                      <a:gd name="T57" fmla="*/ 2 h 5"/>
                      <a:gd name="T58" fmla="*/ 3 w 8"/>
                      <a:gd name="T59" fmla="*/ 2 h 5"/>
                      <a:gd name="T60" fmla="*/ 3 w 8"/>
                      <a:gd name="T61" fmla="*/ 2 h 5"/>
                      <a:gd name="T62" fmla="*/ 3 w 8"/>
                      <a:gd name="T63" fmla="*/ 2 h 5"/>
                      <a:gd name="T64" fmla="*/ 2 w 8"/>
                      <a:gd name="T65" fmla="*/ 3 h 5"/>
                      <a:gd name="T66" fmla="*/ 1 w 8"/>
                      <a:gd name="T67" fmla="*/ 4 h 5"/>
                      <a:gd name="T68" fmla="*/ 1 w 8"/>
                      <a:gd name="T69" fmla="*/ 4 h 5"/>
                      <a:gd name="T70" fmla="*/ 0 w 8"/>
                      <a:gd name="T71" fmla="*/ 5 h 5"/>
                      <a:gd name="T72" fmla="*/ 1 w 8"/>
                      <a:gd name="T7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8" h="5">
                        <a:moveTo>
                          <a:pt x="1" y="5"/>
                        </a:move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5"/>
                        </a:cubicBezTo>
                        <a:cubicBezTo>
                          <a:pt x="2" y="5"/>
                          <a:pt x="2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5" y="4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7" y="1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1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3" y="3"/>
                          <a:pt x="3" y="3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0" y="4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4" name="Rectangle 1150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5" name="Freeform 1151"/>
                  <p:cNvSpPr>
                    <a:spLocks/>
                  </p:cNvSpPr>
                  <p:nvPr/>
                </p:nvSpPr>
                <p:spPr bwMode="auto">
                  <a:xfrm>
                    <a:off x="3305" y="1207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0 w 1"/>
                      <a:gd name="T2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6" name="Oval 1152"/>
                  <p:cNvSpPr>
                    <a:spLocks noChangeArrowheads="1"/>
                  </p:cNvSpPr>
                  <p:nvPr/>
                </p:nvSpPr>
                <p:spPr bwMode="auto">
                  <a:xfrm>
                    <a:off x="2579" y="1290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7" name="Freeform 1153"/>
                  <p:cNvSpPr>
                    <a:spLocks/>
                  </p:cNvSpPr>
                  <p:nvPr/>
                </p:nvSpPr>
                <p:spPr bwMode="auto">
                  <a:xfrm>
                    <a:off x="2568" y="1268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8" name="Freeform 1154"/>
                  <p:cNvSpPr>
                    <a:spLocks/>
                  </p:cNvSpPr>
                  <p:nvPr/>
                </p:nvSpPr>
                <p:spPr bwMode="auto">
                  <a:xfrm>
                    <a:off x="2863" y="131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29" name="Rectangle 1155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8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0" name="Freeform 1156"/>
                  <p:cNvSpPr>
                    <a:spLocks/>
                  </p:cNvSpPr>
                  <p:nvPr/>
                </p:nvSpPr>
                <p:spPr bwMode="auto">
                  <a:xfrm>
                    <a:off x="3152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1" name="Rectangle 1157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87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2" name="Freeform 1158"/>
                  <p:cNvSpPr>
                    <a:spLocks/>
                  </p:cNvSpPr>
                  <p:nvPr/>
                </p:nvSpPr>
                <p:spPr bwMode="auto">
                  <a:xfrm>
                    <a:off x="3333" y="1204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1 h 1"/>
                      <a:gd name="T6" fmla="*/ 0 h 1"/>
                      <a:gd name="T7" fmla="*/ 0 h 1"/>
                      <a:gd name="T8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3" name="Oval 1159"/>
                  <p:cNvSpPr>
                    <a:spLocks noChangeArrowheads="1"/>
                  </p:cNvSpPr>
                  <p:nvPr/>
                </p:nvSpPr>
                <p:spPr bwMode="auto">
                  <a:xfrm>
                    <a:off x="3032" y="129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4" name="Freeform 1160"/>
                  <p:cNvSpPr>
                    <a:spLocks/>
                  </p:cNvSpPr>
                  <p:nvPr/>
                </p:nvSpPr>
                <p:spPr bwMode="auto">
                  <a:xfrm>
                    <a:off x="3330" y="1204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5" name="Freeform 1161"/>
                  <p:cNvSpPr>
                    <a:spLocks/>
                  </p:cNvSpPr>
                  <p:nvPr/>
                </p:nvSpPr>
                <p:spPr bwMode="auto">
                  <a:xfrm>
                    <a:off x="3032" y="12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6" name="Freeform 1162"/>
                  <p:cNvSpPr>
                    <a:spLocks/>
                  </p:cNvSpPr>
                  <p:nvPr/>
                </p:nvSpPr>
                <p:spPr bwMode="auto">
                  <a:xfrm>
                    <a:off x="3333" y="12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7" name="Freeform 1163"/>
                  <p:cNvSpPr>
                    <a:spLocks/>
                  </p:cNvSpPr>
                  <p:nvPr/>
                </p:nvSpPr>
                <p:spPr bwMode="auto">
                  <a:xfrm>
                    <a:off x="3074" y="133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8" name="Freeform 1164"/>
                  <p:cNvSpPr>
                    <a:spLocks/>
                  </p:cNvSpPr>
                  <p:nvPr/>
                </p:nvSpPr>
                <p:spPr bwMode="auto">
                  <a:xfrm>
                    <a:off x="3071" y="1329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39" name="Rectangle 1165"/>
                  <p:cNvSpPr>
                    <a:spLocks noChangeArrowheads="1"/>
                  </p:cNvSpPr>
                  <p:nvPr/>
                </p:nvSpPr>
                <p:spPr bwMode="auto">
                  <a:xfrm>
                    <a:off x="3155" y="128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0" name="Freeform 1166"/>
                  <p:cNvSpPr>
                    <a:spLocks/>
                  </p:cNvSpPr>
                  <p:nvPr/>
                </p:nvSpPr>
                <p:spPr bwMode="auto">
                  <a:xfrm>
                    <a:off x="3155" y="1285"/>
                    <a:ext cx="0" cy="2"/>
                  </a:xfrm>
                  <a:custGeom>
                    <a:avLst/>
                    <a:gdLst>
                      <a:gd name="T0" fmla="*/ 2 h 2"/>
                      <a:gd name="T1" fmla="*/ 0 h 2"/>
                      <a:gd name="T2" fmla="*/ 0 h 2"/>
                      <a:gd name="T3" fmla="*/ 0 h 2"/>
                      <a:gd name="T4" fmla="*/ 2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2">
                        <a:moveTo>
                          <a:pt x="0" y="2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1" name="Freeform 1167"/>
                  <p:cNvSpPr>
                    <a:spLocks/>
                  </p:cNvSpPr>
                  <p:nvPr/>
                </p:nvSpPr>
                <p:spPr bwMode="auto">
                  <a:xfrm>
                    <a:off x="3035" y="1298"/>
                    <a:ext cx="6" cy="3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2 w 2"/>
                      <a:gd name="T3" fmla="*/ 0 h 1"/>
                      <a:gd name="T4" fmla="*/ 2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0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0 w 2"/>
                      <a:gd name="T21" fmla="*/ 0 h 1"/>
                      <a:gd name="T22" fmla="*/ 0 w 2"/>
                      <a:gd name="T23" fmla="*/ 0 h 1"/>
                      <a:gd name="T24" fmla="*/ 0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1 h 1"/>
                      <a:gd name="T30" fmla="*/ 2 w 2"/>
                      <a:gd name="T31" fmla="*/ 1 h 1"/>
                      <a:gd name="T32" fmla="*/ 2 w 2"/>
                      <a:gd name="T33" fmla="*/ 1 h 1"/>
                      <a:gd name="T34" fmla="*/ 2 w 2"/>
                      <a:gd name="T35" fmla="*/ 1 h 1"/>
                      <a:gd name="T36" fmla="*/ 2 w 2"/>
                      <a:gd name="T37" fmla="*/ 0 h 1"/>
                      <a:gd name="T38" fmla="*/ 2 w 2"/>
                      <a:gd name="T39" fmla="*/ 0 h 1"/>
                      <a:gd name="T40" fmla="*/ 2 w 2"/>
                      <a:gd name="T41" fmla="*/ 0 h 1"/>
                      <a:gd name="T42" fmla="*/ 2 w 2"/>
                      <a:gd name="T43" fmla="*/ 0 h 1"/>
                      <a:gd name="T44" fmla="*/ 2 w 2"/>
                      <a:gd name="T45" fmla="*/ 0 h 1"/>
                      <a:gd name="T46" fmla="*/ 2 w 2"/>
                      <a:gd name="T4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2" name="Freeform 1168"/>
                  <p:cNvSpPr>
                    <a:spLocks/>
                  </p:cNvSpPr>
                  <p:nvPr/>
                </p:nvSpPr>
                <p:spPr bwMode="auto">
                  <a:xfrm>
                    <a:off x="3035" y="1296"/>
                    <a:ext cx="6" cy="2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0 h 1"/>
                      <a:gd name="T4" fmla="*/ 1 w 2"/>
                      <a:gd name="T5" fmla="*/ 1 h 1"/>
                      <a:gd name="T6" fmla="*/ 1 w 2"/>
                      <a:gd name="T7" fmla="*/ 1 h 1"/>
                      <a:gd name="T8" fmla="*/ 2 w 2"/>
                      <a:gd name="T9" fmla="*/ 1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0 w 2"/>
                      <a:gd name="T1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3" name="Oval 1169"/>
                  <p:cNvSpPr>
                    <a:spLocks noChangeArrowheads="1"/>
                  </p:cNvSpPr>
                  <p:nvPr/>
                </p:nvSpPr>
                <p:spPr bwMode="auto">
                  <a:xfrm>
                    <a:off x="3063" y="132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4" name="Freeform 1170"/>
                  <p:cNvSpPr>
                    <a:spLocks/>
                  </p:cNvSpPr>
                  <p:nvPr/>
                </p:nvSpPr>
                <p:spPr bwMode="auto">
                  <a:xfrm>
                    <a:off x="3046" y="1310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5" name="Freeform 1171"/>
                  <p:cNvSpPr>
                    <a:spLocks/>
                  </p:cNvSpPr>
                  <p:nvPr/>
                </p:nvSpPr>
                <p:spPr bwMode="auto">
                  <a:xfrm>
                    <a:off x="3380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6" name="Rectangle 1172"/>
                  <p:cNvSpPr>
                    <a:spLocks noChangeArrowheads="1"/>
                  </p:cNvSpPr>
                  <p:nvPr/>
                </p:nvSpPr>
                <p:spPr bwMode="auto">
                  <a:xfrm>
                    <a:off x="3333" y="1243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7" name="Freeform 1173"/>
                  <p:cNvSpPr>
                    <a:spLocks/>
                  </p:cNvSpPr>
                  <p:nvPr/>
                </p:nvSpPr>
                <p:spPr bwMode="auto">
                  <a:xfrm>
                    <a:off x="3330" y="1243"/>
                    <a:ext cx="5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2 w 2"/>
                      <a:gd name="T9" fmla="*/ 0 h 1"/>
                      <a:gd name="T10" fmla="*/ 2 w 2"/>
                      <a:gd name="T11" fmla="*/ 1 h 1"/>
                      <a:gd name="T12" fmla="*/ 2 w 2"/>
                      <a:gd name="T13" fmla="*/ 1 h 1"/>
                      <a:gd name="T14" fmla="*/ 2 w 2"/>
                      <a:gd name="T15" fmla="*/ 0 h 1"/>
                      <a:gd name="T16" fmla="*/ 2 w 2"/>
                      <a:gd name="T17" fmla="*/ 0 h 1"/>
                      <a:gd name="T18" fmla="*/ 2 w 2"/>
                      <a:gd name="T19" fmla="*/ 0 h 1"/>
                      <a:gd name="T20" fmla="*/ 2 w 2"/>
                      <a:gd name="T21" fmla="*/ 0 h 1"/>
                      <a:gd name="T22" fmla="*/ 2 w 2"/>
                      <a:gd name="T23" fmla="*/ 0 h 1"/>
                      <a:gd name="T24" fmla="*/ 2 w 2"/>
                      <a:gd name="T25" fmla="*/ 0 h 1"/>
                      <a:gd name="T26" fmla="*/ 2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1 w 2"/>
                      <a:gd name="T55" fmla="*/ 0 h 1"/>
                      <a:gd name="T56" fmla="*/ 0 w 2"/>
                      <a:gd name="T57" fmla="*/ 0 h 1"/>
                      <a:gd name="T58" fmla="*/ 1 w 2"/>
                      <a:gd name="T5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8" name="Oval 1174"/>
                  <p:cNvSpPr>
                    <a:spLocks noChangeArrowheads="1"/>
                  </p:cNvSpPr>
                  <p:nvPr/>
                </p:nvSpPr>
                <p:spPr bwMode="auto">
                  <a:xfrm>
                    <a:off x="3330" y="1240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49" name="Freeform 1175"/>
                  <p:cNvSpPr>
                    <a:spLocks/>
                  </p:cNvSpPr>
                  <p:nvPr/>
                </p:nvSpPr>
                <p:spPr bwMode="auto">
                  <a:xfrm>
                    <a:off x="3335" y="124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0" name="Rectangle 1176"/>
                  <p:cNvSpPr>
                    <a:spLocks noChangeArrowheads="1"/>
                  </p:cNvSpPr>
                  <p:nvPr/>
                </p:nvSpPr>
                <p:spPr bwMode="auto">
                  <a:xfrm>
                    <a:off x="3335" y="124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1" name="Freeform 1177"/>
                  <p:cNvSpPr>
                    <a:spLocks/>
                  </p:cNvSpPr>
                  <p:nvPr/>
                </p:nvSpPr>
                <p:spPr bwMode="auto">
                  <a:xfrm>
                    <a:off x="3330" y="1240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1 h 1"/>
                      <a:gd name="T42" fmla="*/ 0 w 1"/>
                      <a:gd name="T43" fmla="*/ 1 h 1"/>
                      <a:gd name="T44" fmla="*/ 0 w 1"/>
                      <a:gd name="T45" fmla="*/ 1 h 1"/>
                      <a:gd name="T46" fmla="*/ 0 w 1"/>
                      <a:gd name="T47" fmla="*/ 1 h 1"/>
                      <a:gd name="T48" fmla="*/ 0 w 1"/>
                      <a:gd name="T4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2" name="Oval 1178"/>
                  <p:cNvSpPr>
                    <a:spLocks noChangeArrowheads="1"/>
                  </p:cNvSpPr>
                  <p:nvPr/>
                </p:nvSpPr>
                <p:spPr bwMode="auto">
                  <a:xfrm>
                    <a:off x="3341" y="1243"/>
                    <a:ext cx="1" cy="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3" name="Freeform 1179"/>
                  <p:cNvSpPr>
                    <a:spLocks/>
                  </p:cNvSpPr>
                  <p:nvPr/>
                </p:nvSpPr>
                <p:spPr bwMode="auto">
                  <a:xfrm>
                    <a:off x="3338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4" name="Freeform 1180"/>
                  <p:cNvSpPr>
                    <a:spLocks/>
                  </p:cNvSpPr>
                  <p:nvPr/>
                </p:nvSpPr>
                <p:spPr bwMode="auto">
                  <a:xfrm>
                    <a:off x="3338" y="1243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  <a:gd name="T8" fmla="*/ 0 w 1"/>
                      <a:gd name="T9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5" name="Rectangle 1181"/>
                  <p:cNvSpPr>
                    <a:spLocks noChangeArrowheads="1"/>
                  </p:cNvSpPr>
                  <p:nvPr/>
                </p:nvSpPr>
                <p:spPr bwMode="auto">
                  <a:xfrm>
                    <a:off x="3335" y="124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6" name="Freeform 1182"/>
                  <p:cNvSpPr>
                    <a:spLocks/>
                  </p:cNvSpPr>
                  <p:nvPr/>
                </p:nvSpPr>
                <p:spPr bwMode="auto">
                  <a:xfrm>
                    <a:off x="3338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7" name="Oval 1183"/>
                  <p:cNvSpPr>
                    <a:spLocks noChangeArrowheads="1"/>
                  </p:cNvSpPr>
                  <p:nvPr/>
                </p:nvSpPr>
                <p:spPr bwMode="auto">
                  <a:xfrm>
                    <a:off x="3338" y="124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8" name="Oval 118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20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59" name="Freeform 1185"/>
                  <p:cNvSpPr>
                    <a:spLocks/>
                  </p:cNvSpPr>
                  <p:nvPr/>
                </p:nvSpPr>
                <p:spPr bwMode="auto">
                  <a:xfrm>
                    <a:off x="3360" y="12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0" name="Oval 1186"/>
                  <p:cNvSpPr>
                    <a:spLocks noChangeArrowheads="1"/>
                  </p:cNvSpPr>
                  <p:nvPr/>
                </p:nvSpPr>
                <p:spPr bwMode="auto">
                  <a:xfrm>
                    <a:off x="3371" y="121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1" name="Freeform 1187"/>
                  <p:cNvSpPr>
                    <a:spLocks/>
                  </p:cNvSpPr>
                  <p:nvPr/>
                </p:nvSpPr>
                <p:spPr bwMode="auto">
                  <a:xfrm>
                    <a:off x="3369" y="1212"/>
                    <a:ext cx="2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2" name="Freeform 1188"/>
                  <p:cNvSpPr>
                    <a:spLocks/>
                  </p:cNvSpPr>
                  <p:nvPr/>
                </p:nvSpPr>
                <p:spPr bwMode="auto">
                  <a:xfrm>
                    <a:off x="3341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3" name="Freeform 1189"/>
                  <p:cNvSpPr>
                    <a:spLocks/>
                  </p:cNvSpPr>
                  <p:nvPr/>
                </p:nvSpPr>
                <p:spPr bwMode="auto">
                  <a:xfrm>
                    <a:off x="3358" y="1212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0 w 1"/>
                      <a:gd name="T1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4" name="Oval 1190"/>
                  <p:cNvSpPr>
                    <a:spLocks noChangeArrowheads="1"/>
                  </p:cNvSpPr>
                  <p:nvPr/>
                </p:nvSpPr>
                <p:spPr bwMode="auto">
                  <a:xfrm>
                    <a:off x="3358" y="120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5" name="Freeform 1191"/>
                  <p:cNvSpPr>
                    <a:spLocks/>
                  </p:cNvSpPr>
                  <p:nvPr/>
                </p:nvSpPr>
                <p:spPr bwMode="auto">
                  <a:xfrm>
                    <a:off x="3380" y="12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6" name="Rectangle 1192"/>
                  <p:cNvSpPr>
                    <a:spLocks noChangeArrowheads="1"/>
                  </p:cNvSpPr>
                  <p:nvPr/>
                </p:nvSpPr>
                <p:spPr bwMode="auto">
                  <a:xfrm>
                    <a:off x="3355" y="126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7" name="Freeform 1193"/>
                  <p:cNvSpPr>
                    <a:spLocks/>
                  </p:cNvSpPr>
                  <p:nvPr/>
                </p:nvSpPr>
                <p:spPr bwMode="auto">
                  <a:xfrm>
                    <a:off x="3363" y="127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8" name="Freeform 1194"/>
                  <p:cNvSpPr>
                    <a:spLocks/>
                  </p:cNvSpPr>
                  <p:nvPr/>
                </p:nvSpPr>
                <p:spPr bwMode="auto">
                  <a:xfrm>
                    <a:off x="3363" y="12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69" name="Freeform 1195"/>
                  <p:cNvSpPr>
                    <a:spLocks/>
                  </p:cNvSpPr>
                  <p:nvPr/>
                </p:nvSpPr>
                <p:spPr bwMode="auto">
                  <a:xfrm>
                    <a:off x="3363" y="127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0" name="Freeform 1196"/>
                  <p:cNvSpPr>
                    <a:spLocks/>
                  </p:cNvSpPr>
                  <p:nvPr/>
                </p:nvSpPr>
                <p:spPr bwMode="auto">
                  <a:xfrm>
                    <a:off x="3352" y="12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1" name="Freeform 1197"/>
                  <p:cNvSpPr>
                    <a:spLocks/>
                  </p:cNvSpPr>
                  <p:nvPr/>
                </p:nvSpPr>
                <p:spPr bwMode="auto">
                  <a:xfrm>
                    <a:off x="3349" y="1251"/>
                    <a:ext cx="6" cy="0"/>
                  </a:xfrm>
                  <a:custGeom>
                    <a:avLst/>
                    <a:gdLst>
                      <a:gd name="T0" fmla="*/ 1 w 2"/>
                      <a:gd name="T1" fmla="*/ 1 w 2"/>
                      <a:gd name="T2" fmla="*/ 1 w 2"/>
                      <a:gd name="T3" fmla="*/ 1 w 2"/>
                      <a:gd name="T4" fmla="*/ 1 w 2"/>
                      <a:gd name="T5" fmla="*/ 0 w 2"/>
                      <a:gd name="T6" fmla="*/ 0 w 2"/>
                      <a:gd name="T7" fmla="*/ 0 w 2"/>
                      <a:gd name="T8" fmla="*/ 0 w 2"/>
                      <a:gd name="T9" fmla="*/ 1 w 2"/>
                      <a:gd name="T10" fmla="*/ 0 w 2"/>
                      <a:gd name="T11" fmla="*/ 0 w 2"/>
                      <a:gd name="T12" fmla="*/ 0 w 2"/>
                      <a:gd name="T13" fmla="*/ 0 w 2"/>
                      <a:gd name="T14" fmla="*/ 1 w 2"/>
                      <a:gd name="T15" fmla="*/ 1 w 2"/>
                      <a:gd name="T16" fmla="*/ 1 w 2"/>
                      <a:gd name="T17" fmla="*/ 1 w 2"/>
                      <a:gd name="T18" fmla="*/ 1 w 2"/>
                      <a:gd name="T19" fmla="*/ 1 w 2"/>
                      <a:gd name="T20" fmla="*/ 1 w 2"/>
                      <a:gd name="T21" fmla="*/ 1 w 2"/>
                      <a:gd name="T22" fmla="*/ 1 w 2"/>
                      <a:gd name="T23" fmla="*/ 1 w 2"/>
                      <a:gd name="T24" fmla="*/ 1 w 2"/>
                      <a:gd name="T25" fmla="*/ 1 w 2"/>
                      <a:gd name="T26" fmla="*/ 1 w 2"/>
                      <a:gd name="T27" fmla="*/ 1 w 2"/>
                      <a:gd name="T28" fmla="*/ 1 w 2"/>
                      <a:gd name="T29" fmla="*/ 1 w 2"/>
                      <a:gd name="T30" fmla="*/ 1 w 2"/>
                      <a:gd name="T31" fmla="*/ 1 w 2"/>
                      <a:gd name="T32" fmla="*/ 1 w 2"/>
                      <a:gd name="T33" fmla="*/ 1 w 2"/>
                      <a:gd name="T34" fmla="*/ 2 w 2"/>
                      <a:gd name="T35" fmla="*/ 1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  <a:cxn ang="0">
                        <a:pos x="T22" y="0"/>
                      </a:cxn>
                      <a:cxn ang="0">
                        <a:pos x="T23" y="0"/>
                      </a:cxn>
                      <a:cxn ang="0">
                        <a:pos x="T24" y="0"/>
                      </a:cxn>
                      <a:cxn ang="0">
                        <a:pos x="T25" y="0"/>
                      </a:cxn>
                      <a:cxn ang="0">
                        <a:pos x="T26" y="0"/>
                      </a:cxn>
                      <a:cxn ang="0">
                        <a:pos x="T27" y="0"/>
                      </a:cxn>
                      <a:cxn ang="0">
                        <a:pos x="T28" y="0"/>
                      </a:cxn>
                      <a:cxn ang="0">
                        <a:pos x="T29" y="0"/>
                      </a:cxn>
                      <a:cxn ang="0">
                        <a:pos x="T30" y="0"/>
                      </a:cxn>
                      <a:cxn ang="0">
                        <a:pos x="T31" y="0"/>
                      </a:cxn>
                      <a:cxn ang="0">
                        <a:pos x="T32" y="0"/>
                      </a:cxn>
                      <a:cxn ang="0">
                        <a:pos x="T33" y="0"/>
                      </a:cxn>
                      <a:cxn ang="0">
                        <a:pos x="T34" y="0"/>
                      </a:cxn>
                      <a:cxn ang="0">
                        <a:pos x="T35" y="0"/>
                      </a:cxn>
                    </a:cxnLst>
                    <a:rect l="0" t="0" r="r" b="b"/>
                    <a:pathLst>
                      <a:path w="2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2" name="Oval 1198"/>
                  <p:cNvSpPr>
                    <a:spLocks noChangeArrowheads="1"/>
                  </p:cNvSpPr>
                  <p:nvPr/>
                </p:nvSpPr>
                <p:spPr bwMode="auto">
                  <a:xfrm>
                    <a:off x="3369" y="1276"/>
                    <a:ext cx="1" cy="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3" name="Oval 1199"/>
                  <p:cNvSpPr>
                    <a:spLocks noChangeArrowheads="1"/>
                  </p:cNvSpPr>
                  <p:nvPr/>
                </p:nvSpPr>
                <p:spPr bwMode="auto">
                  <a:xfrm>
                    <a:off x="3371" y="127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4" name="Freeform 1200"/>
                  <p:cNvSpPr>
                    <a:spLocks/>
                  </p:cNvSpPr>
                  <p:nvPr/>
                </p:nvSpPr>
                <p:spPr bwMode="auto">
                  <a:xfrm>
                    <a:off x="3355" y="1254"/>
                    <a:ext cx="33" cy="39"/>
                  </a:xfrm>
                  <a:custGeom>
                    <a:avLst/>
                    <a:gdLst>
                      <a:gd name="T0" fmla="*/ 12 w 12"/>
                      <a:gd name="T1" fmla="*/ 11 h 14"/>
                      <a:gd name="T2" fmla="*/ 12 w 12"/>
                      <a:gd name="T3" fmla="*/ 10 h 14"/>
                      <a:gd name="T4" fmla="*/ 12 w 12"/>
                      <a:gd name="T5" fmla="*/ 10 h 14"/>
                      <a:gd name="T6" fmla="*/ 12 w 12"/>
                      <a:gd name="T7" fmla="*/ 10 h 14"/>
                      <a:gd name="T8" fmla="*/ 12 w 12"/>
                      <a:gd name="T9" fmla="*/ 9 h 14"/>
                      <a:gd name="T10" fmla="*/ 12 w 12"/>
                      <a:gd name="T11" fmla="*/ 9 h 14"/>
                      <a:gd name="T12" fmla="*/ 10 w 12"/>
                      <a:gd name="T13" fmla="*/ 7 h 14"/>
                      <a:gd name="T14" fmla="*/ 9 w 12"/>
                      <a:gd name="T15" fmla="*/ 6 h 14"/>
                      <a:gd name="T16" fmla="*/ 6 w 12"/>
                      <a:gd name="T17" fmla="*/ 4 h 14"/>
                      <a:gd name="T18" fmla="*/ 6 w 12"/>
                      <a:gd name="T19" fmla="*/ 4 h 14"/>
                      <a:gd name="T20" fmla="*/ 5 w 12"/>
                      <a:gd name="T21" fmla="*/ 3 h 14"/>
                      <a:gd name="T22" fmla="*/ 5 w 12"/>
                      <a:gd name="T23" fmla="*/ 2 h 14"/>
                      <a:gd name="T24" fmla="*/ 4 w 12"/>
                      <a:gd name="T25" fmla="*/ 2 h 14"/>
                      <a:gd name="T26" fmla="*/ 2 w 12"/>
                      <a:gd name="T27" fmla="*/ 1 h 14"/>
                      <a:gd name="T28" fmla="*/ 1 w 12"/>
                      <a:gd name="T29" fmla="*/ 1 h 14"/>
                      <a:gd name="T30" fmla="*/ 1 w 12"/>
                      <a:gd name="T31" fmla="*/ 1 h 14"/>
                      <a:gd name="T32" fmla="*/ 1 w 12"/>
                      <a:gd name="T33" fmla="*/ 2 h 14"/>
                      <a:gd name="T34" fmla="*/ 0 w 12"/>
                      <a:gd name="T35" fmla="*/ 1 h 14"/>
                      <a:gd name="T36" fmla="*/ 1 w 12"/>
                      <a:gd name="T37" fmla="*/ 2 h 14"/>
                      <a:gd name="T38" fmla="*/ 0 w 12"/>
                      <a:gd name="T39" fmla="*/ 2 h 14"/>
                      <a:gd name="T40" fmla="*/ 0 w 12"/>
                      <a:gd name="T41" fmla="*/ 2 h 14"/>
                      <a:gd name="T42" fmla="*/ 0 w 12"/>
                      <a:gd name="T43" fmla="*/ 2 h 14"/>
                      <a:gd name="T44" fmla="*/ 0 w 12"/>
                      <a:gd name="T45" fmla="*/ 2 h 14"/>
                      <a:gd name="T46" fmla="*/ 0 w 12"/>
                      <a:gd name="T47" fmla="*/ 3 h 14"/>
                      <a:gd name="T48" fmla="*/ 1 w 12"/>
                      <a:gd name="T49" fmla="*/ 3 h 14"/>
                      <a:gd name="T50" fmla="*/ 1 w 12"/>
                      <a:gd name="T51" fmla="*/ 4 h 14"/>
                      <a:gd name="T52" fmla="*/ 1 w 12"/>
                      <a:gd name="T53" fmla="*/ 4 h 14"/>
                      <a:gd name="T54" fmla="*/ 2 w 12"/>
                      <a:gd name="T55" fmla="*/ 4 h 14"/>
                      <a:gd name="T56" fmla="*/ 2 w 12"/>
                      <a:gd name="T57" fmla="*/ 4 h 14"/>
                      <a:gd name="T58" fmla="*/ 3 w 12"/>
                      <a:gd name="T59" fmla="*/ 5 h 14"/>
                      <a:gd name="T60" fmla="*/ 3 w 12"/>
                      <a:gd name="T61" fmla="*/ 5 h 14"/>
                      <a:gd name="T62" fmla="*/ 2 w 12"/>
                      <a:gd name="T63" fmla="*/ 5 h 14"/>
                      <a:gd name="T64" fmla="*/ 2 w 12"/>
                      <a:gd name="T65" fmla="*/ 6 h 14"/>
                      <a:gd name="T66" fmla="*/ 2 w 12"/>
                      <a:gd name="T67" fmla="*/ 5 h 14"/>
                      <a:gd name="T68" fmla="*/ 2 w 12"/>
                      <a:gd name="T69" fmla="*/ 6 h 14"/>
                      <a:gd name="T70" fmla="*/ 2 w 12"/>
                      <a:gd name="T71" fmla="*/ 6 h 14"/>
                      <a:gd name="T72" fmla="*/ 3 w 12"/>
                      <a:gd name="T73" fmla="*/ 7 h 14"/>
                      <a:gd name="T74" fmla="*/ 3 w 12"/>
                      <a:gd name="T75" fmla="*/ 7 h 14"/>
                      <a:gd name="T76" fmla="*/ 4 w 12"/>
                      <a:gd name="T77" fmla="*/ 8 h 14"/>
                      <a:gd name="T78" fmla="*/ 4 w 12"/>
                      <a:gd name="T79" fmla="*/ 9 h 14"/>
                      <a:gd name="T80" fmla="*/ 4 w 12"/>
                      <a:gd name="T81" fmla="*/ 9 h 14"/>
                      <a:gd name="T82" fmla="*/ 5 w 12"/>
                      <a:gd name="T83" fmla="*/ 9 h 14"/>
                      <a:gd name="T84" fmla="*/ 5 w 12"/>
                      <a:gd name="T85" fmla="*/ 9 h 14"/>
                      <a:gd name="T86" fmla="*/ 6 w 12"/>
                      <a:gd name="T87" fmla="*/ 9 h 14"/>
                      <a:gd name="T88" fmla="*/ 6 w 12"/>
                      <a:gd name="T89" fmla="*/ 8 h 14"/>
                      <a:gd name="T90" fmla="*/ 6 w 12"/>
                      <a:gd name="T91" fmla="*/ 9 h 14"/>
                      <a:gd name="T92" fmla="*/ 7 w 12"/>
                      <a:gd name="T93" fmla="*/ 10 h 14"/>
                      <a:gd name="T94" fmla="*/ 8 w 12"/>
                      <a:gd name="T95" fmla="*/ 9 h 14"/>
                      <a:gd name="T96" fmla="*/ 8 w 12"/>
                      <a:gd name="T97" fmla="*/ 11 h 14"/>
                      <a:gd name="T98" fmla="*/ 8 w 12"/>
                      <a:gd name="T99" fmla="*/ 12 h 14"/>
                      <a:gd name="T100" fmla="*/ 9 w 12"/>
                      <a:gd name="T101" fmla="*/ 12 h 14"/>
                      <a:gd name="T102" fmla="*/ 9 w 12"/>
                      <a:gd name="T103" fmla="*/ 13 h 14"/>
                      <a:gd name="T104" fmla="*/ 10 w 12"/>
                      <a:gd name="T105" fmla="*/ 13 h 14"/>
                      <a:gd name="T106" fmla="*/ 11 w 12"/>
                      <a:gd name="T107" fmla="*/ 13 h 14"/>
                      <a:gd name="T108" fmla="*/ 11 w 12"/>
                      <a:gd name="T109" fmla="*/ 14 h 14"/>
                      <a:gd name="T110" fmla="*/ 12 w 12"/>
                      <a:gd name="T111" fmla="*/ 14 h 14"/>
                      <a:gd name="T112" fmla="*/ 12 w 12"/>
                      <a:gd name="T113" fmla="*/ 13 h 14"/>
                      <a:gd name="T114" fmla="*/ 12 w 12"/>
                      <a:gd name="T115" fmla="*/ 12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2" h="14">
                        <a:moveTo>
                          <a:pt x="12" y="12"/>
                        </a:moveTo>
                        <a:cubicBezTo>
                          <a:pt x="12" y="12"/>
                          <a:pt x="12" y="12"/>
                          <a:pt x="12" y="11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2" y="11"/>
                          <a:pt x="12" y="11"/>
                          <a:pt x="12" y="11"/>
                        </a:cubicBezTo>
                        <a:cubicBezTo>
                          <a:pt x="12" y="11"/>
                          <a:pt x="12" y="11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1" y="10"/>
                        </a:cubicBezTo>
                        <a:cubicBezTo>
                          <a:pt x="11" y="10"/>
                          <a:pt x="11" y="10"/>
                          <a:pt x="11" y="10"/>
                        </a:cubicBezTo>
                        <a:cubicBezTo>
                          <a:pt x="12" y="10"/>
                          <a:pt x="12" y="10"/>
                          <a:pt x="12" y="10"/>
                        </a:cubicBezTo>
                        <a:cubicBezTo>
                          <a:pt x="12" y="10"/>
                          <a:pt x="12" y="10"/>
                          <a:pt x="12" y="9"/>
                        </a:cubicBezTo>
                        <a:cubicBezTo>
                          <a:pt x="12" y="9"/>
                          <a:pt x="12" y="9"/>
                          <a:pt x="12" y="10"/>
                        </a:cubicBezTo>
                        <a:cubicBezTo>
                          <a:pt x="12" y="10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9"/>
                        </a:cubicBezTo>
                        <a:cubicBezTo>
                          <a:pt x="12" y="9"/>
                          <a:pt x="12" y="9"/>
                          <a:pt x="12" y="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1" y="8"/>
                          <a:pt x="11" y="7"/>
                          <a:pt x="10" y="7"/>
                        </a:cubicBezTo>
                        <a:cubicBezTo>
                          <a:pt x="10" y="7"/>
                          <a:pt x="10" y="7"/>
                          <a:pt x="10" y="6"/>
                        </a:cubicBezTo>
                        <a:cubicBezTo>
                          <a:pt x="10" y="6"/>
                          <a:pt x="9" y="6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9" y="6"/>
                          <a:pt x="9" y="6"/>
                          <a:pt x="8" y="5"/>
                        </a:cubicBezTo>
                        <a:cubicBezTo>
                          <a:pt x="8" y="5"/>
                          <a:pt x="8" y="5"/>
                          <a:pt x="8" y="5"/>
                        </a:cubicBezTo>
                        <a:cubicBezTo>
                          <a:pt x="8" y="5"/>
                          <a:pt x="8" y="5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5" y="3"/>
                        </a:cubicBezTo>
                        <a:cubicBezTo>
                          <a:pt x="5" y="3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4" y="2"/>
                          <a:pt x="4" y="1"/>
                          <a:pt x="4" y="1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3" y="2"/>
                          <a:pt x="3" y="2"/>
                          <a:pt x="3" y="1"/>
                        </a:cubicBezTo>
                        <a:cubicBezTo>
                          <a:pt x="3" y="1"/>
                          <a:pt x="3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2" y="7"/>
                        </a:cubicBezTo>
                        <a:cubicBezTo>
                          <a:pt x="2" y="7"/>
                          <a:pt x="2" y="7"/>
                          <a:pt x="2" y="7"/>
                        </a:cubicBezTo>
                        <a:cubicBezTo>
                          <a:pt x="2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4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4" y="9"/>
                          <a:pt x="4" y="8"/>
                          <a:pt x="4" y="8"/>
                        </a:cubicBez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5" y="8"/>
                          <a:pt x="5" y="9"/>
                          <a:pt x="5" y="9"/>
                        </a:cubicBezTo>
                        <a:cubicBezTo>
                          <a:pt x="5" y="9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9"/>
                          <a:pt x="5" y="9"/>
                          <a:pt x="5" y="9"/>
                        </a:cubicBezTo>
                        <a:cubicBezTo>
                          <a:pt x="5" y="9"/>
                          <a:pt x="5" y="9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5" y="8"/>
                          <a:pt x="5" y="8"/>
                          <a:pt x="6" y="9"/>
                        </a:cubicBezTo>
                        <a:cubicBezTo>
                          <a:pt x="6" y="9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7" y="9"/>
                          <a:pt x="7" y="9"/>
                          <a:pt x="7" y="9"/>
                        </a:cubicBezTo>
                        <a:cubicBezTo>
                          <a:pt x="7" y="9"/>
                          <a:pt x="7" y="10"/>
                          <a:pt x="7" y="10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7" y="10"/>
                          <a:pt x="7" y="10"/>
                          <a:pt x="7" y="10"/>
                        </a:cubicBezTo>
                        <a:cubicBezTo>
                          <a:pt x="8" y="10"/>
                          <a:pt x="7" y="11"/>
                          <a:pt x="8" y="11"/>
                        </a:cubicBezTo>
                        <a:cubicBezTo>
                          <a:pt x="8" y="11"/>
                          <a:pt x="8" y="11"/>
                          <a:pt x="8" y="10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0"/>
                          <a:pt x="8" y="9"/>
                          <a:pt x="8" y="9"/>
                        </a:cubicBez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8" y="10"/>
                          <a:pt x="8" y="10"/>
                          <a:pt x="8" y="10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8" y="11"/>
                          <a:pt x="8" y="11"/>
                          <a:pt x="9" y="11"/>
                        </a:cubicBezTo>
                        <a:cubicBezTo>
                          <a:pt x="9" y="11"/>
                          <a:pt x="9" y="11"/>
                          <a:pt x="9" y="11"/>
                        </a:cubicBezTo>
                        <a:cubicBezTo>
                          <a:pt x="9" y="12"/>
                          <a:pt x="9" y="12"/>
                          <a:pt x="8" y="11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8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9" y="12"/>
                          <a:pt x="8" y="12"/>
                          <a:pt x="8" y="12"/>
                        </a:cubicBezTo>
                        <a:cubicBezTo>
                          <a:pt x="8" y="12"/>
                          <a:pt x="8" y="12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9" y="12"/>
                          <a:pt x="9" y="12"/>
                          <a:pt x="9" y="12"/>
                        </a:cubicBezTo>
                        <a:cubicBezTo>
                          <a:pt x="9" y="12"/>
                          <a:pt x="9" y="12"/>
                          <a:pt x="9" y="13"/>
                        </a:cubicBezTo>
                        <a:cubicBezTo>
                          <a:pt x="9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0" y="13"/>
                          <a:pt x="10" y="13"/>
                          <a:pt x="10" y="13"/>
                        </a:cubicBezTo>
                        <a:cubicBezTo>
                          <a:pt x="11" y="13"/>
                          <a:pt x="11" y="13"/>
                          <a:pt x="1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4"/>
                          <a:pt x="11" y="14"/>
                          <a:pt x="11" y="14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13"/>
                          <a:pt x="11" y="14"/>
                          <a:pt x="12" y="14"/>
                        </a:cubicBezTo>
                        <a:cubicBezTo>
                          <a:pt x="12" y="14"/>
                          <a:pt x="12" y="14"/>
                          <a:pt x="12" y="14"/>
                        </a:cubicBezTo>
                        <a:cubicBezTo>
                          <a:pt x="12" y="14"/>
                          <a:pt x="12" y="14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3"/>
                          <a:pt x="12" y="13"/>
                          <a:pt x="12" y="13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ubicBezTo>
                          <a:pt x="12" y="12"/>
                          <a:pt x="12" y="12"/>
                          <a:pt x="12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5" name="Freeform 1201"/>
                  <p:cNvSpPr>
                    <a:spLocks/>
                  </p:cNvSpPr>
                  <p:nvPr/>
                </p:nvSpPr>
                <p:spPr bwMode="auto">
                  <a:xfrm>
                    <a:off x="3369" y="1279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6" name="Freeform 1202"/>
                  <p:cNvSpPr>
                    <a:spLocks/>
                  </p:cNvSpPr>
                  <p:nvPr/>
                </p:nvSpPr>
                <p:spPr bwMode="auto">
                  <a:xfrm>
                    <a:off x="3349" y="12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7" name="Freeform 1203"/>
                  <p:cNvSpPr>
                    <a:spLocks/>
                  </p:cNvSpPr>
                  <p:nvPr/>
                </p:nvSpPr>
                <p:spPr bwMode="auto">
                  <a:xfrm>
                    <a:off x="3371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8" name="Freeform 1204"/>
                  <p:cNvSpPr>
                    <a:spLocks/>
                  </p:cNvSpPr>
                  <p:nvPr/>
                </p:nvSpPr>
                <p:spPr bwMode="auto">
                  <a:xfrm>
                    <a:off x="3352" y="1248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79" name="Freeform 1205"/>
                  <p:cNvSpPr>
                    <a:spLocks/>
                  </p:cNvSpPr>
                  <p:nvPr/>
                </p:nvSpPr>
                <p:spPr bwMode="auto">
                  <a:xfrm>
                    <a:off x="3355" y="1248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0 w 1"/>
                      <a:gd name="T17" fmla="*/ 1 h 1"/>
                      <a:gd name="T18" fmla="*/ 0 w 1"/>
                      <a:gd name="T19" fmla="*/ 1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0" name="Freeform 1206"/>
                  <p:cNvSpPr>
                    <a:spLocks/>
                  </p:cNvSpPr>
                  <p:nvPr/>
                </p:nvSpPr>
                <p:spPr bwMode="auto">
                  <a:xfrm>
                    <a:off x="3344" y="1246"/>
                    <a:ext cx="2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1 w 1"/>
                      <a:gd name="T27" fmla="*/ 1 h 1"/>
                      <a:gd name="T28" fmla="*/ 1 w 1"/>
                      <a:gd name="T29" fmla="*/ 1 h 1"/>
                      <a:gd name="T30" fmla="*/ 1 w 1"/>
                      <a:gd name="T31" fmla="*/ 1 h 1"/>
                      <a:gd name="T32" fmla="*/ 1 w 1"/>
                      <a:gd name="T33" fmla="*/ 1 h 1"/>
                      <a:gd name="T34" fmla="*/ 1 w 1"/>
                      <a:gd name="T35" fmla="*/ 1 h 1"/>
                      <a:gd name="T36" fmla="*/ 1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1" name="Freeform 1207"/>
                  <p:cNvSpPr>
                    <a:spLocks/>
                  </p:cNvSpPr>
                  <p:nvPr/>
                </p:nvSpPr>
                <p:spPr bwMode="auto">
                  <a:xfrm>
                    <a:off x="3346" y="1243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2" name="Freeform 1208"/>
                  <p:cNvSpPr>
                    <a:spLocks/>
                  </p:cNvSpPr>
                  <p:nvPr/>
                </p:nvSpPr>
                <p:spPr bwMode="auto">
                  <a:xfrm>
                    <a:off x="3341" y="1246"/>
                    <a:ext cx="3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83" name="Freeform 1209"/>
                  <p:cNvSpPr>
                    <a:spLocks/>
                  </p:cNvSpPr>
                  <p:nvPr/>
                </p:nvSpPr>
                <p:spPr bwMode="auto">
                  <a:xfrm>
                    <a:off x="3344" y="12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18" name="Group 1411"/>
                <p:cNvGrpSpPr>
                  <a:grpSpLocks/>
                </p:cNvGrpSpPr>
                <p:nvPr/>
              </p:nvGrpSpPr>
              <p:grpSpPr bwMode="auto">
                <a:xfrm>
                  <a:off x="3809048" y="3992563"/>
                  <a:ext cx="1566863" cy="371475"/>
                  <a:chOff x="2521" y="1209"/>
                  <a:chExt cx="987" cy="234"/>
                </a:xfrm>
                <a:grpFill/>
              </p:grpSpPr>
              <p:sp>
                <p:nvSpPr>
                  <p:cNvPr id="2284" name="Freeform 1211"/>
                  <p:cNvSpPr>
                    <a:spLocks/>
                  </p:cNvSpPr>
                  <p:nvPr/>
                </p:nvSpPr>
                <p:spPr bwMode="auto">
                  <a:xfrm>
                    <a:off x="3358" y="12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5" name="Freeform 1212"/>
                  <p:cNvSpPr>
                    <a:spLocks/>
                  </p:cNvSpPr>
                  <p:nvPr/>
                </p:nvSpPr>
                <p:spPr bwMode="auto">
                  <a:xfrm>
                    <a:off x="3352" y="1251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6" name="Freeform 1213"/>
                  <p:cNvSpPr>
                    <a:spLocks/>
                  </p:cNvSpPr>
                  <p:nvPr/>
                </p:nvSpPr>
                <p:spPr bwMode="auto">
                  <a:xfrm>
                    <a:off x="3349" y="124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7" name="Freeform 1214"/>
                  <p:cNvSpPr>
                    <a:spLocks/>
                  </p:cNvSpPr>
                  <p:nvPr/>
                </p:nvSpPr>
                <p:spPr bwMode="auto">
                  <a:xfrm>
                    <a:off x="3371" y="1257"/>
                    <a:ext cx="3" cy="5"/>
                  </a:xfrm>
                  <a:custGeom>
                    <a:avLst/>
                    <a:gdLst>
                      <a:gd name="T0" fmla="*/ 1 w 1"/>
                      <a:gd name="T1" fmla="*/ 1 h 2"/>
                      <a:gd name="T2" fmla="*/ 1 w 1"/>
                      <a:gd name="T3" fmla="*/ 1 h 2"/>
                      <a:gd name="T4" fmla="*/ 1 w 1"/>
                      <a:gd name="T5" fmla="*/ 1 h 2"/>
                      <a:gd name="T6" fmla="*/ 1 w 1"/>
                      <a:gd name="T7" fmla="*/ 1 h 2"/>
                      <a:gd name="T8" fmla="*/ 0 w 1"/>
                      <a:gd name="T9" fmla="*/ 1 h 2"/>
                      <a:gd name="T10" fmla="*/ 0 w 1"/>
                      <a:gd name="T11" fmla="*/ 1 h 2"/>
                      <a:gd name="T12" fmla="*/ 0 w 1"/>
                      <a:gd name="T13" fmla="*/ 1 h 2"/>
                      <a:gd name="T14" fmla="*/ 0 w 1"/>
                      <a:gd name="T15" fmla="*/ 0 h 2"/>
                      <a:gd name="T16" fmla="*/ 0 w 1"/>
                      <a:gd name="T17" fmla="*/ 0 h 2"/>
                      <a:gd name="T18" fmla="*/ 0 w 1"/>
                      <a:gd name="T19" fmla="*/ 0 h 2"/>
                      <a:gd name="T20" fmla="*/ 0 w 1"/>
                      <a:gd name="T21" fmla="*/ 1 h 2"/>
                      <a:gd name="T22" fmla="*/ 0 w 1"/>
                      <a:gd name="T23" fmla="*/ 1 h 2"/>
                      <a:gd name="T24" fmla="*/ 0 w 1"/>
                      <a:gd name="T25" fmla="*/ 1 h 2"/>
                      <a:gd name="T26" fmla="*/ 1 w 1"/>
                      <a:gd name="T27" fmla="*/ 2 h 2"/>
                      <a:gd name="T28" fmla="*/ 1 w 1"/>
                      <a:gd name="T29" fmla="*/ 1 h 2"/>
                      <a:gd name="T30" fmla="*/ 1 w 1"/>
                      <a:gd name="T3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2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8" name="Freeform 1215"/>
                  <p:cNvSpPr>
                    <a:spLocks/>
                  </p:cNvSpPr>
                  <p:nvPr/>
                </p:nvSpPr>
                <p:spPr bwMode="auto">
                  <a:xfrm>
                    <a:off x="3349" y="124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9" name="Freeform 1216"/>
                  <p:cNvSpPr>
                    <a:spLocks/>
                  </p:cNvSpPr>
                  <p:nvPr/>
                </p:nvSpPr>
                <p:spPr bwMode="auto">
                  <a:xfrm>
                    <a:off x="3374" y="1221"/>
                    <a:ext cx="3" cy="2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1 w 1"/>
                      <a:gd name="T13" fmla="*/ 1 h 1"/>
                      <a:gd name="T14" fmla="*/ 1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0" name="Freeform 1217"/>
                  <p:cNvSpPr>
                    <a:spLocks/>
                  </p:cNvSpPr>
                  <p:nvPr/>
                </p:nvSpPr>
                <p:spPr bwMode="auto">
                  <a:xfrm>
                    <a:off x="3383" y="122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1" name="Freeform 1218"/>
                  <p:cNvSpPr>
                    <a:spLocks/>
                  </p:cNvSpPr>
                  <p:nvPr/>
                </p:nvSpPr>
                <p:spPr bwMode="auto">
                  <a:xfrm>
                    <a:off x="3383" y="1215"/>
                    <a:ext cx="5" cy="3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0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1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1 h 1"/>
                      <a:gd name="T22" fmla="*/ 1 w 2"/>
                      <a:gd name="T23" fmla="*/ 1 h 1"/>
                      <a:gd name="T24" fmla="*/ 1 w 2"/>
                      <a:gd name="T25" fmla="*/ 1 h 1"/>
                      <a:gd name="T26" fmla="*/ 1 w 2"/>
                      <a:gd name="T27" fmla="*/ 1 h 1"/>
                      <a:gd name="T28" fmla="*/ 1 w 2"/>
                      <a:gd name="T29" fmla="*/ 1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1 h 1"/>
                      <a:gd name="T36" fmla="*/ 1 w 2"/>
                      <a:gd name="T37" fmla="*/ 1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1 h 1"/>
                      <a:gd name="T44" fmla="*/ 1 w 2"/>
                      <a:gd name="T45" fmla="*/ 1 h 1"/>
                      <a:gd name="T46" fmla="*/ 1 w 2"/>
                      <a:gd name="T47" fmla="*/ 1 h 1"/>
                      <a:gd name="T48" fmla="*/ 1 w 2"/>
                      <a:gd name="T49" fmla="*/ 1 h 1"/>
                      <a:gd name="T50" fmla="*/ 1 w 2"/>
                      <a:gd name="T51" fmla="*/ 1 h 1"/>
                      <a:gd name="T52" fmla="*/ 1 w 2"/>
                      <a:gd name="T53" fmla="*/ 1 h 1"/>
                      <a:gd name="T54" fmla="*/ 1 w 2"/>
                      <a:gd name="T55" fmla="*/ 1 h 1"/>
                      <a:gd name="T56" fmla="*/ 1 w 2"/>
                      <a:gd name="T57" fmla="*/ 1 h 1"/>
                      <a:gd name="T58" fmla="*/ 2 w 2"/>
                      <a:gd name="T59" fmla="*/ 1 h 1"/>
                      <a:gd name="T60" fmla="*/ 2 w 2"/>
                      <a:gd name="T61" fmla="*/ 1 h 1"/>
                      <a:gd name="T62" fmla="*/ 2 w 2"/>
                      <a:gd name="T63" fmla="*/ 1 h 1"/>
                      <a:gd name="T64" fmla="*/ 2 w 2"/>
                      <a:gd name="T65" fmla="*/ 1 h 1"/>
                      <a:gd name="T66" fmla="*/ 2 w 2"/>
                      <a:gd name="T67" fmla="*/ 1 h 1"/>
                      <a:gd name="T68" fmla="*/ 2 w 2"/>
                      <a:gd name="T69" fmla="*/ 1 h 1"/>
                      <a:gd name="T70" fmla="*/ 2 w 2"/>
                      <a:gd name="T71" fmla="*/ 1 h 1"/>
                      <a:gd name="T72" fmla="*/ 2 w 2"/>
                      <a:gd name="T73" fmla="*/ 1 h 1"/>
                      <a:gd name="T74" fmla="*/ 2 w 2"/>
                      <a:gd name="T75" fmla="*/ 1 h 1"/>
                      <a:gd name="T76" fmla="*/ 2 w 2"/>
                      <a:gd name="T77" fmla="*/ 1 h 1"/>
                      <a:gd name="T78" fmla="*/ 2 w 2"/>
                      <a:gd name="T79" fmla="*/ 1 h 1"/>
                      <a:gd name="T80" fmla="*/ 2 w 2"/>
                      <a:gd name="T81" fmla="*/ 1 h 1"/>
                      <a:gd name="T82" fmla="*/ 2 w 2"/>
                      <a:gd name="T83" fmla="*/ 1 h 1"/>
                      <a:gd name="T84" fmla="*/ 2 w 2"/>
                      <a:gd name="T85" fmla="*/ 1 h 1"/>
                      <a:gd name="T86" fmla="*/ 2 w 2"/>
                      <a:gd name="T87" fmla="*/ 1 h 1"/>
                      <a:gd name="T88" fmla="*/ 2 w 2"/>
                      <a:gd name="T89" fmla="*/ 1 h 1"/>
                      <a:gd name="T90" fmla="*/ 2 w 2"/>
                      <a:gd name="T91" fmla="*/ 1 h 1"/>
                      <a:gd name="T92" fmla="*/ 1 w 2"/>
                      <a:gd name="T93" fmla="*/ 1 h 1"/>
                      <a:gd name="T94" fmla="*/ 1 w 2"/>
                      <a:gd name="T95" fmla="*/ 1 h 1"/>
                      <a:gd name="T96" fmla="*/ 1 w 2"/>
                      <a:gd name="T97" fmla="*/ 0 h 1"/>
                      <a:gd name="T98" fmla="*/ 1 w 2"/>
                      <a:gd name="T99" fmla="*/ 0 h 1"/>
                      <a:gd name="T100" fmla="*/ 1 w 2"/>
                      <a:gd name="T10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2" name="Freeform 1219"/>
                  <p:cNvSpPr>
                    <a:spLocks/>
                  </p:cNvSpPr>
                  <p:nvPr/>
                </p:nvSpPr>
                <p:spPr bwMode="auto">
                  <a:xfrm>
                    <a:off x="3391" y="1218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0 w 1"/>
                      <a:gd name="T41" fmla="*/ 1 h 1"/>
                      <a:gd name="T42" fmla="*/ 1 w 1"/>
                      <a:gd name="T43" fmla="*/ 1 h 1"/>
                      <a:gd name="T44" fmla="*/ 1 w 1"/>
                      <a:gd name="T45" fmla="*/ 1 h 1"/>
                      <a:gd name="T46" fmla="*/ 1 w 1"/>
                      <a:gd name="T47" fmla="*/ 1 h 1"/>
                      <a:gd name="T48" fmla="*/ 1 w 1"/>
                      <a:gd name="T49" fmla="*/ 1 h 1"/>
                      <a:gd name="T50" fmla="*/ 0 w 1"/>
                      <a:gd name="T51" fmla="*/ 0 h 1"/>
                      <a:gd name="T52" fmla="*/ 1 w 1"/>
                      <a:gd name="T53" fmla="*/ 1 h 1"/>
                      <a:gd name="T54" fmla="*/ 1 w 1"/>
                      <a:gd name="T55" fmla="*/ 1 h 1"/>
                      <a:gd name="T56" fmla="*/ 0 w 1"/>
                      <a:gd name="T57" fmla="*/ 0 h 1"/>
                      <a:gd name="T58" fmla="*/ 0 w 1"/>
                      <a:gd name="T59" fmla="*/ 0 h 1"/>
                      <a:gd name="T60" fmla="*/ 0 w 1"/>
                      <a:gd name="T61" fmla="*/ 0 h 1"/>
                      <a:gd name="T62" fmla="*/ 0 w 1"/>
                      <a:gd name="T63" fmla="*/ 0 h 1"/>
                      <a:gd name="T64" fmla="*/ 0 w 1"/>
                      <a:gd name="T65" fmla="*/ 0 h 1"/>
                      <a:gd name="T66" fmla="*/ 1 w 1"/>
                      <a:gd name="T67" fmla="*/ 0 h 1"/>
                      <a:gd name="T68" fmla="*/ 1 w 1"/>
                      <a:gd name="T69" fmla="*/ 0 h 1"/>
                      <a:gd name="T70" fmla="*/ 1 w 1"/>
                      <a:gd name="T71" fmla="*/ 0 h 1"/>
                      <a:gd name="T72" fmla="*/ 1 w 1"/>
                      <a:gd name="T73" fmla="*/ 0 h 1"/>
                      <a:gd name="T74" fmla="*/ 1 w 1"/>
                      <a:gd name="T75" fmla="*/ 0 h 1"/>
                      <a:gd name="T76" fmla="*/ 1 w 1"/>
                      <a:gd name="T7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3" name="Freeform 1220"/>
                  <p:cNvSpPr>
                    <a:spLocks/>
                  </p:cNvSpPr>
                  <p:nvPr/>
                </p:nvSpPr>
                <p:spPr bwMode="auto">
                  <a:xfrm>
                    <a:off x="3394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4" name="Freeform 1221"/>
                  <p:cNvSpPr>
                    <a:spLocks/>
                  </p:cNvSpPr>
                  <p:nvPr/>
                </p:nvSpPr>
                <p:spPr bwMode="auto">
                  <a:xfrm>
                    <a:off x="3388" y="121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5" name="Freeform 1222"/>
                  <p:cNvSpPr>
                    <a:spLocks/>
                  </p:cNvSpPr>
                  <p:nvPr/>
                </p:nvSpPr>
                <p:spPr bwMode="auto">
                  <a:xfrm>
                    <a:off x="3391" y="121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0 w 1"/>
                      <a:gd name="T17" fmla="*/ 0 w 1"/>
                      <a:gd name="T18" fmla="*/ 0 w 1"/>
                      <a:gd name="T19" fmla="*/ 0 w 1"/>
                      <a:gd name="T20" fmla="*/ 1 w 1"/>
                      <a:gd name="T21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  <a:cxn ang="0">
                        <a:pos x="T21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6" name="Freeform 1223"/>
                  <p:cNvSpPr>
                    <a:spLocks/>
                  </p:cNvSpPr>
                  <p:nvPr/>
                </p:nvSpPr>
                <p:spPr bwMode="auto">
                  <a:xfrm>
                    <a:off x="3394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7" name="Freeform 1224"/>
                  <p:cNvSpPr>
                    <a:spLocks/>
                  </p:cNvSpPr>
                  <p:nvPr/>
                </p:nvSpPr>
                <p:spPr bwMode="auto">
                  <a:xfrm>
                    <a:off x="3394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8" name="Freeform 1225"/>
                  <p:cNvSpPr>
                    <a:spLocks/>
                  </p:cNvSpPr>
                  <p:nvPr/>
                </p:nvSpPr>
                <p:spPr bwMode="auto">
                  <a:xfrm>
                    <a:off x="3394" y="123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99" name="Freeform 1226"/>
                  <p:cNvSpPr>
                    <a:spLocks/>
                  </p:cNvSpPr>
                  <p:nvPr/>
                </p:nvSpPr>
                <p:spPr bwMode="auto">
                  <a:xfrm>
                    <a:off x="3394" y="1240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0" name="Oval 1227"/>
                  <p:cNvSpPr>
                    <a:spLocks noChangeArrowheads="1"/>
                  </p:cNvSpPr>
                  <p:nvPr/>
                </p:nvSpPr>
                <p:spPr bwMode="auto">
                  <a:xfrm>
                    <a:off x="3394" y="12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1" name="Freeform 1228"/>
                  <p:cNvSpPr>
                    <a:spLocks/>
                  </p:cNvSpPr>
                  <p:nvPr/>
                </p:nvSpPr>
                <p:spPr bwMode="auto">
                  <a:xfrm>
                    <a:off x="3394" y="1237"/>
                    <a:ext cx="2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2" name="Freeform 1229"/>
                  <p:cNvSpPr>
                    <a:spLocks/>
                  </p:cNvSpPr>
                  <p:nvPr/>
                </p:nvSpPr>
                <p:spPr bwMode="auto">
                  <a:xfrm>
                    <a:off x="3380" y="1218"/>
                    <a:ext cx="5" cy="3"/>
                  </a:xfrm>
                  <a:custGeom>
                    <a:avLst/>
                    <a:gdLst>
                      <a:gd name="T0" fmla="*/ 1 w 2"/>
                      <a:gd name="T1" fmla="*/ 0 h 1"/>
                      <a:gd name="T2" fmla="*/ 1 w 2"/>
                      <a:gd name="T3" fmla="*/ 0 h 1"/>
                      <a:gd name="T4" fmla="*/ 0 w 2"/>
                      <a:gd name="T5" fmla="*/ 0 h 1"/>
                      <a:gd name="T6" fmla="*/ 1 w 2"/>
                      <a:gd name="T7" fmla="*/ 0 h 1"/>
                      <a:gd name="T8" fmla="*/ 0 w 2"/>
                      <a:gd name="T9" fmla="*/ 0 h 1"/>
                      <a:gd name="T10" fmla="*/ 0 w 2"/>
                      <a:gd name="T11" fmla="*/ 0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0 w 2"/>
                      <a:gd name="T17" fmla="*/ 0 h 1"/>
                      <a:gd name="T18" fmla="*/ 0 w 2"/>
                      <a:gd name="T19" fmla="*/ 0 h 1"/>
                      <a:gd name="T20" fmla="*/ 1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2 w 2"/>
                      <a:gd name="T31" fmla="*/ 0 h 1"/>
                      <a:gd name="T32" fmla="*/ 2 w 2"/>
                      <a:gd name="T33" fmla="*/ 1 h 1"/>
                      <a:gd name="T34" fmla="*/ 2 w 2"/>
                      <a:gd name="T35" fmla="*/ 1 h 1"/>
                      <a:gd name="T36" fmla="*/ 2 w 2"/>
                      <a:gd name="T37" fmla="*/ 1 h 1"/>
                      <a:gd name="T38" fmla="*/ 1 w 2"/>
                      <a:gd name="T39" fmla="*/ 0 h 1"/>
                      <a:gd name="T40" fmla="*/ 1 w 2"/>
                      <a:gd name="T4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0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3" name="Freeform 1230"/>
                  <p:cNvSpPr>
                    <a:spLocks/>
                  </p:cNvSpPr>
                  <p:nvPr/>
                </p:nvSpPr>
                <p:spPr bwMode="auto">
                  <a:xfrm>
                    <a:off x="3369" y="1209"/>
                    <a:ext cx="11" cy="9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0 w 4"/>
                      <a:gd name="T3" fmla="*/ 0 h 3"/>
                      <a:gd name="T4" fmla="*/ 1 w 4"/>
                      <a:gd name="T5" fmla="*/ 1 h 3"/>
                      <a:gd name="T6" fmla="*/ 0 w 4"/>
                      <a:gd name="T7" fmla="*/ 0 h 3"/>
                      <a:gd name="T8" fmla="*/ 1 w 4"/>
                      <a:gd name="T9" fmla="*/ 1 h 3"/>
                      <a:gd name="T10" fmla="*/ 1 w 4"/>
                      <a:gd name="T11" fmla="*/ 1 h 3"/>
                      <a:gd name="T12" fmla="*/ 1 w 4"/>
                      <a:gd name="T13" fmla="*/ 1 h 3"/>
                      <a:gd name="T14" fmla="*/ 1 w 4"/>
                      <a:gd name="T15" fmla="*/ 1 h 3"/>
                      <a:gd name="T16" fmla="*/ 0 w 4"/>
                      <a:gd name="T17" fmla="*/ 0 h 3"/>
                      <a:gd name="T18" fmla="*/ 0 w 4"/>
                      <a:gd name="T19" fmla="*/ 1 h 3"/>
                      <a:gd name="T20" fmla="*/ 0 w 4"/>
                      <a:gd name="T21" fmla="*/ 1 h 3"/>
                      <a:gd name="T22" fmla="*/ 0 w 4"/>
                      <a:gd name="T23" fmla="*/ 1 h 3"/>
                      <a:gd name="T24" fmla="*/ 1 w 4"/>
                      <a:gd name="T25" fmla="*/ 1 h 3"/>
                      <a:gd name="T26" fmla="*/ 1 w 4"/>
                      <a:gd name="T27" fmla="*/ 1 h 3"/>
                      <a:gd name="T28" fmla="*/ 1 w 4"/>
                      <a:gd name="T29" fmla="*/ 1 h 3"/>
                      <a:gd name="T30" fmla="*/ 1 w 4"/>
                      <a:gd name="T31" fmla="*/ 2 h 3"/>
                      <a:gd name="T32" fmla="*/ 1 w 4"/>
                      <a:gd name="T33" fmla="*/ 2 h 3"/>
                      <a:gd name="T34" fmla="*/ 1 w 4"/>
                      <a:gd name="T35" fmla="*/ 2 h 3"/>
                      <a:gd name="T36" fmla="*/ 2 w 4"/>
                      <a:gd name="T37" fmla="*/ 2 h 3"/>
                      <a:gd name="T38" fmla="*/ 2 w 4"/>
                      <a:gd name="T39" fmla="*/ 2 h 3"/>
                      <a:gd name="T40" fmla="*/ 2 w 4"/>
                      <a:gd name="T41" fmla="*/ 2 h 3"/>
                      <a:gd name="T42" fmla="*/ 3 w 4"/>
                      <a:gd name="T43" fmla="*/ 2 h 3"/>
                      <a:gd name="T44" fmla="*/ 3 w 4"/>
                      <a:gd name="T45" fmla="*/ 2 h 3"/>
                      <a:gd name="T46" fmla="*/ 3 w 4"/>
                      <a:gd name="T47" fmla="*/ 3 h 3"/>
                      <a:gd name="T48" fmla="*/ 3 w 4"/>
                      <a:gd name="T49" fmla="*/ 2 h 3"/>
                      <a:gd name="T50" fmla="*/ 4 w 4"/>
                      <a:gd name="T51" fmla="*/ 3 h 3"/>
                      <a:gd name="T52" fmla="*/ 4 w 4"/>
                      <a:gd name="T53" fmla="*/ 3 h 3"/>
                      <a:gd name="T54" fmla="*/ 4 w 4"/>
                      <a:gd name="T55" fmla="*/ 3 h 3"/>
                      <a:gd name="T56" fmla="*/ 4 w 4"/>
                      <a:gd name="T57" fmla="*/ 2 h 3"/>
                      <a:gd name="T58" fmla="*/ 4 w 4"/>
                      <a:gd name="T59" fmla="*/ 2 h 3"/>
                      <a:gd name="T60" fmla="*/ 4 w 4"/>
                      <a:gd name="T61" fmla="*/ 2 h 3"/>
                      <a:gd name="T62" fmla="*/ 4 w 4"/>
                      <a:gd name="T63" fmla="*/ 2 h 3"/>
                      <a:gd name="T64" fmla="*/ 4 w 4"/>
                      <a:gd name="T65" fmla="*/ 2 h 3"/>
                      <a:gd name="T66" fmla="*/ 3 w 4"/>
                      <a:gd name="T67" fmla="*/ 2 h 3"/>
                      <a:gd name="T68" fmla="*/ 3 w 4"/>
                      <a:gd name="T69" fmla="*/ 1 h 3"/>
                      <a:gd name="T70" fmla="*/ 3 w 4"/>
                      <a:gd name="T71" fmla="*/ 1 h 3"/>
                      <a:gd name="T72" fmla="*/ 2 w 4"/>
                      <a:gd name="T73" fmla="*/ 1 h 3"/>
                      <a:gd name="T74" fmla="*/ 2 w 4"/>
                      <a:gd name="T75" fmla="*/ 1 h 3"/>
                      <a:gd name="T76" fmla="*/ 0 w 4"/>
                      <a:gd name="T77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4" name="Oval 1231"/>
                  <p:cNvSpPr>
                    <a:spLocks noChangeArrowheads="1"/>
                  </p:cNvSpPr>
                  <p:nvPr/>
                </p:nvSpPr>
                <p:spPr bwMode="auto">
                  <a:xfrm>
                    <a:off x="3369" y="120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5" name="Freeform 1232"/>
                  <p:cNvSpPr>
                    <a:spLocks/>
                  </p:cNvSpPr>
                  <p:nvPr/>
                </p:nvSpPr>
                <p:spPr bwMode="auto">
                  <a:xfrm>
                    <a:off x="3396" y="124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1 h 1"/>
                      <a:gd name="T5" fmla="*/ 0 h 1"/>
                      <a:gd name="T6" fmla="*/ 0 h 1"/>
                      <a:gd name="T7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6" name="Freeform 1233"/>
                  <p:cNvSpPr>
                    <a:spLocks/>
                  </p:cNvSpPr>
                  <p:nvPr/>
                </p:nvSpPr>
                <p:spPr bwMode="auto">
                  <a:xfrm>
                    <a:off x="3380" y="1215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0 w 1"/>
                      <a:gd name="T23" fmla="*/ 0 h 1"/>
                      <a:gd name="T24" fmla="*/ 0 w 1"/>
                      <a:gd name="T25" fmla="*/ 0 h 1"/>
                      <a:gd name="T26" fmla="*/ 0 w 1"/>
                      <a:gd name="T2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7" name="Freeform 1234"/>
                  <p:cNvSpPr>
                    <a:spLocks/>
                  </p:cNvSpPr>
                  <p:nvPr/>
                </p:nvSpPr>
                <p:spPr bwMode="auto">
                  <a:xfrm>
                    <a:off x="3371" y="1209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8" name="Freeform 1235"/>
                  <p:cNvSpPr>
                    <a:spLocks/>
                  </p:cNvSpPr>
                  <p:nvPr/>
                </p:nvSpPr>
                <p:spPr bwMode="auto">
                  <a:xfrm>
                    <a:off x="3380" y="1218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09" name="Freeform 1236"/>
                  <p:cNvSpPr>
                    <a:spLocks/>
                  </p:cNvSpPr>
                  <p:nvPr/>
                </p:nvSpPr>
                <p:spPr bwMode="auto">
                  <a:xfrm>
                    <a:off x="3377" y="1209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0" name="Freeform 1237"/>
                  <p:cNvSpPr>
                    <a:spLocks/>
                  </p:cNvSpPr>
                  <p:nvPr/>
                </p:nvSpPr>
                <p:spPr bwMode="auto">
                  <a:xfrm>
                    <a:off x="3380" y="12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1" name="Freeform 1238"/>
                  <p:cNvSpPr>
                    <a:spLocks/>
                  </p:cNvSpPr>
                  <p:nvPr/>
                </p:nvSpPr>
                <p:spPr bwMode="auto">
                  <a:xfrm>
                    <a:off x="3396" y="12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2" name="Rectangle 1239"/>
                  <p:cNvSpPr>
                    <a:spLocks noChangeArrowheads="1"/>
                  </p:cNvSpPr>
                  <p:nvPr/>
                </p:nvSpPr>
                <p:spPr bwMode="auto">
                  <a:xfrm>
                    <a:off x="3385" y="121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3" name="Freeform 1240"/>
                  <p:cNvSpPr>
                    <a:spLocks/>
                  </p:cNvSpPr>
                  <p:nvPr/>
                </p:nvSpPr>
                <p:spPr bwMode="auto">
                  <a:xfrm>
                    <a:off x="3385" y="1229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4" name="Freeform 1241"/>
                  <p:cNvSpPr>
                    <a:spLocks/>
                  </p:cNvSpPr>
                  <p:nvPr/>
                </p:nvSpPr>
                <p:spPr bwMode="auto">
                  <a:xfrm>
                    <a:off x="3385" y="1226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5" name="Freeform 1242"/>
                  <p:cNvSpPr>
                    <a:spLocks/>
                  </p:cNvSpPr>
                  <p:nvPr/>
                </p:nvSpPr>
                <p:spPr bwMode="auto">
                  <a:xfrm>
                    <a:off x="3385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6" name="Freeform 1243"/>
                  <p:cNvSpPr>
                    <a:spLocks/>
                  </p:cNvSpPr>
                  <p:nvPr/>
                </p:nvSpPr>
                <p:spPr bwMode="auto">
                  <a:xfrm>
                    <a:off x="3383" y="1226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0 w 1"/>
                      <a:gd name="T11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7" name="Freeform 1244"/>
                  <p:cNvSpPr>
                    <a:spLocks/>
                  </p:cNvSpPr>
                  <p:nvPr/>
                </p:nvSpPr>
                <p:spPr bwMode="auto">
                  <a:xfrm>
                    <a:off x="3385" y="1226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0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8" name="Freeform 1245"/>
                  <p:cNvSpPr>
                    <a:spLocks/>
                  </p:cNvSpPr>
                  <p:nvPr/>
                </p:nvSpPr>
                <p:spPr bwMode="auto">
                  <a:xfrm>
                    <a:off x="3385" y="12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19" name="Freeform 1246"/>
                  <p:cNvSpPr>
                    <a:spLocks/>
                  </p:cNvSpPr>
                  <p:nvPr/>
                </p:nvSpPr>
                <p:spPr bwMode="auto">
                  <a:xfrm>
                    <a:off x="3385" y="1215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0" name="Freeform 1247"/>
                  <p:cNvSpPr>
                    <a:spLocks/>
                  </p:cNvSpPr>
                  <p:nvPr/>
                </p:nvSpPr>
                <p:spPr bwMode="auto">
                  <a:xfrm>
                    <a:off x="3380" y="121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0 w 1"/>
                      <a:gd name="T2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1" name="Freeform 1248"/>
                  <p:cNvSpPr>
                    <a:spLocks/>
                  </p:cNvSpPr>
                  <p:nvPr/>
                </p:nvSpPr>
                <p:spPr bwMode="auto">
                  <a:xfrm>
                    <a:off x="3377" y="1218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2" name="Freeform 1249"/>
                  <p:cNvSpPr>
                    <a:spLocks/>
                  </p:cNvSpPr>
                  <p:nvPr/>
                </p:nvSpPr>
                <p:spPr bwMode="auto">
                  <a:xfrm>
                    <a:off x="3380" y="1218"/>
                    <a:ext cx="5" cy="3"/>
                  </a:xfrm>
                  <a:custGeom>
                    <a:avLst/>
                    <a:gdLst>
                      <a:gd name="T0" fmla="*/ 2 w 2"/>
                      <a:gd name="T1" fmla="*/ 1 h 1"/>
                      <a:gd name="T2" fmla="*/ 2 w 2"/>
                      <a:gd name="T3" fmla="*/ 1 h 1"/>
                      <a:gd name="T4" fmla="*/ 2 w 2"/>
                      <a:gd name="T5" fmla="*/ 1 h 1"/>
                      <a:gd name="T6" fmla="*/ 2 w 2"/>
                      <a:gd name="T7" fmla="*/ 1 h 1"/>
                      <a:gd name="T8" fmla="*/ 2 w 2"/>
                      <a:gd name="T9" fmla="*/ 1 h 1"/>
                      <a:gd name="T10" fmla="*/ 2 w 2"/>
                      <a:gd name="T11" fmla="*/ 1 h 1"/>
                      <a:gd name="T12" fmla="*/ 2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0 h 1"/>
                      <a:gd name="T20" fmla="*/ 1 w 2"/>
                      <a:gd name="T21" fmla="*/ 0 h 1"/>
                      <a:gd name="T22" fmla="*/ 1 w 2"/>
                      <a:gd name="T23" fmla="*/ 0 h 1"/>
                      <a:gd name="T24" fmla="*/ 1 w 2"/>
                      <a:gd name="T25" fmla="*/ 0 h 1"/>
                      <a:gd name="T26" fmla="*/ 1 w 2"/>
                      <a:gd name="T27" fmla="*/ 0 h 1"/>
                      <a:gd name="T28" fmla="*/ 1 w 2"/>
                      <a:gd name="T29" fmla="*/ 0 h 1"/>
                      <a:gd name="T30" fmla="*/ 1 w 2"/>
                      <a:gd name="T31" fmla="*/ 0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0 h 1"/>
                      <a:gd name="T38" fmla="*/ 1 w 2"/>
                      <a:gd name="T39" fmla="*/ 0 h 1"/>
                      <a:gd name="T40" fmla="*/ 1 w 2"/>
                      <a:gd name="T41" fmla="*/ 0 h 1"/>
                      <a:gd name="T42" fmla="*/ 1 w 2"/>
                      <a:gd name="T43" fmla="*/ 0 h 1"/>
                      <a:gd name="T44" fmla="*/ 1 w 2"/>
                      <a:gd name="T45" fmla="*/ 0 h 1"/>
                      <a:gd name="T46" fmla="*/ 1 w 2"/>
                      <a:gd name="T47" fmla="*/ 0 h 1"/>
                      <a:gd name="T48" fmla="*/ 1 w 2"/>
                      <a:gd name="T49" fmla="*/ 0 h 1"/>
                      <a:gd name="T50" fmla="*/ 1 w 2"/>
                      <a:gd name="T51" fmla="*/ 0 h 1"/>
                      <a:gd name="T52" fmla="*/ 1 w 2"/>
                      <a:gd name="T53" fmla="*/ 0 h 1"/>
                      <a:gd name="T54" fmla="*/ 0 w 2"/>
                      <a:gd name="T55" fmla="*/ 0 h 1"/>
                      <a:gd name="T56" fmla="*/ 0 w 2"/>
                      <a:gd name="T57" fmla="*/ 0 h 1"/>
                      <a:gd name="T58" fmla="*/ 0 w 2"/>
                      <a:gd name="T59" fmla="*/ 0 h 1"/>
                      <a:gd name="T60" fmla="*/ 1 w 2"/>
                      <a:gd name="T61" fmla="*/ 1 h 1"/>
                      <a:gd name="T62" fmla="*/ 1 w 2"/>
                      <a:gd name="T63" fmla="*/ 1 h 1"/>
                      <a:gd name="T64" fmla="*/ 1 w 2"/>
                      <a:gd name="T65" fmla="*/ 1 h 1"/>
                      <a:gd name="T66" fmla="*/ 1 w 2"/>
                      <a:gd name="T67" fmla="*/ 1 h 1"/>
                      <a:gd name="T68" fmla="*/ 2 w 2"/>
                      <a:gd name="T69" fmla="*/ 1 h 1"/>
                      <a:gd name="T70" fmla="*/ 2 w 2"/>
                      <a:gd name="T7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2" h="1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3" name="Freeform 1250"/>
                  <p:cNvSpPr>
                    <a:spLocks/>
                  </p:cNvSpPr>
                  <p:nvPr/>
                </p:nvSpPr>
                <p:spPr bwMode="auto">
                  <a:xfrm>
                    <a:off x="3380" y="1223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  <a:gd name="T18" fmla="*/ 0 w 1"/>
                      <a:gd name="T19" fmla="*/ 0 h 1"/>
                      <a:gd name="T20" fmla="*/ 0 w 1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4" name="Freeform 1251"/>
                  <p:cNvSpPr>
                    <a:spLocks/>
                  </p:cNvSpPr>
                  <p:nvPr/>
                </p:nvSpPr>
                <p:spPr bwMode="auto">
                  <a:xfrm>
                    <a:off x="3394" y="123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5" name="Freeform 1252"/>
                  <p:cNvSpPr>
                    <a:spLocks/>
                  </p:cNvSpPr>
                  <p:nvPr/>
                </p:nvSpPr>
                <p:spPr bwMode="auto">
                  <a:xfrm>
                    <a:off x="3394" y="1234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6" name="Freeform 1253"/>
                  <p:cNvSpPr>
                    <a:spLocks/>
                  </p:cNvSpPr>
                  <p:nvPr/>
                </p:nvSpPr>
                <p:spPr bwMode="auto">
                  <a:xfrm>
                    <a:off x="3380" y="1218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7" name="Freeform 1254"/>
                  <p:cNvSpPr>
                    <a:spLocks/>
                  </p:cNvSpPr>
                  <p:nvPr/>
                </p:nvSpPr>
                <p:spPr bwMode="auto">
                  <a:xfrm>
                    <a:off x="3377" y="1223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  <a:gd name="T6" fmla="*/ 0 w 1"/>
                      <a:gd name="T7" fmla="*/ 1 w 1"/>
                      <a:gd name="T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8" name="Freeform 1255"/>
                  <p:cNvSpPr>
                    <a:spLocks/>
                  </p:cNvSpPr>
                  <p:nvPr/>
                </p:nvSpPr>
                <p:spPr bwMode="auto">
                  <a:xfrm>
                    <a:off x="3394" y="1240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29" name="Freeform 1256"/>
                  <p:cNvSpPr>
                    <a:spLocks/>
                  </p:cNvSpPr>
                  <p:nvPr/>
                </p:nvSpPr>
                <p:spPr bwMode="auto">
                  <a:xfrm>
                    <a:off x="3377" y="1218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0" name="Freeform 1257"/>
                  <p:cNvSpPr>
                    <a:spLocks/>
                  </p:cNvSpPr>
                  <p:nvPr/>
                </p:nvSpPr>
                <p:spPr bwMode="auto">
                  <a:xfrm>
                    <a:off x="3380" y="122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1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1" name="Freeform 1258"/>
                  <p:cNvSpPr>
                    <a:spLocks/>
                  </p:cNvSpPr>
                  <p:nvPr/>
                </p:nvSpPr>
                <p:spPr bwMode="auto">
                  <a:xfrm>
                    <a:off x="3383" y="1221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2" name="Oval 1259"/>
                  <p:cNvSpPr>
                    <a:spLocks noChangeArrowheads="1"/>
                  </p:cNvSpPr>
                  <p:nvPr/>
                </p:nvSpPr>
                <p:spPr bwMode="auto">
                  <a:xfrm>
                    <a:off x="3380" y="122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3" name="Freeform 1260"/>
                  <p:cNvSpPr>
                    <a:spLocks/>
                  </p:cNvSpPr>
                  <p:nvPr/>
                </p:nvSpPr>
                <p:spPr bwMode="auto">
                  <a:xfrm>
                    <a:off x="3396" y="1246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4" name="Freeform 1261"/>
                  <p:cNvSpPr>
                    <a:spLocks/>
                  </p:cNvSpPr>
                  <p:nvPr/>
                </p:nvSpPr>
                <p:spPr bwMode="auto">
                  <a:xfrm>
                    <a:off x="3380" y="12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5" name="Freeform 1262"/>
                  <p:cNvSpPr>
                    <a:spLocks/>
                  </p:cNvSpPr>
                  <p:nvPr/>
                </p:nvSpPr>
                <p:spPr bwMode="auto">
                  <a:xfrm>
                    <a:off x="2521" y="1296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  <a:gd name="T13" fmla="*/ 0 w 1"/>
                      <a:gd name="T14" fmla="*/ 0 w 1"/>
                      <a:gd name="T15" fmla="*/ 0 w 1"/>
                      <a:gd name="T16" fmla="*/ 0 w 1"/>
                      <a:gd name="T17" fmla="*/ 0 w 1"/>
                      <a:gd name="T18" fmla="*/ 1 w 1"/>
                      <a:gd name="T19" fmla="*/ 1 w 1"/>
                      <a:gd name="T20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  <a:cxn ang="0">
                        <a:pos x="T15" y="0"/>
                      </a:cxn>
                      <a:cxn ang="0">
                        <a:pos x="T16" y="0"/>
                      </a:cxn>
                      <a:cxn ang="0">
                        <a:pos x="T17" y="0"/>
                      </a:cxn>
                      <a:cxn ang="0">
                        <a:pos x="T18" y="0"/>
                      </a:cxn>
                      <a:cxn ang="0">
                        <a:pos x="T19" y="0"/>
                      </a:cxn>
                      <a:cxn ang="0">
                        <a:pos x="T20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6" name="Freeform 1263"/>
                  <p:cNvSpPr>
                    <a:spLocks/>
                  </p:cNvSpPr>
                  <p:nvPr/>
                </p:nvSpPr>
                <p:spPr bwMode="auto">
                  <a:xfrm>
                    <a:off x="2557" y="129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1 w 1"/>
                      <a:gd name="T29" fmla="*/ 0 h 1"/>
                      <a:gd name="T30" fmla="*/ 0 w 1"/>
                      <a:gd name="T3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7" name="Freeform 1264"/>
                  <p:cNvSpPr>
                    <a:spLocks/>
                  </p:cNvSpPr>
                  <p:nvPr/>
                </p:nvSpPr>
                <p:spPr bwMode="auto">
                  <a:xfrm>
                    <a:off x="2551" y="129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8" name="Freeform 1265"/>
                  <p:cNvSpPr>
                    <a:spLocks/>
                  </p:cNvSpPr>
                  <p:nvPr/>
                </p:nvSpPr>
                <p:spPr bwMode="auto">
                  <a:xfrm>
                    <a:off x="3085" y="1346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39" name="Freeform 1266"/>
                  <p:cNvSpPr>
                    <a:spLocks/>
                  </p:cNvSpPr>
                  <p:nvPr/>
                </p:nvSpPr>
                <p:spPr bwMode="auto">
                  <a:xfrm>
                    <a:off x="2554" y="129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0" name="Freeform 1267"/>
                  <p:cNvSpPr>
                    <a:spLocks/>
                  </p:cNvSpPr>
                  <p:nvPr/>
                </p:nvSpPr>
                <p:spPr bwMode="auto">
                  <a:xfrm>
                    <a:off x="3085" y="13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1" name="Freeform 1268"/>
                  <p:cNvSpPr>
                    <a:spLocks/>
                  </p:cNvSpPr>
                  <p:nvPr/>
                </p:nvSpPr>
                <p:spPr bwMode="auto">
                  <a:xfrm>
                    <a:off x="3088" y="1346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2" name="Freeform 1269"/>
                  <p:cNvSpPr>
                    <a:spLocks/>
                  </p:cNvSpPr>
                  <p:nvPr/>
                </p:nvSpPr>
                <p:spPr bwMode="auto">
                  <a:xfrm>
                    <a:off x="3085" y="134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3" name="Freeform 1270"/>
                  <p:cNvSpPr>
                    <a:spLocks/>
                  </p:cNvSpPr>
                  <p:nvPr/>
                </p:nvSpPr>
                <p:spPr bwMode="auto">
                  <a:xfrm>
                    <a:off x="2537" y="1296"/>
                    <a:ext cx="3" cy="2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4" name="Freeform 1271"/>
                  <p:cNvSpPr>
                    <a:spLocks/>
                  </p:cNvSpPr>
                  <p:nvPr/>
                </p:nvSpPr>
                <p:spPr bwMode="auto">
                  <a:xfrm>
                    <a:off x="3080" y="1340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0 w 1"/>
                      <a:gd name="T17" fmla="*/ 1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0 w 1"/>
                      <a:gd name="T31" fmla="*/ 1 h 1"/>
                      <a:gd name="T32" fmla="*/ 0 w 1"/>
                      <a:gd name="T3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5" name="Freeform 1272"/>
                  <p:cNvSpPr>
                    <a:spLocks/>
                  </p:cNvSpPr>
                  <p:nvPr/>
                </p:nvSpPr>
                <p:spPr bwMode="auto">
                  <a:xfrm>
                    <a:off x="2548" y="1301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6" name="Freeform 1273"/>
                  <p:cNvSpPr>
                    <a:spLocks/>
                  </p:cNvSpPr>
                  <p:nvPr/>
                </p:nvSpPr>
                <p:spPr bwMode="auto">
                  <a:xfrm>
                    <a:off x="2543" y="129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7" name="Freeform 1274"/>
                  <p:cNvSpPr>
                    <a:spLocks/>
                  </p:cNvSpPr>
                  <p:nvPr/>
                </p:nvSpPr>
                <p:spPr bwMode="auto">
                  <a:xfrm>
                    <a:off x="3080" y="134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8" name="Freeform 1275"/>
                  <p:cNvSpPr>
                    <a:spLocks/>
                  </p:cNvSpPr>
                  <p:nvPr/>
                </p:nvSpPr>
                <p:spPr bwMode="auto">
                  <a:xfrm>
                    <a:off x="3082" y="13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49" name="Freeform 1276"/>
                  <p:cNvSpPr>
                    <a:spLocks/>
                  </p:cNvSpPr>
                  <p:nvPr/>
                </p:nvSpPr>
                <p:spPr bwMode="auto">
                  <a:xfrm>
                    <a:off x="2548" y="1298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0" name="Freeform 1277"/>
                  <p:cNvSpPr>
                    <a:spLocks/>
                  </p:cNvSpPr>
                  <p:nvPr/>
                </p:nvSpPr>
                <p:spPr bwMode="auto">
                  <a:xfrm>
                    <a:off x="3080" y="1343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1" name="Freeform 1278"/>
                  <p:cNvSpPr>
                    <a:spLocks/>
                  </p:cNvSpPr>
                  <p:nvPr/>
                </p:nvSpPr>
                <p:spPr bwMode="auto">
                  <a:xfrm>
                    <a:off x="3085" y="1346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2" name="Freeform 1279"/>
                  <p:cNvSpPr>
                    <a:spLocks/>
                  </p:cNvSpPr>
                  <p:nvPr/>
                </p:nvSpPr>
                <p:spPr bwMode="auto">
                  <a:xfrm>
                    <a:off x="2535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3" name="Freeform 1280"/>
                  <p:cNvSpPr>
                    <a:spLocks/>
                  </p:cNvSpPr>
                  <p:nvPr/>
                </p:nvSpPr>
                <p:spPr bwMode="auto">
                  <a:xfrm>
                    <a:off x="2968" y="1349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0 w 1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4" name="Freeform 1281"/>
                  <p:cNvSpPr>
                    <a:spLocks/>
                  </p:cNvSpPr>
                  <p:nvPr/>
                </p:nvSpPr>
                <p:spPr bwMode="auto">
                  <a:xfrm>
                    <a:off x="3077" y="134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5" name="Freeform 1282"/>
                  <p:cNvSpPr>
                    <a:spLocks/>
                  </p:cNvSpPr>
                  <p:nvPr/>
                </p:nvSpPr>
                <p:spPr bwMode="auto">
                  <a:xfrm>
                    <a:off x="3102" y="1351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6" name="Freeform 1283"/>
                  <p:cNvSpPr>
                    <a:spLocks/>
                  </p:cNvSpPr>
                  <p:nvPr/>
                </p:nvSpPr>
                <p:spPr bwMode="auto">
                  <a:xfrm>
                    <a:off x="3093" y="13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7" name="Freeform 1284"/>
                  <p:cNvSpPr>
                    <a:spLocks/>
                  </p:cNvSpPr>
                  <p:nvPr/>
                </p:nvSpPr>
                <p:spPr bwMode="auto">
                  <a:xfrm>
                    <a:off x="3113" y="136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8" name="Freeform 1285"/>
                  <p:cNvSpPr>
                    <a:spLocks/>
                  </p:cNvSpPr>
                  <p:nvPr/>
                </p:nvSpPr>
                <p:spPr bwMode="auto">
                  <a:xfrm>
                    <a:off x="3099" y="13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59" name="Freeform 1286"/>
                  <p:cNvSpPr>
                    <a:spLocks/>
                  </p:cNvSpPr>
                  <p:nvPr/>
                </p:nvSpPr>
                <p:spPr bwMode="auto">
                  <a:xfrm>
                    <a:off x="3093" y="135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0" name="Freeform 1287"/>
                  <p:cNvSpPr>
                    <a:spLocks/>
                  </p:cNvSpPr>
                  <p:nvPr/>
                </p:nvSpPr>
                <p:spPr bwMode="auto">
                  <a:xfrm>
                    <a:off x="3091" y="134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1" name="Freeform 1288"/>
                  <p:cNvSpPr>
                    <a:spLocks/>
                  </p:cNvSpPr>
                  <p:nvPr/>
                </p:nvSpPr>
                <p:spPr bwMode="auto">
                  <a:xfrm>
                    <a:off x="2523" y="1293"/>
                    <a:ext cx="9" cy="5"/>
                  </a:xfrm>
                  <a:custGeom>
                    <a:avLst/>
                    <a:gdLst>
                      <a:gd name="T0" fmla="*/ 2 w 3"/>
                      <a:gd name="T1" fmla="*/ 1 h 2"/>
                      <a:gd name="T2" fmla="*/ 3 w 3"/>
                      <a:gd name="T3" fmla="*/ 0 h 2"/>
                      <a:gd name="T4" fmla="*/ 3 w 3"/>
                      <a:gd name="T5" fmla="*/ 0 h 2"/>
                      <a:gd name="T6" fmla="*/ 3 w 3"/>
                      <a:gd name="T7" fmla="*/ 0 h 2"/>
                      <a:gd name="T8" fmla="*/ 3 w 3"/>
                      <a:gd name="T9" fmla="*/ 0 h 2"/>
                      <a:gd name="T10" fmla="*/ 3 w 3"/>
                      <a:gd name="T11" fmla="*/ 0 h 2"/>
                      <a:gd name="T12" fmla="*/ 3 w 3"/>
                      <a:gd name="T13" fmla="*/ 0 h 2"/>
                      <a:gd name="T14" fmla="*/ 3 w 3"/>
                      <a:gd name="T15" fmla="*/ 0 h 2"/>
                      <a:gd name="T16" fmla="*/ 2 w 3"/>
                      <a:gd name="T17" fmla="*/ 0 h 2"/>
                      <a:gd name="T18" fmla="*/ 2 w 3"/>
                      <a:gd name="T19" fmla="*/ 0 h 2"/>
                      <a:gd name="T20" fmla="*/ 2 w 3"/>
                      <a:gd name="T21" fmla="*/ 0 h 2"/>
                      <a:gd name="T22" fmla="*/ 2 w 3"/>
                      <a:gd name="T23" fmla="*/ 0 h 2"/>
                      <a:gd name="T24" fmla="*/ 1 w 3"/>
                      <a:gd name="T25" fmla="*/ 0 h 2"/>
                      <a:gd name="T26" fmla="*/ 1 w 3"/>
                      <a:gd name="T27" fmla="*/ 0 h 2"/>
                      <a:gd name="T28" fmla="*/ 0 w 3"/>
                      <a:gd name="T29" fmla="*/ 1 h 2"/>
                      <a:gd name="T30" fmla="*/ 0 w 3"/>
                      <a:gd name="T31" fmla="*/ 1 h 2"/>
                      <a:gd name="T32" fmla="*/ 0 w 3"/>
                      <a:gd name="T33" fmla="*/ 1 h 2"/>
                      <a:gd name="T34" fmla="*/ 1 w 3"/>
                      <a:gd name="T35" fmla="*/ 1 h 2"/>
                      <a:gd name="T36" fmla="*/ 1 w 3"/>
                      <a:gd name="T37" fmla="*/ 1 h 2"/>
                      <a:gd name="T38" fmla="*/ 2 w 3"/>
                      <a:gd name="T39" fmla="*/ 1 h 2"/>
                      <a:gd name="T40" fmla="*/ 2 w 3"/>
                      <a:gd name="T41" fmla="*/ 1 h 2"/>
                      <a:gd name="T42" fmla="*/ 2 w 3"/>
                      <a:gd name="T43" fmla="*/ 1 h 2"/>
                      <a:gd name="T44" fmla="*/ 2 w 3"/>
                      <a:gd name="T45" fmla="*/ 1 h 2"/>
                      <a:gd name="T46" fmla="*/ 2 w 3"/>
                      <a:gd name="T47" fmla="*/ 1 h 2"/>
                      <a:gd name="T48" fmla="*/ 2 w 3"/>
                      <a:gd name="T49" fmla="*/ 1 h 2"/>
                      <a:gd name="T50" fmla="*/ 2 w 3"/>
                      <a:gd name="T51" fmla="*/ 2 h 2"/>
                      <a:gd name="T52" fmla="*/ 2 w 3"/>
                      <a:gd name="T53" fmla="*/ 1 h 2"/>
                      <a:gd name="T54" fmla="*/ 2 w 3"/>
                      <a:gd name="T55" fmla="*/ 1 h 2"/>
                      <a:gd name="T56" fmla="*/ 2 w 3"/>
                      <a:gd name="T57" fmla="*/ 1 h 2"/>
                      <a:gd name="T58" fmla="*/ 2 w 3"/>
                      <a:gd name="T59" fmla="*/ 1 h 2"/>
                      <a:gd name="T60" fmla="*/ 2 w 3"/>
                      <a:gd name="T6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3" h="2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2" name="Freeform 1289"/>
                  <p:cNvSpPr>
                    <a:spLocks/>
                  </p:cNvSpPr>
                  <p:nvPr/>
                </p:nvSpPr>
                <p:spPr bwMode="auto">
                  <a:xfrm>
                    <a:off x="2532" y="1298"/>
                    <a:ext cx="5" cy="6"/>
                  </a:xfrm>
                  <a:custGeom>
                    <a:avLst/>
                    <a:gdLst>
                      <a:gd name="T0" fmla="*/ 1 w 2"/>
                      <a:gd name="T1" fmla="*/ 1 h 2"/>
                      <a:gd name="T2" fmla="*/ 1 w 2"/>
                      <a:gd name="T3" fmla="*/ 1 h 2"/>
                      <a:gd name="T4" fmla="*/ 0 w 2"/>
                      <a:gd name="T5" fmla="*/ 1 h 2"/>
                      <a:gd name="T6" fmla="*/ 0 w 2"/>
                      <a:gd name="T7" fmla="*/ 1 h 2"/>
                      <a:gd name="T8" fmla="*/ 1 w 2"/>
                      <a:gd name="T9" fmla="*/ 1 h 2"/>
                      <a:gd name="T10" fmla="*/ 1 w 2"/>
                      <a:gd name="T11" fmla="*/ 1 h 2"/>
                      <a:gd name="T12" fmla="*/ 1 w 2"/>
                      <a:gd name="T13" fmla="*/ 0 h 2"/>
                      <a:gd name="T14" fmla="*/ 1 w 2"/>
                      <a:gd name="T15" fmla="*/ 0 h 2"/>
                      <a:gd name="T16" fmla="*/ 2 w 2"/>
                      <a:gd name="T17" fmla="*/ 0 h 2"/>
                      <a:gd name="T18" fmla="*/ 2 w 2"/>
                      <a:gd name="T19" fmla="*/ 0 h 2"/>
                      <a:gd name="T20" fmla="*/ 1 w 2"/>
                      <a:gd name="T21" fmla="*/ 0 h 2"/>
                      <a:gd name="T22" fmla="*/ 1 w 2"/>
                      <a:gd name="T23" fmla="*/ 0 h 2"/>
                      <a:gd name="T24" fmla="*/ 1 w 2"/>
                      <a:gd name="T25" fmla="*/ 0 h 2"/>
                      <a:gd name="T26" fmla="*/ 1 w 2"/>
                      <a:gd name="T27" fmla="*/ 0 h 2"/>
                      <a:gd name="T28" fmla="*/ 1 w 2"/>
                      <a:gd name="T29" fmla="*/ 0 h 2"/>
                      <a:gd name="T30" fmla="*/ 1 w 2"/>
                      <a:gd name="T31" fmla="*/ 0 h 2"/>
                      <a:gd name="T32" fmla="*/ 0 w 2"/>
                      <a:gd name="T33" fmla="*/ 0 h 2"/>
                      <a:gd name="T34" fmla="*/ 0 w 2"/>
                      <a:gd name="T35" fmla="*/ 0 h 2"/>
                      <a:gd name="T36" fmla="*/ 0 w 2"/>
                      <a:gd name="T37" fmla="*/ 0 h 2"/>
                      <a:gd name="T38" fmla="*/ 0 w 2"/>
                      <a:gd name="T39" fmla="*/ 1 h 2"/>
                      <a:gd name="T40" fmla="*/ 0 w 2"/>
                      <a:gd name="T41" fmla="*/ 2 h 2"/>
                      <a:gd name="T42" fmla="*/ 0 w 2"/>
                      <a:gd name="T43" fmla="*/ 1 h 2"/>
                      <a:gd name="T44" fmla="*/ 1 w 2"/>
                      <a:gd name="T45" fmla="*/ 1 h 2"/>
                      <a:gd name="T46" fmla="*/ 1 w 2"/>
                      <a:gd name="T47" fmla="*/ 2 h 2"/>
                      <a:gd name="T48" fmla="*/ 1 w 2"/>
                      <a:gd name="T49" fmla="*/ 2 h 2"/>
                      <a:gd name="T50" fmla="*/ 0 w 2"/>
                      <a:gd name="T51" fmla="*/ 2 h 2"/>
                      <a:gd name="T52" fmla="*/ 0 w 2"/>
                      <a:gd name="T53" fmla="*/ 2 h 2"/>
                      <a:gd name="T54" fmla="*/ 1 w 2"/>
                      <a:gd name="T55" fmla="*/ 2 h 2"/>
                      <a:gd name="T56" fmla="*/ 1 w 2"/>
                      <a:gd name="T57" fmla="*/ 2 h 2"/>
                      <a:gd name="T58" fmla="*/ 1 w 2"/>
                      <a:gd name="T59" fmla="*/ 2 h 2"/>
                      <a:gd name="T60" fmla="*/ 1 w 2"/>
                      <a:gd name="T61" fmla="*/ 2 h 2"/>
                      <a:gd name="T62" fmla="*/ 1 w 2"/>
                      <a:gd name="T63" fmla="*/ 2 h 2"/>
                      <a:gd name="T64" fmla="*/ 1 w 2"/>
                      <a:gd name="T65" fmla="*/ 1 h 2"/>
                      <a:gd name="T66" fmla="*/ 1 w 2"/>
                      <a:gd name="T67" fmla="*/ 1 h 2"/>
                      <a:gd name="T68" fmla="*/ 1 w 2"/>
                      <a:gd name="T69" fmla="*/ 1 h 2"/>
                      <a:gd name="T70" fmla="*/ 1 w 2"/>
                      <a:gd name="T7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2" h="2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3" name="Freeform 1290"/>
                  <p:cNvSpPr>
                    <a:spLocks/>
                  </p:cNvSpPr>
                  <p:nvPr/>
                </p:nvSpPr>
                <p:spPr bwMode="auto">
                  <a:xfrm>
                    <a:off x="3071" y="1332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4" name="Freeform 1291"/>
                  <p:cNvSpPr>
                    <a:spLocks/>
                  </p:cNvSpPr>
                  <p:nvPr/>
                </p:nvSpPr>
                <p:spPr bwMode="auto">
                  <a:xfrm>
                    <a:off x="3071" y="1332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5" name="Freeform 1292"/>
                  <p:cNvSpPr>
                    <a:spLocks/>
                  </p:cNvSpPr>
                  <p:nvPr/>
                </p:nvSpPr>
                <p:spPr bwMode="auto">
                  <a:xfrm>
                    <a:off x="3074" y="1332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6" name="Freeform 1293"/>
                  <p:cNvSpPr>
                    <a:spLocks/>
                  </p:cNvSpPr>
                  <p:nvPr/>
                </p:nvSpPr>
                <p:spPr bwMode="auto">
                  <a:xfrm>
                    <a:off x="2532" y="13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7" name="Freeform 1294"/>
                  <p:cNvSpPr>
                    <a:spLocks/>
                  </p:cNvSpPr>
                  <p:nvPr/>
                </p:nvSpPr>
                <p:spPr bwMode="auto">
                  <a:xfrm>
                    <a:off x="2532" y="13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8" name="Freeform 1295"/>
                  <p:cNvSpPr>
                    <a:spLocks/>
                  </p:cNvSpPr>
                  <p:nvPr/>
                </p:nvSpPr>
                <p:spPr bwMode="auto">
                  <a:xfrm>
                    <a:off x="2954" y="1357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0 h 1"/>
                      <a:gd name="T4" fmla="*/ 1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69" name="Freeform 1296"/>
                  <p:cNvSpPr>
                    <a:spLocks/>
                  </p:cNvSpPr>
                  <p:nvPr/>
                </p:nvSpPr>
                <p:spPr bwMode="auto">
                  <a:xfrm>
                    <a:off x="2535" y="13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0" name="Freeform 1297"/>
                  <p:cNvSpPr>
                    <a:spLocks/>
                  </p:cNvSpPr>
                  <p:nvPr/>
                </p:nvSpPr>
                <p:spPr bwMode="auto">
                  <a:xfrm>
                    <a:off x="3077" y="133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1" name="Freeform 1298"/>
                  <p:cNvSpPr>
                    <a:spLocks/>
                  </p:cNvSpPr>
                  <p:nvPr/>
                </p:nvSpPr>
                <p:spPr bwMode="auto">
                  <a:xfrm>
                    <a:off x="3074" y="1332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2" name="Freeform 1299"/>
                  <p:cNvSpPr>
                    <a:spLocks/>
                  </p:cNvSpPr>
                  <p:nvPr/>
                </p:nvSpPr>
                <p:spPr bwMode="auto">
                  <a:xfrm>
                    <a:off x="2535" y="1296"/>
                    <a:ext cx="2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1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1 w 1"/>
                      <a:gd name="T33" fmla="*/ 0 h 1"/>
                      <a:gd name="T34" fmla="*/ 1 w 1"/>
                      <a:gd name="T35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3" name="Freeform 1300"/>
                  <p:cNvSpPr>
                    <a:spLocks/>
                  </p:cNvSpPr>
                  <p:nvPr/>
                </p:nvSpPr>
                <p:spPr bwMode="auto">
                  <a:xfrm>
                    <a:off x="2537" y="12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4" name="Freeform 1301"/>
                  <p:cNvSpPr>
                    <a:spLocks/>
                  </p:cNvSpPr>
                  <p:nvPr/>
                </p:nvSpPr>
                <p:spPr bwMode="auto">
                  <a:xfrm>
                    <a:off x="3077" y="133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5" name="Freeform 1302"/>
                  <p:cNvSpPr>
                    <a:spLocks/>
                  </p:cNvSpPr>
                  <p:nvPr/>
                </p:nvSpPr>
                <p:spPr bwMode="auto">
                  <a:xfrm>
                    <a:off x="2529" y="1296"/>
                    <a:ext cx="3" cy="2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6" name="Freeform 1303"/>
                  <p:cNvSpPr>
                    <a:spLocks/>
                  </p:cNvSpPr>
                  <p:nvPr/>
                </p:nvSpPr>
                <p:spPr bwMode="auto">
                  <a:xfrm>
                    <a:off x="2532" y="1296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  <a:gd name="T1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7" name="Freeform 1304"/>
                  <p:cNvSpPr>
                    <a:spLocks/>
                  </p:cNvSpPr>
                  <p:nvPr/>
                </p:nvSpPr>
                <p:spPr bwMode="auto">
                  <a:xfrm>
                    <a:off x="2521" y="1298"/>
                    <a:ext cx="2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8" name="Freeform 1305"/>
                  <p:cNvSpPr>
                    <a:spLocks/>
                  </p:cNvSpPr>
                  <p:nvPr/>
                </p:nvSpPr>
                <p:spPr bwMode="auto">
                  <a:xfrm>
                    <a:off x="2532" y="1298"/>
                    <a:ext cx="5" cy="3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1 w 2"/>
                      <a:gd name="T3" fmla="*/ 1 h 1"/>
                      <a:gd name="T4" fmla="*/ 0 w 2"/>
                      <a:gd name="T5" fmla="*/ 1 h 1"/>
                      <a:gd name="T6" fmla="*/ 0 w 2"/>
                      <a:gd name="T7" fmla="*/ 1 h 1"/>
                      <a:gd name="T8" fmla="*/ 1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1 w 2"/>
                      <a:gd name="T17" fmla="*/ 1 h 1"/>
                      <a:gd name="T18" fmla="*/ 2 w 2"/>
                      <a:gd name="T19" fmla="*/ 0 h 1"/>
                      <a:gd name="T20" fmla="*/ 2 w 2"/>
                      <a:gd name="T21" fmla="*/ 0 h 1"/>
                      <a:gd name="T22" fmla="*/ 2 w 2"/>
                      <a:gd name="T23" fmla="*/ 0 h 1"/>
                      <a:gd name="T24" fmla="*/ 2 w 2"/>
                      <a:gd name="T25" fmla="*/ 0 h 1"/>
                      <a:gd name="T26" fmla="*/ 2 w 2"/>
                      <a:gd name="T27" fmla="*/ 0 h 1"/>
                      <a:gd name="T28" fmla="*/ 1 w 2"/>
                      <a:gd name="T29" fmla="*/ 1 h 1"/>
                      <a:gd name="T30" fmla="*/ 1 w 2"/>
                      <a:gd name="T31" fmla="*/ 1 h 1"/>
                      <a:gd name="T32" fmla="*/ 1 w 2"/>
                      <a:gd name="T33" fmla="*/ 0 h 1"/>
                      <a:gd name="T34" fmla="*/ 1 w 2"/>
                      <a:gd name="T35" fmla="*/ 0 h 1"/>
                      <a:gd name="T36" fmla="*/ 1 w 2"/>
                      <a:gd name="T37" fmla="*/ 1 h 1"/>
                      <a:gd name="T38" fmla="*/ 1 w 2"/>
                      <a:gd name="T39" fmla="*/ 1 h 1"/>
                      <a:gd name="T40" fmla="*/ 1 w 2"/>
                      <a:gd name="T41" fmla="*/ 0 h 1"/>
                      <a:gd name="T42" fmla="*/ 1 w 2"/>
                      <a:gd name="T4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79" name="Freeform 1306"/>
                  <p:cNvSpPr>
                    <a:spLocks/>
                  </p:cNvSpPr>
                  <p:nvPr/>
                </p:nvSpPr>
                <p:spPr bwMode="auto">
                  <a:xfrm>
                    <a:off x="2535" y="12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0" name="Freeform 1307"/>
                  <p:cNvSpPr>
                    <a:spLocks/>
                  </p:cNvSpPr>
                  <p:nvPr/>
                </p:nvSpPr>
                <p:spPr bwMode="auto">
                  <a:xfrm>
                    <a:off x="2535" y="12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1" name="Freeform 1308"/>
                  <p:cNvSpPr>
                    <a:spLocks/>
                  </p:cNvSpPr>
                  <p:nvPr/>
                </p:nvSpPr>
                <p:spPr bwMode="auto">
                  <a:xfrm>
                    <a:off x="3080" y="1340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2" name="Freeform 1309"/>
                  <p:cNvSpPr>
                    <a:spLocks/>
                  </p:cNvSpPr>
                  <p:nvPr/>
                </p:nvSpPr>
                <p:spPr bwMode="auto">
                  <a:xfrm>
                    <a:off x="2535" y="1298"/>
                    <a:ext cx="2" cy="6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1 w 1"/>
                      <a:gd name="T9" fmla="*/ 1 h 2"/>
                      <a:gd name="T10" fmla="*/ 1 w 1"/>
                      <a:gd name="T11" fmla="*/ 1 h 2"/>
                      <a:gd name="T12" fmla="*/ 1 w 1"/>
                      <a:gd name="T13" fmla="*/ 0 h 2"/>
                      <a:gd name="T14" fmla="*/ 1 w 1"/>
                      <a:gd name="T15" fmla="*/ 0 h 2"/>
                      <a:gd name="T16" fmla="*/ 0 w 1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3" name="Freeform 1310"/>
                  <p:cNvSpPr>
                    <a:spLocks/>
                  </p:cNvSpPr>
                  <p:nvPr/>
                </p:nvSpPr>
                <p:spPr bwMode="auto">
                  <a:xfrm>
                    <a:off x="3080" y="1337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0 w 1"/>
                      <a:gd name="T13" fmla="*/ 0 h 1"/>
                      <a:gd name="T14" fmla="*/ 0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4" name="Freeform 1311"/>
                  <p:cNvSpPr>
                    <a:spLocks/>
                  </p:cNvSpPr>
                  <p:nvPr/>
                </p:nvSpPr>
                <p:spPr bwMode="auto">
                  <a:xfrm>
                    <a:off x="2526" y="13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5" name="Freeform 1312"/>
                  <p:cNvSpPr>
                    <a:spLocks/>
                  </p:cNvSpPr>
                  <p:nvPr/>
                </p:nvSpPr>
                <p:spPr bwMode="auto">
                  <a:xfrm>
                    <a:off x="2523" y="12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6" name="Freeform 1313"/>
                  <p:cNvSpPr>
                    <a:spLocks/>
                  </p:cNvSpPr>
                  <p:nvPr/>
                </p:nvSpPr>
                <p:spPr bwMode="auto">
                  <a:xfrm>
                    <a:off x="2526" y="1298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0 h 1"/>
                      <a:gd name="T4" fmla="*/ 0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7" name="Freeform 1314"/>
                  <p:cNvSpPr>
                    <a:spLocks/>
                  </p:cNvSpPr>
                  <p:nvPr/>
                </p:nvSpPr>
                <p:spPr bwMode="auto">
                  <a:xfrm>
                    <a:off x="3077" y="1337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0 w 1"/>
                      <a:gd name="T23" fmla="*/ 1 h 1"/>
                      <a:gd name="T24" fmla="*/ 0 w 1"/>
                      <a:gd name="T2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8" name="Freeform 1315"/>
                  <p:cNvSpPr>
                    <a:spLocks/>
                  </p:cNvSpPr>
                  <p:nvPr/>
                </p:nvSpPr>
                <p:spPr bwMode="auto">
                  <a:xfrm>
                    <a:off x="2521" y="1296"/>
                    <a:ext cx="0" cy="2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89" name="Rectangle 1316"/>
                  <p:cNvSpPr>
                    <a:spLocks noChangeArrowheads="1"/>
                  </p:cNvSpPr>
                  <p:nvPr/>
                </p:nvSpPr>
                <p:spPr bwMode="auto">
                  <a:xfrm>
                    <a:off x="2521" y="1298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0" name="Freeform 1317"/>
                  <p:cNvSpPr>
                    <a:spLocks/>
                  </p:cNvSpPr>
                  <p:nvPr/>
                </p:nvSpPr>
                <p:spPr bwMode="auto">
                  <a:xfrm>
                    <a:off x="2521" y="12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1" name="Freeform 1318"/>
                  <p:cNvSpPr>
                    <a:spLocks/>
                  </p:cNvSpPr>
                  <p:nvPr/>
                </p:nvSpPr>
                <p:spPr bwMode="auto">
                  <a:xfrm>
                    <a:off x="2521" y="1296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0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2" name="Freeform 1319"/>
                  <p:cNvSpPr>
                    <a:spLocks/>
                  </p:cNvSpPr>
                  <p:nvPr/>
                </p:nvSpPr>
                <p:spPr bwMode="auto">
                  <a:xfrm>
                    <a:off x="2612" y="1326"/>
                    <a:ext cx="14" cy="11"/>
                  </a:xfrm>
                  <a:custGeom>
                    <a:avLst/>
                    <a:gdLst>
                      <a:gd name="T0" fmla="*/ 4 w 5"/>
                      <a:gd name="T1" fmla="*/ 3 h 4"/>
                      <a:gd name="T2" fmla="*/ 4 w 5"/>
                      <a:gd name="T3" fmla="*/ 3 h 4"/>
                      <a:gd name="T4" fmla="*/ 4 w 5"/>
                      <a:gd name="T5" fmla="*/ 2 h 4"/>
                      <a:gd name="T6" fmla="*/ 5 w 5"/>
                      <a:gd name="T7" fmla="*/ 2 h 4"/>
                      <a:gd name="T8" fmla="*/ 5 w 5"/>
                      <a:gd name="T9" fmla="*/ 1 h 4"/>
                      <a:gd name="T10" fmla="*/ 5 w 5"/>
                      <a:gd name="T11" fmla="*/ 1 h 4"/>
                      <a:gd name="T12" fmla="*/ 5 w 5"/>
                      <a:gd name="T13" fmla="*/ 1 h 4"/>
                      <a:gd name="T14" fmla="*/ 4 w 5"/>
                      <a:gd name="T15" fmla="*/ 1 h 4"/>
                      <a:gd name="T16" fmla="*/ 4 w 5"/>
                      <a:gd name="T17" fmla="*/ 1 h 4"/>
                      <a:gd name="T18" fmla="*/ 4 w 5"/>
                      <a:gd name="T19" fmla="*/ 0 h 4"/>
                      <a:gd name="T20" fmla="*/ 4 w 5"/>
                      <a:gd name="T21" fmla="*/ 0 h 4"/>
                      <a:gd name="T22" fmla="*/ 3 w 5"/>
                      <a:gd name="T23" fmla="*/ 1 h 4"/>
                      <a:gd name="T24" fmla="*/ 3 w 5"/>
                      <a:gd name="T25" fmla="*/ 1 h 4"/>
                      <a:gd name="T26" fmla="*/ 3 w 5"/>
                      <a:gd name="T27" fmla="*/ 1 h 4"/>
                      <a:gd name="T28" fmla="*/ 3 w 5"/>
                      <a:gd name="T29" fmla="*/ 1 h 4"/>
                      <a:gd name="T30" fmla="*/ 3 w 5"/>
                      <a:gd name="T31" fmla="*/ 1 h 4"/>
                      <a:gd name="T32" fmla="*/ 3 w 5"/>
                      <a:gd name="T33" fmla="*/ 1 h 4"/>
                      <a:gd name="T34" fmla="*/ 3 w 5"/>
                      <a:gd name="T35" fmla="*/ 1 h 4"/>
                      <a:gd name="T36" fmla="*/ 3 w 5"/>
                      <a:gd name="T37" fmla="*/ 1 h 4"/>
                      <a:gd name="T38" fmla="*/ 2 w 5"/>
                      <a:gd name="T39" fmla="*/ 1 h 4"/>
                      <a:gd name="T40" fmla="*/ 2 w 5"/>
                      <a:gd name="T41" fmla="*/ 2 h 4"/>
                      <a:gd name="T42" fmla="*/ 2 w 5"/>
                      <a:gd name="T43" fmla="*/ 2 h 4"/>
                      <a:gd name="T44" fmla="*/ 1 w 5"/>
                      <a:gd name="T45" fmla="*/ 2 h 4"/>
                      <a:gd name="T46" fmla="*/ 1 w 5"/>
                      <a:gd name="T47" fmla="*/ 3 h 4"/>
                      <a:gd name="T48" fmla="*/ 1 w 5"/>
                      <a:gd name="T49" fmla="*/ 3 h 4"/>
                      <a:gd name="T50" fmla="*/ 1 w 5"/>
                      <a:gd name="T51" fmla="*/ 3 h 4"/>
                      <a:gd name="T52" fmla="*/ 0 w 5"/>
                      <a:gd name="T53" fmla="*/ 4 h 4"/>
                      <a:gd name="T54" fmla="*/ 0 w 5"/>
                      <a:gd name="T55" fmla="*/ 4 h 4"/>
                      <a:gd name="T56" fmla="*/ 1 w 5"/>
                      <a:gd name="T57" fmla="*/ 3 h 4"/>
                      <a:gd name="T58" fmla="*/ 1 w 5"/>
                      <a:gd name="T59" fmla="*/ 3 h 4"/>
                      <a:gd name="T60" fmla="*/ 1 w 5"/>
                      <a:gd name="T61" fmla="*/ 3 h 4"/>
                      <a:gd name="T62" fmla="*/ 1 w 5"/>
                      <a:gd name="T63" fmla="*/ 4 h 4"/>
                      <a:gd name="T64" fmla="*/ 2 w 5"/>
                      <a:gd name="T65" fmla="*/ 3 h 4"/>
                      <a:gd name="T66" fmla="*/ 2 w 5"/>
                      <a:gd name="T67" fmla="*/ 2 h 4"/>
                      <a:gd name="T68" fmla="*/ 3 w 5"/>
                      <a:gd name="T69" fmla="*/ 2 h 4"/>
                      <a:gd name="T70" fmla="*/ 3 w 5"/>
                      <a:gd name="T71" fmla="*/ 2 h 4"/>
                      <a:gd name="T72" fmla="*/ 3 w 5"/>
                      <a:gd name="T73" fmla="*/ 2 h 4"/>
                      <a:gd name="T74" fmla="*/ 3 w 5"/>
                      <a:gd name="T75" fmla="*/ 3 h 4"/>
                      <a:gd name="T76" fmla="*/ 4 w 5"/>
                      <a:gd name="T77" fmla="*/ 2 h 4"/>
                      <a:gd name="T78" fmla="*/ 4 w 5"/>
                      <a:gd name="T79" fmla="*/ 3 h 4"/>
                      <a:gd name="T80" fmla="*/ 4 w 5"/>
                      <a:gd name="T81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" h="4">
                        <a:moveTo>
                          <a:pt x="4" y="3"/>
                        </a:move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2"/>
                          <a:pt x="4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4" y="1"/>
                          <a:pt x="4" y="1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1" y="4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2" y="3"/>
                          <a:pt x="2" y="2"/>
                          <a:pt x="2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2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4" y="2"/>
                        </a:cubicBezTo>
                        <a:cubicBezTo>
                          <a:pt x="4" y="2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3" name="Freeform 1320"/>
                  <p:cNvSpPr>
                    <a:spLocks/>
                  </p:cNvSpPr>
                  <p:nvPr/>
                </p:nvSpPr>
                <p:spPr bwMode="auto">
                  <a:xfrm>
                    <a:off x="3121" y="1362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4" name="Freeform 1321"/>
                  <p:cNvSpPr>
                    <a:spLocks/>
                  </p:cNvSpPr>
                  <p:nvPr/>
                </p:nvSpPr>
                <p:spPr bwMode="auto">
                  <a:xfrm>
                    <a:off x="3116" y="1357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0 w 1"/>
                      <a:gd name="T11" fmla="*/ 0 h 1"/>
                      <a:gd name="T12" fmla="*/ 0 w 1"/>
                      <a:gd name="T1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5" name="Freeform 1322"/>
                  <p:cNvSpPr>
                    <a:spLocks/>
                  </p:cNvSpPr>
                  <p:nvPr/>
                </p:nvSpPr>
                <p:spPr bwMode="auto">
                  <a:xfrm>
                    <a:off x="2621" y="1335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6" name="Freeform 1323"/>
                  <p:cNvSpPr>
                    <a:spLocks/>
                  </p:cNvSpPr>
                  <p:nvPr/>
                </p:nvSpPr>
                <p:spPr bwMode="auto">
                  <a:xfrm>
                    <a:off x="3130" y="1362"/>
                    <a:ext cx="2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7" name="Freeform 1324"/>
                  <p:cNvSpPr>
                    <a:spLocks/>
                  </p:cNvSpPr>
                  <p:nvPr/>
                </p:nvSpPr>
                <p:spPr bwMode="auto">
                  <a:xfrm>
                    <a:off x="3130" y="1365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8" name="Freeform 1325"/>
                  <p:cNvSpPr>
                    <a:spLocks/>
                  </p:cNvSpPr>
                  <p:nvPr/>
                </p:nvSpPr>
                <p:spPr bwMode="auto">
                  <a:xfrm>
                    <a:off x="3107" y="13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9" name="Freeform 1326"/>
                  <p:cNvSpPr>
                    <a:spLocks/>
                  </p:cNvSpPr>
                  <p:nvPr/>
                </p:nvSpPr>
                <p:spPr bwMode="auto">
                  <a:xfrm>
                    <a:off x="3105" y="13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0" name="Freeform 1327"/>
                  <p:cNvSpPr>
                    <a:spLocks/>
                  </p:cNvSpPr>
                  <p:nvPr/>
                </p:nvSpPr>
                <p:spPr bwMode="auto">
                  <a:xfrm>
                    <a:off x="2946" y="1390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1" name="Freeform 1328"/>
                  <p:cNvSpPr>
                    <a:spLocks/>
                  </p:cNvSpPr>
                  <p:nvPr/>
                </p:nvSpPr>
                <p:spPr bwMode="auto">
                  <a:xfrm>
                    <a:off x="2596" y="1357"/>
                    <a:ext cx="14" cy="22"/>
                  </a:xfrm>
                  <a:custGeom>
                    <a:avLst/>
                    <a:gdLst>
                      <a:gd name="T0" fmla="*/ 0 w 5"/>
                      <a:gd name="T1" fmla="*/ 8 h 8"/>
                      <a:gd name="T2" fmla="*/ 0 w 5"/>
                      <a:gd name="T3" fmla="*/ 8 h 8"/>
                      <a:gd name="T4" fmla="*/ 0 w 5"/>
                      <a:gd name="T5" fmla="*/ 8 h 8"/>
                      <a:gd name="T6" fmla="*/ 0 w 5"/>
                      <a:gd name="T7" fmla="*/ 8 h 8"/>
                      <a:gd name="T8" fmla="*/ 1 w 5"/>
                      <a:gd name="T9" fmla="*/ 8 h 8"/>
                      <a:gd name="T10" fmla="*/ 1 w 5"/>
                      <a:gd name="T11" fmla="*/ 8 h 8"/>
                      <a:gd name="T12" fmla="*/ 1 w 5"/>
                      <a:gd name="T13" fmla="*/ 7 h 8"/>
                      <a:gd name="T14" fmla="*/ 1 w 5"/>
                      <a:gd name="T15" fmla="*/ 7 h 8"/>
                      <a:gd name="T16" fmla="*/ 1 w 5"/>
                      <a:gd name="T17" fmla="*/ 5 h 8"/>
                      <a:gd name="T18" fmla="*/ 1 w 5"/>
                      <a:gd name="T19" fmla="*/ 6 h 8"/>
                      <a:gd name="T20" fmla="*/ 1 w 5"/>
                      <a:gd name="T21" fmla="*/ 5 h 8"/>
                      <a:gd name="T22" fmla="*/ 1 w 5"/>
                      <a:gd name="T23" fmla="*/ 5 h 8"/>
                      <a:gd name="T24" fmla="*/ 1 w 5"/>
                      <a:gd name="T25" fmla="*/ 5 h 8"/>
                      <a:gd name="T26" fmla="*/ 1 w 5"/>
                      <a:gd name="T27" fmla="*/ 5 h 8"/>
                      <a:gd name="T28" fmla="*/ 2 w 5"/>
                      <a:gd name="T29" fmla="*/ 5 h 8"/>
                      <a:gd name="T30" fmla="*/ 2 w 5"/>
                      <a:gd name="T31" fmla="*/ 4 h 8"/>
                      <a:gd name="T32" fmla="*/ 2 w 5"/>
                      <a:gd name="T33" fmla="*/ 4 h 8"/>
                      <a:gd name="T34" fmla="*/ 2 w 5"/>
                      <a:gd name="T35" fmla="*/ 4 h 8"/>
                      <a:gd name="T36" fmla="*/ 2 w 5"/>
                      <a:gd name="T37" fmla="*/ 4 h 8"/>
                      <a:gd name="T38" fmla="*/ 2 w 5"/>
                      <a:gd name="T39" fmla="*/ 4 h 8"/>
                      <a:gd name="T40" fmla="*/ 2 w 5"/>
                      <a:gd name="T41" fmla="*/ 4 h 8"/>
                      <a:gd name="T42" fmla="*/ 2 w 5"/>
                      <a:gd name="T43" fmla="*/ 4 h 8"/>
                      <a:gd name="T44" fmla="*/ 2 w 5"/>
                      <a:gd name="T45" fmla="*/ 3 h 8"/>
                      <a:gd name="T46" fmla="*/ 1 w 5"/>
                      <a:gd name="T47" fmla="*/ 3 h 8"/>
                      <a:gd name="T48" fmla="*/ 2 w 5"/>
                      <a:gd name="T49" fmla="*/ 3 h 8"/>
                      <a:gd name="T50" fmla="*/ 3 w 5"/>
                      <a:gd name="T51" fmla="*/ 3 h 8"/>
                      <a:gd name="T52" fmla="*/ 3 w 5"/>
                      <a:gd name="T53" fmla="*/ 2 h 8"/>
                      <a:gd name="T54" fmla="*/ 3 w 5"/>
                      <a:gd name="T55" fmla="*/ 2 h 8"/>
                      <a:gd name="T56" fmla="*/ 3 w 5"/>
                      <a:gd name="T57" fmla="*/ 2 h 8"/>
                      <a:gd name="T58" fmla="*/ 4 w 5"/>
                      <a:gd name="T59" fmla="*/ 1 h 8"/>
                      <a:gd name="T60" fmla="*/ 5 w 5"/>
                      <a:gd name="T61" fmla="*/ 0 h 8"/>
                      <a:gd name="T62" fmla="*/ 4 w 5"/>
                      <a:gd name="T63" fmla="*/ 0 h 8"/>
                      <a:gd name="T64" fmla="*/ 4 w 5"/>
                      <a:gd name="T65" fmla="*/ 0 h 8"/>
                      <a:gd name="T66" fmla="*/ 3 w 5"/>
                      <a:gd name="T67" fmla="*/ 0 h 8"/>
                      <a:gd name="T68" fmla="*/ 3 w 5"/>
                      <a:gd name="T69" fmla="*/ 0 h 8"/>
                      <a:gd name="T70" fmla="*/ 3 w 5"/>
                      <a:gd name="T71" fmla="*/ 0 h 8"/>
                      <a:gd name="T72" fmla="*/ 3 w 5"/>
                      <a:gd name="T73" fmla="*/ 0 h 8"/>
                      <a:gd name="T74" fmla="*/ 3 w 5"/>
                      <a:gd name="T75" fmla="*/ 0 h 8"/>
                      <a:gd name="T76" fmla="*/ 2 w 5"/>
                      <a:gd name="T77" fmla="*/ 0 h 8"/>
                      <a:gd name="T78" fmla="*/ 2 w 5"/>
                      <a:gd name="T79" fmla="*/ 1 h 8"/>
                      <a:gd name="T80" fmla="*/ 2 w 5"/>
                      <a:gd name="T81" fmla="*/ 1 h 8"/>
                      <a:gd name="T82" fmla="*/ 2 w 5"/>
                      <a:gd name="T83" fmla="*/ 1 h 8"/>
                      <a:gd name="T84" fmla="*/ 1 w 5"/>
                      <a:gd name="T85" fmla="*/ 2 h 8"/>
                      <a:gd name="T86" fmla="*/ 1 w 5"/>
                      <a:gd name="T87" fmla="*/ 2 h 8"/>
                      <a:gd name="T88" fmla="*/ 1 w 5"/>
                      <a:gd name="T89" fmla="*/ 3 h 8"/>
                      <a:gd name="T90" fmla="*/ 1 w 5"/>
                      <a:gd name="T91" fmla="*/ 3 h 8"/>
                      <a:gd name="T92" fmla="*/ 1 w 5"/>
                      <a:gd name="T93" fmla="*/ 3 h 8"/>
                      <a:gd name="T94" fmla="*/ 1 w 5"/>
                      <a:gd name="T95" fmla="*/ 3 h 8"/>
                      <a:gd name="T96" fmla="*/ 1 w 5"/>
                      <a:gd name="T97" fmla="*/ 3 h 8"/>
                      <a:gd name="T98" fmla="*/ 1 w 5"/>
                      <a:gd name="T99" fmla="*/ 4 h 8"/>
                      <a:gd name="T100" fmla="*/ 0 w 5"/>
                      <a:gd name="T101" fmla="*/ 4 h 8"/>
                      <a:gd name="T102" fmla="*/ 1 w 5"/>
                      <a:gd name="T103" fmla="*/ 5 h 8"/>
                      <a:gd name="T104" fmla="*/ 0 w 5"/>
                      <a:gd name="T105" fmla="*/ 5 h 8"/>
                      <a:gd name="T106" fmla="*/ 0 w 5"/>
                      <a:gd name="T107" fmla="*/ 5 h 8"/>
                      <a:gd name="T108" fmla="*/ 0 w 5"/>
                      <a:gd name="T109" fmla="*/ 5 h 8"/>
                      <a:gd name="T110" fmla="*/ 0 w 5"/>
                      <a:gd name="T111" fmla="*/ 6 h 8"/>
                      <a:gd name="T112" fmla="*/ 0 w 5"/>
                      <a:gd name="T113" fmla="*/ 7 h 8"/>
                      <a:gd name="T114" fmla="*/ 0 w 5"/>
                      <a:gd name="T115" fmla="*/ 7 h 8"/>
                      <a:gd name="T116" fmla="*/ 0 w 5"/>
                      <a:gd name="T117" fmla="*/ 7 h 8"/>
                      <a:gd name="T118" fmla="*/ 0 w 5"/>
                      <a:gd name="T11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5" h="8">
                        <a:moveTo>
                          <a:pt x="0" y="8"/>
                        </a:move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1" y="8"/>
                          <a:pt x="1" y="8"/>
                          <a:pt x="1" y="8"/>
                        </a:cubicBezTo>
                        <a:cubicBezTo>
                          <a:pt x="1" y="8"/>
                          <a:pt x="1" y="7"/>
                          <a:pt x="1" y="7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1" y="6"/>
                          <a:pt x="1" y="6"/>
                          <a:pt x="1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3" y="3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4" y="1"/>
                          <a:pt x="4" y="1"/>
                          <a:pt x="4" y="1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5" y="0"/>
                          <a:pt x="4" y="1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0" y="4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6"/>
                          <a:pt x="1" y="6"/>
                          <a:pt x="0" y="6"/>
                        </a:cubicBezTo>
                        <a:cubicBezTo>
                          <a:pt x="0" y="6"/>
                          <a:pt x="0" y="6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0" y="7"/>
                          <a:pt x="0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2" name="Freeform 1329"/>
                  <p:cNvSpPr>
                    <a:spLocks/>
                  </p:cNvSpPr>
                  <p:nvPr/>
                </p:nvSpPr>
                <p:spPr bwMode="auto">
                  <a:xfrm>
                    <a:off x="3132" y="1368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3" name="Freeform 1330"/>
                  <p:cNvSpPr>
                    <a:spLocks/>
                  </p:cNvSpPr>
                  <p:nvPr/>
                </p:nvSpPr>
                <p:spPr bwMode="auto">
                  <a:xfrm>
                    <a:off x="2949" y="138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4" name="Freeform 1331"/>
                  <p:cNvSpPr>
                    <a:spLocks/>
                  </p:cNvSpPr>
                  <p:nvPr/>
                </p:nvSpPr>
                <p:spPr bwMode="auto">
                  <a:xfrm>
                    <a:off x="3107" y="1351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5" name="Freeform 1332"/>
                  <p:cNvSpPr>
                    <a:spLocks/>
                  </p:cNvSpPr>
                  <p:nvPr/>
                </p:nvSpPr>
                <p:spPr bwMode="auto">
                  <a:xfrm>
                    <a:off x="2612" y="1357"/>
                    <a:ext cx="3" cy="5"/>
                  </a:xfrm>
                  <a:custGeom>
                    <a:avLst/>
                    <a:gdLst>
                      <a:gd name="T0" fmla="*/ 1 w 1"/>
                      <a:gd name="T1" fmla="*/ 1 h 2"/>
                      <a:gd name="T2" fmla="*/ 0 w 1"/>
                      <a:gd name="T3" fmla="*/ 1 h 2"/>
                      <a:gd name="T4" fmla="*/ 1 w 1"/>
                      <a:gd name="T5" fmla="*/ 1 h 2"/>
                      <a:gd name="T6" fmla="*/ 1 w 1"/>
                      <a:gd name="T7" fmla="*/ 0 h 2"/>
                      <a:gd name="T8" fmla="*/ 1 w 1"/>
                      <a:gd name="T9" fmla="*/ 0 h 2"/>
                      <a:gd name="T10" fmla="*/ 0 w 1"/>
                      <a:gd name="T11" fmla="*/ 1 h 2"/>
                      <a:gd name="T12" fmla="*/ 0 w 1"/>
                      <a:gd name="T13" fmla="*/ 1 h 2"/>
                      <a:gd name="T14" fmla="*/ 0 w 1"/>
                      <a:gd name="T15" fmla="*/ 1 h 2"/>
                      <a:gd name="T16" fmla="*/ 0 w 1"/>
                      <a:gd name="T17" fmla="*/ 2 h 2"/>
                      <a:gd name="T18" fmla="*/ 0 w 1"/>
                      <a:gd name="T19" fmla="*/ 2 h 2"/>
                      <a:gd name="T20" fmla="*/ 0 w 1"/>
                      <a:gd name="T21" fmla="*/ 2 h 2"/>
                      <a:gd name="T22" fmla="*/ 0 w 1"/>
                      <a:gd name="T23" fmla="*/ 2 h 2"/>
                      <a:gd name="T24" fmla="*/ 0 w 1"/>
                      <a:gd name="T25" fmla="*/ 2 h 2"/>
                      <a:gd name="T26" fmla="*/ 0 w 1"/>
                      <a:gd name="T27" fmla="*/ 2 h 2"/>
                      <a:gd name="T28" fmla="*/ 1 w 1"/>
                      <a:gd name="T29" fmla="*/ 2 h 2"/>
                      <a:gd name="T30" fmla="*/ 1 w 1"/>
                      <a:gd name="T3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" h="2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1" y="2"/>
                          <a:pt x="1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6" name="Freeform 1333"/>
                  <p:cNvSpPr>
                    <a:spLocks/>
                  </p:cNvSpPr>
                  <p:nvPr/>
                </p:nvSpPr>
                <p:spPr bwMode="auto">
                  <a:xfrm>
                    <a:off x="2610" y="1335"/>
                    <a:ext cx="11" cy="16"/>
                  </a:xfrm>
                  <a:custGeom>
                    <a:avLst/>
                    <a:gdLst>
                      <a:gd name="T0" fmla="*/ 4 w 4"/>
                      <a:gd name="T1" fmla="*/ 0 h 6"/>
                      <a:gd name="T2" fmla="*/ 4 w 4"/>
                      <a:gd name="T3" fmla="*/ 0 h 6"/>
                      <a:gd name="T4" fmla="*/ 4 w 4"/>
                      <a:gd name="T5" fmla="*/ 0 h 6"/>
                      <a:gd name="T6" fmla="*/ 4 w 4"/>
                      <a:gd name="T7" fmla="*/ 0 h 6"/>
                      <a:gd name="T8" fmla="*/ 3 w 4"/>
                      <a:gd name="T9" fmla="*/ 0 h 6"/>
                      <a:gd name="T10" fmla="*/ 3 w 4"/>
                      <a:gd name="T11" fmla="*/ 1 h 6"/>
                      <a:gd name="T12" fmla="*/ 3 w 4"/>
                      <a:gd name="T13" fmla="*/ 1 h 6"/>
                      <a:gd name="T14" fmla="*/ 2 w 4"/>
                      <a:gd name="T15" fmla="*/ 1 h 6"/>
                      <a:gd name="T16" fmla="*/ 2 w 4"/>
                      <a:gd name="T17" fmla="*/ 1 h 6"/>
                      <a:gd name="T18" fmla="*/ 1 w 4"/>
                      <a:gd name="T19" fmla="*/ 1 h 6"/>
                      <a:gd name="T20" fmla="*/ 2 w 4"/>
                      <a:gd name="T21" fmla="*/ 1 h 6"/>
                      <a:gd name="T22" fmla="*/ 2 w 4"/>
                      <a:gd name="T23" fmla="*/ 1 h 6"/>
                      <a:gd name="T24" fmla="*/ 2 w 4"/>
                      <a:gd name="T25" fmla="*/ 1 h 6"/>
                      <a:gd name="T26" fmla="*/ 2 w 4"/>
                      <a:gd name="T27" fmla="*/ 2 h 6"/>
                      <a:gd name="T28" fmla="*/ 2 w 4"/>
                      <a:gd name="T29" fmla="*/ 2 h 6"/>
                      <a:gd name="T30" fmla="*/ 2 w 4"/>
                      <a:gd name="T31" fmla="*/ 2 h 6"/>
                      <a:gd name="T32" fmla="*/ 2 w 4"/>
                      <a:gd name="T33" fmla="*/ 2 h 6"/>
                      <a:gd name="T34" fmla="*/ 1 w 4"/>
                      <a:gd name="T35" fmla="*/ 2 h 6"/>
                      <a:gd name="T36" fmla="*/ 1 w 4"/>
                      <a:gd name="T37" fmla="*/ 2 h 6"/>
                      <a:gd name="T38" fmla="*/ 1 w 4"/>
                      <a:gd name="T39" fmla="*/ 2 h 6"/>
                      <a:gd name="T40" fmla="*/ 2 w 4"/>
                      <a:gd name="T41" fmla="*/ 2 h 6"/>
                      <a:gd name="T42" fmla="*/ 2 w 4"/>
                      <a:gd name="T43" fmla="*/ 2 h 6"/>
                      <a:gd name="T44" fmla="*/ 2 w 4"/>
                      <a:gd name="T45" fmla="*/ 3 h 6"/>
                      <a:gd name="T46" fmla="*/ 1 w 4"/>
                      <a:gd name="T47" fmla="*/ 3 h 6"/>
                      <a:gd name="T48" fmla="*/ 0 w 4"/>
                      <a:gd name="T49" fmla="*/ 4 h 6"/>
                      <a:gd name="T50" fmla="*/ 0 w 4"/>
                      <a:gd name="T51" fmla="*/ 4 h 6"/>
                      <a:gd name="T52" fmla="*/ 0 w 4"/>
                      <a:gd name="T53" fmla="*/ 4 h 6"/>
                      <a:gd name="T54" fmla="*/ 0 w 4"/>
                      <a:gd name="T55" fmla="*/ 5 h 6"/>
                      <a:gd name="T56" fmla="*/ 0 w 4"/>
                      <a:gd name="T57" fmla="*/ 5 h 6"/>
                      <a:gd name="T58" fmla="*/ 0 w 4"/>
                      <a:gd name="T59" fmla="*/ 5 h 6"/>
                      <a:gd name="T60" fmla="*/ 0 w 4"/>
                      <a:gd name="T61" fmla="*/ 5 h 6"/>
                      <a:gd name="T62" fmla="*/ 0 w 4"/>
                      <a:gd name="T63" fmla="*/ 6 h 6"/>
                      <a:gd name="T64" fmla="*/ 0 w 4"/>
                      <a:gd name="T65" fmla="*/ 6 h 6"/>
                      <a:gd name="T66" fmla="*/ 0 w 4"/>
                      <a:gd name="T67" fmla="*/ 6 h 6"/>
                      <a:gd name="T68" fmla="*/ 0 w 4"/>
                      <a:gd name="T69" fmla="*/ 5 h 6"/>
                      <a:gd name="T70" fmla="*/ 0 w 4"/>
                      <a:gd name="T71" fmla="*/ 5 h 6"/>
                      <a:gd name="T72" fmla="*/ 0 w 4"/>
                      <a:gd name="T73" fmla="*/ 5 h 6"/>
                      <a:gd name="T74" fmla="*/ 0 w 4"/>
                      <a:gd name="T75" fmla="*/ 4 h 6"/>
                      <a:gd name="T76" fmla="*/ 0 w 4"/>
                      <a:gd name="T77" fmla="*/ 4 h 6"/>
                      <a:gd name="T78" fmla="*/ 1 w 4"/>
                      <a:gd name="T79" fmla="*/ 4 h 6"/>
                      <a:gd name="T80" fmla="*/ 1 w 4"/>
                      <a:gd name="T81" fmla="*/ 4 h 6"/>
                      <a:gd name="T82" fmla="*/ 1 w 4"/>
                      <a:gd name="T83" fmla="*/ 5 h 6"/>
                      <a:gd name="T84" fmla="*/ 1 w 4"/>
                      <a:gd name="T85" fmla="*/ 5 h 6"/>
                      <a:gd name="T86" fmla="*/ 0 w 4"/>
                      <a:gd name="T87" fmla="*/ 5 h 6"/>
                      <a:gd name="T88" fmla="*/ 1 w 4"/>
                      <a:gd name="T89" fmla="*/ 5 h 6"/>
                      <a:gd name="T90" fmla="*/ 1 w 4"/>
                      <a:gd name="T91" fmla="*/ 5 h 6"/>
                      <a:gd name="T92" fmla="*/ 1 w 4"/>
                      <a:gd name="T93" fmla="*/ 6 h 6"/>
                      <a:gd name="T94" fmla="*/ 1 w 4"/>
                      <a:gd name="T95" fmla="*/ 6 h 6"/>
                      <a:gd name="T96" fmla="*/ 1 w 4"/>
                      <a:gd name="T97" fmla="*/ 6 h 6"/>
                      <a:gd name="T98" fmla="*/ 2 w 4"/>
                      <a:gd name="T99" fmla="*/ 6 h 6"/>
                      <a:gd name="T100" fmla="*/ 2 w 4"/>
                      <a:gd name="T101" fmla="*/ 5 h 6"/>
                      <a:gd name="T102" fmla="*/ 2 w 4"/>
                      <a:gd name="T103" fmla="*/ 5 h 6"/>
                      <a:gd name="T104" fmla="*/ 2 w 4"/>
                      <a:gd name="T105" fmla="*/ 5 h 6"/>
                      <a:gd name="T106" fmla="*/ 3 w 4"/>
                      <a:gd name="T107" fmla="*/ 3 h 6"/>
                      <a:gd name="T108" fmla="*/ 3 w 4"/>
                      <a:gd name="T109" fmla="*/ 4 h 6"/>
                      <a:gd name="T110" fmla="*/ 4 w 4"/>
                      <a:gd name="T111" fmla="*/ 2 h 6"/>
                      <a:gd name="T112" fmla="*/ 4 w 4"/>
                      <a:gd name="T113" fmla="*/ 2 h 6"/>
                      <a:gd name="T114" fmla="*/ 3 w 4"/>
                      <a:gd name="T115" fmla="*/ 1 h 6"/>
                      <a:gd name="T116" fmla="*/ 3 w 4"/>
                      <a:gd name="T117" fmla="*/ 1 h 6"/>
                      <a:gd name="T118" fmla="*/ 4 w 4"/>
                      <a:gd name="T119" fmla="*/ 0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4" h="6">
                        <a:moveTo>
                          <a:pt x="4" y="0"/>
                        </a:move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1" y="1"/>
                          <a:pt x="1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3" y="1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1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3"/>
                          <a:pt x="1" y="3"/>
                          <a:pt x="1" y="3"/>
                        </a:cubicBezTo>
                        <a:cubicBezTo>
                          <a:pt x="1" y="3"/>
                          <a:pt x="0" y="3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0" y="4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5"/>
                          <a:pt x="0" y="5"/>
                          <a:pt x="0" y="4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1" y="5"/>
                          <a:pt x="1" y="4"/>
                          <a:pt x="1" y="5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1" y="5"/>
                          <a:pt x="1" y="5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1" y="6"/>
                          <a:pt x="2" y="6"/>
                          <a:pt x="2" y="6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3" y="4"/>
                          <a:pt x="2" y="4"/>
                          <a:pt x="3" y="3"/>
                        </a:cubicBezTo>
                        <a:cubicBezTo>
                          <a:pt x="3" y="3"/>
                          <a:pt x="3" y="3"/>
                          <a:pt x="3" y="4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1"/>
                          <a:pt x="4" y="1"/>
                          <a:pt x="3" y="1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lnTo>
                          <a:pt x="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7" name="Freeform 1334"/>
                  <p:cNvSpPr>
                    <a:spLocks/>
                  </p:cNvSpPr>
                  <p:nvPr/>
                </p:nvSpPr>
                <p:spPr bwMode="auto">
                  <a:xfrm>
                    <a:off x="2610" y="1365"/>
                    <a:ext cx="2" cy="6"/>
                  </a:xfrm>
                  <a:custGeom>
                    <a:avLst/>
                    <a:gdLst>
                      <a:gd name="T0" fmla="*/ 0 w 1"/>
                      <a:gd name="T1" fmla="*/ 0 h 2"/>
                      <a:gd name="T2" fmla="*/ 0 w 1"/>
                      <a:gd name="T3" fmla="*/ 1 h 2"/>
                      <a:gd name="T4" fmla="*/ 0 w 1"/>
                      <a:gd name="T5" fmla="*/ 2 h 2"/>
                      <a:gd name="T6" fmla="*/ 0 w 1"/>
                      <a:gd name="T7" fmla="*/ 2 h 2"/>
                      <a:gd name="T8" fmla="*/ 1 w 1"/>
                      <a:gd name="T9" fmla="*/ 1 h 2"/>
                      <a:gd name="T10" fmla="*/ 0 w 1"/>
                      <a:gd name="T11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8" name="Freeform 1335"/>
                  <p:cNvSpPr>
                    <a:spLocks/>
                  </p:cNvSpPr>
                  <p:nvPr/>
                </p:nvSpPr>
                <p:spPr bwMode="auto">
                  <a:xfrm>
                    <a:off x="2612" y="133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9" name="Freeform 1336"/>
                  <p:cNvSpPr>
                    <a:spLocks/>
                  </p:cNvSpPr>
                  <p:nvPr/>
                </p:nvSpPr>
                <p:spPr bwMode="auto">
                  <a:xfrm>
                    <a:off x="2610" y="1340"/>
                    <a:ext cx="2" cy="6"/>
                  </a:xfrm>
                  <a:custGeom>
                    <a:avLst/>
                    <a:gdLst>
                      <a:gd name="T0" fmla="*/ 0 w 1"/>
                      <a:gd name="T1" fmla="*/ 2 h 2"/>
                      <a:gd name="T2" fmla="*/ 0 w 1"/>
                      <a:gd name="T3" fmla="*/ 1 h 2"/>
                      <a:gd name="T4" fmla="*/ 1 w 1"/>
                      <a:gd name="T5" fmla="*/ 1 h 2"/>
                      <a:gd name="T6" fmla="*/ 1 w 1"/>
                      <a:gd name="T7" fmla="*/ 1 h 2"/>
                      <a:gd name="T8" fmla="*/ 1 w 1"/>
                      <a:gd name="T9" fmla="*/ 1 h 2"/>
                      <a:gd name="T10" fmla="*/ 1 w 1"/>
                      <a:gd name="T11" fmla="*/ 1 h 2"/>
                      <a:gd name="T12" fmla="*/ 1 w 1"/>
                      <a:gd name="T13" fmla="*/ 1 h 2"/>
                      <a:gd name="T14" fmla="*/ 1 w 1"/>
                      <a:gd name="T15" fmla="*/ 1 h 2"/>
                      <a:gd name="T16" fmla="*/ 1 w 1"/>
                      <a:gd name="T17" fmla="*/ 0 h 2"/>
                      <a:gd name="T18" fmla="*/ 1 w 1"/>
                      <a:gd name="T19" fmla="*/ 0 h 2"/>
                      <a:gd name="T20" fmla="*/ 0 w 1"/>
                      <a:gd name="T21" fmla="*/ 1 h 2"/>
                      <a:gd name="T22" fmla="*/ 1 w 1"/>
                      <a:gd name="T23" fmla="*/ 1 h 2"/>
                      <a:gd name="T24" fmla="*/ 0 w 1"/>
                      <a:gd name="T25" fmla="*/ 1 h 2"/>
                      <a:gd name="T26" fmla="*/ 0 w 1"/>
                      <a:gd name="T2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0" name="Freeform 1337"/>
                  <p:cNvSpPr>
                    <a:spLocks/>
                  </p:cNvSpPr>
                  <p:nvPr/>
                </p:nvSpPr>
                <p:spPr bwMode="auto">
                  <a:xfrm>
                    <a:off x="2610" y="1371"/>
                    <a:ext cx="2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1" name="Freeform 1338"/>
                  <p:cNvSpPr>
                    <a:spLocks/>
                  </p:cNvSpPr>
                  <p:nvPr/>
                </p:nvSpPr>
                <p:spPr bwMode="auto">
                  <a:xfrm>
                    <a:off x="2612" y="1371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1 h 1"/>
                      <a:gd name="T5" fmla="*/ 1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2" name="Freeform 1339"/>
                  <p:cNvSpPr>
                    <a:spLocks/>
                  </p:cNvSpPr>
                  <p:nvPr/>
                </p:nvSpPr>
                <p:spPr bwMode="auto">
                  <a:xfrm>
                    <a:off x="2612" y="1368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0 w 1"/>
                      <a:gd name="T13" fmla="*/ 0 h 1"/>
                      <a:gd name="T14" fmla="*/ 0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3" name="Freeform 1340"/>
                  <p:cNvSpPr>
                    <a:spLocks/>
                  </p:cNvSpPr>
                  <p:nvPr/>
                </p:nvSpPr>
                <p:spPr bwMode="auto">
                  <a:xfrm>
                    <a:off x="2615" y="1354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1 h 1"/>
                      <a:gd name="T16" fmla="*/ 1 w 1"/>
                      <a:gd name="T17" fmla="*/ 0 h 1"/>
                      <a:gd name="T18" fmla="*/ 1 w 1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4" name="Freeform 1341"/>
                  <p:cNvSpPr>
                    <a:spLocks/>
                  </p:cNvSpPr>
                  <p:nvPr/>
                </p:nvSpPr>
                <p:spPr bwMode="auto">
                  <a:xfrm>
                    <a:off x="2615" y="135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5" name="Freeform 1342"/>
                  <p:cNvSpPr>
                    <a:spLocks/>
                  </p:cNvSpPr>
                  <p:nvPr/>
                </p:nvSpPr>
                <p:spPr bwMode="auto">
                  <a:xfrm>
                    <a:off x="2612" y="1362"/>
                    <a:ext cx="3" cy="6"/>
                  </a:xfrm>
                  <a:custGeom>
                    <a:avLst/>
                    <a:gdLst>
                      <a:gd name="T0" fmla="*/ 1 w 1"/>
                      <a:gd name="T1" fmla="*/ 1 h 2"/>
                      <a:gd name="T2" fmla="*/ 1 w 1"/>
                      <a:gd name="T3" fmla="*/ 0 h 2"/>
                      <a:gd name="T4" fmla="*/ 1 w 1"/>
                      <a:gd name="T5" fmla="*/ 0 h 2"/>
                      <a:gd name="T6" fmla="*/ 0 w 1"/>
                      <a:gd name="T7" fmla="*/ 0 h 2"/>
                      <a:gd name="T8" fmla="*/ 0 w 1"/>
                      <a:gd name="T9" fmla="*/ 0 h 2"/>
                      <a:gd name="T10" fmla="*/ 0 w 1"/>
                      <a:gd name="T11" fmla="*/ 0 h 2"/>
                      <a:gd name="T12" fmla="*/ 0 w 1"/>
                      <a:gd name="T13" fmla="*/ 1 h 2"/>
                      <a:gd name="T14" fmla="*/ 0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1 h 2"/>
                      <a:gd name="T20" fmla="*/ 0 w 1"/>
                      <a:gd name="T21" fmla="*/ 2 h 2"/>
                      <a:gd name="T22" fmla="*/ 0 w 1"/>
                      <a:gd name="T23" fmla="*/ 2 h 2"/>
                      <a:gd name="T24" fmla="*/ 0 w 1"/>
                      <a:gd name="T25" fmla="*/ 2 h 2"/>
                      <a:gd name="T26" fmla="*/ 0 w 1"/>
                      <a:gd name="T27" fmla="*/ 2 h 2"/>
                      <a:gd name="T28" fmla="*/ 0 w 1"/>
                      <a:gd name="T29" fmla="*/ 2 h 2"/>
                      <a:gd name="T30" fmla="*/ 1 w 1"/>
                      <a:gd name="T31" fmla="*/ 2 h 2"/>
                      <a:gd name="T32" fmla="*/ 1 w 1"/>
                      <a:gd name="T33" fmla="*/ 2 h 2"/>
                      <a:gd name="T34" fmla="*/ 1 w 1"/>
                      <a:gd name="T35" fmla="*/ 1 h 2"/>
                      <a:gd name="T36" fmla="*/ 1 w 1"/>
                      <a:gd name="T3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2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6" name="Freeform 1343"/>
                  <p:cNvSpPr>
                    <a:spLocks/>
                  </p:cNvSpPr>
                  <p:nvPr/>
                </p:nvSpPr>
                <p:spPr bwMode="auto">
                  <a:xfrm>
                    <a:off x="2615" y="13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7" name="Oval 1344"/>
                  <p:cNvSpPr>
                    <a:spLocks noChangeArrowheads="1"/>
                  </p:cNvSpPr>
                  <p:nvPr/>
                </p:nvSpPr>
                <p:spPr bwMode="auto">
                  <a:xfrm>
                    <a:off x="2857" y="135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8" name="Freeform 1345"/>
                  <p:cNvSpPr>
                    <a:spLocks/>
                  </p:cNvSpPr>
                  <p:nvPr/>
                </p:nvSpPr>
                <p:spPr bwMode="auto">
                  <a:xfrm>
                    <a:off x="2946" y="13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9" name="Freeform 1346"/>
                  <p:cNvSpPr>
                    <a:spLocks/>
                  </p:cNvSpPr>
                  <p:nvPr/>
                </p:nvSpPr>
                <p:spPr bwMode="auto">
                  <a:xfrm>
                    <a:off x="2943" y="1357"/>
                    <a:ext cx="6" cy="3"/>
                  </a:xfrm>
                  <a:custGeom>
                    <a:avLst/>
                    <a:gdLst>
                      <a:gd name="T0" fmla="*/ 2 w 2"/>
                      <a:gd name="T1" fmla="*/ 1 h 1"/>
                      <a:gd name="T2" fmla="*/ 2 w 2"/>
                      <a:gd name="T3" fmla="*/ 0 h 1"/>
                      <a:gd name="T4" fmla="*/ 2 w 2"/>
                      <a:gd name="T5" fmla="*/ 0 h 1"/>
                      <a:gd name="T6" fmla="*/ 2 w 2"/>
                      <a:gd name="T7" fmla="*/ 0 h 1"/>
                      <a:gd name="T8" fmla="*/ 1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1 h 1"/>
                      <a:gd name="T16" fmla="*/ 0 w 2"/>
                      <a:gd name="T17" fmla="*/ 1 h 1"/>
                      <a:gd name="T18" fmla="*/ 0 w 2"/>
                      <a:gd name="T19" fmla="*/ 1 h 1"/>
                      <a:gd name="T20" fmla="*/ 0 w 2"/>
                      <a:gd name="T21" fmla="*/ 1 h 1"/>
                      <a:gd name="T22" fmla="*/ 0 w 2"/>
                      <a:gd name="T23" fmla="*/ 1 h 1"/>
                      <a:gd name="T24" fmla="*/ 2 w 2"/>
                      <a:gd name="T2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" h="1">
                        <a:moveTo>
                          <a:pt x="2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0" name="Freeform 1347"/>
                  <p:cNvSpPr>
                    <a:spLocks/>
                  </p:cNvSpPr>
                  <p:nvPr/>
                </p:nvSpPr>
                <p:spPr bwMode="auto">
                  <a:xfrm>
                    <a:off x="2949" y="1354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1" name="Freeform 1348"/>
                  <p:cNvSpPr>
                    <a:spLocks/>
                  </p:cNvSpPr>
                  <p:nvPr/>
                </p:nvSpPr>
                <p:spPr bwMode="auto">
                  <a:xfrm>
                    <a:off x="2946" y="13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2" name="Oval 1349"/>
                  <p:cNvSpPr>
                    <a:spLocks noChangeArrowheads="1"/>
                  </p:cNvSpPr>
                  <p:nvPr/>
                </p:nvSpPr>
                <p:spPr bwMode="auto">
                  <a:xfrm>
                    <a:off x="2946" y="1346"/>
                    <a:ext cx="1" cy="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3" name="Freeform 1350"/>
                  <p:cNvSpPr>
                    <a:spLocks/>
                  </p:cNvSpPr>
                  <p:nvPr/>
                </p:nvSpPr>
                <p:spPr bwMode="auto">
                  <a:xfrm>
                    <a:off x="2946" y="1354"/>
                    <a:ext cx="8" cy="11"/>
                  </a:xfrm>
                  <a:custGeom>
                    <a:avLst/>
                    <a:gdLst>
                      <a:gd name="T0" fmla="*/ 0 w 3"/>
                      <a:gd name="T1" fmla="*/ 3 h 4"/>
                      <a:gd name="T2" fmla="*/ 0 w 3"/>
                      <a:gd name="T3" fmla="*/ 3 h 4"/>
                      <a:gd name="T4" fmla="*/ 0 w 3"/>
                      <a:gd name="T5" fmla="*/ 4 h 4"/>
                      <a:gd name="T6" fmla="*/ 0 w 3"/>
                      <a:gd name="T7" fmla="*/ 3 h 4"/>
                      <a:gd name="T8" fmla="*/ 1 w 3"/>
                      <a:gd name="T9" fmla="*/ 3 h 4"/>
                      <a:gd name="T10" fmla="*/ 1 w 3"/>
                      <a:gd name="T11" fmla="*/ 3 h 4"/>
                      <a:gd name="T12" fmla="*/ 1 w 3"/>
                      <a:gd name="T13" fmla="*/ 3 h 4"/>
                      <a:gd name="T14" fmla="*/ 2 w 3"/>
                      <a:gd name="T15" fmla="*/ 2 h 4"/>
                      <a:gd name="T16" fmla="*/ 2 w 3"/>
                      <a:gd name="T17" fmla="*/ 2 h 4"/>
                      <a:gd name="T18" fmla="*/ 2 w 3"/>
                      <a:gd name="T19" fmla="*/ 3 h 4"/>
                      <a:gd name="T20" fmla="*/ 2 w 3"/>
                      <a:gd name="T21" fmla="*/ 3 h 4"/>
                      <a:gd name="T22" fmla="*/ 2 w 3"/>
                      <a:gd name="T23" fmla="*/ 3 h 4"/>
                      <a:gd name="T24" fmla="*/ 3 w 3"/>
                      <a:gd name="T25" fmla="*/ 2 h 4"/>
                      <a:gd name="T26" fmla="*/ 3 w 3"/>
                      <a:gd name="T27" fmla="*/ 1 h 4"/>
                      <a:gd name="T28" fmla="*/ 2 w 3"/>
                      <a:gd name="T29" fmla="*/ 1 h 4"/>
                      <a:gd name="T30" fmla="*/ 2 w 3"/>
                      <a:gd name="T31" fmla="*/ 1 h 4"/>
                      <a:gd name="T32" fmla="*/ 2 w 3"/>
                      <a:gd name="T33" fmla="*/ 1 h 4"/>
                      <a:gd name="T34" fmla="*/ 2 w 3"/>
                      <a:gd name="T35" fmla="*/ 1 h 4"/>
                      <a:gd name="T36" fmla="*/ 2 w 3"/>
                      <a:gd name="T37" fmla="*/ 1 h 4"/>
                      <a:gd name="T38" fmla="*/ 2 w 3"/>
                      <a:gd name="T39" fmla="*/ 1 h 4"/>
                      <a:gd name="T40" fmla="*/ 2 w 3"/>
                      <a:gd name="T41" fmla="*/ 1 h 4"/>
                      <a:gd name="T42" fmla="*/ 1 w 3"/>
                      <a:gd name="T43" fmla="*/ 1 h 4"/>
                      <a:gd name="T44" fmla="*/ 1 w 3"/>
                      <a:gd name="T45" fmla="*/ 2 h 4"/>
                      <a:gd name="T46" fmla="*/ 1 w 3"/>
                      <a:gd name="T47" fmla="*/ 2 h 4"/>
                      <a:gd name="T48" fmla="*/ 1 w 3"/>
                      <a:gd name="T49" fmla="*/ 2 h 4"/>
                      <a:gd name="T50" fmla="*/ 1 w 3"/>
                      <a:gd name="T51" fmla="*/ 1 h 4"/>
                      <a:gd name="T52" fmla="*/ 1 w 3"/>
                      <a:gd name="T53" fmla="*/ 1 h 4"/>
                      <a:gd name="T54" fmla="*/ 1 w 3"/>
                      <a:gd name="T55" fmla="*/ 2 h 4"/>
                      <a:gd name="T56" fmla="*/ 1 w 3"/>
                      <a:gd name="T57" fmla="*/ 2 h 4"/>
                      <a:gd name="T58" fmla="*/ 1 w 3"/>
                      <a:gd name="T59" fmla="*/ 1 h 4"/>
                      <a:gd name="T60" fmla="*/ 1 w 3"/>
                      <a:gd name="T61" fmla="*/ 2 h 4"/>
                      <a:gd name="T62" fmla="*/ 1 w 3"/>
                      <a:gd name="T63" fmla="*/ 2 h 4"/>
                      <a:gd name="T64" fmla="*/ 1 w 3"/>
                      <a:gd name="T65" fmla="*/ 2 h 4"/>
                      <a:gd name="T66" fmla="*/ 0 w 3"/>
                      <a:gd name="T67" fmla="*/ 2 h 4"/>
                      <a:gd name="T68" fmla="*/ 0 w 3"/>
                      <a:gd name="T69" fmla="*/ 3 h 4"/>
                      <a:gd name="T70" fmla="*/ 0 w 3"/>
                      <a:gd name="T71" fmla="*/ 3 h 4"/>
                      <a:gd name="T72" fmla="*/ 0 w 3"/>
                      <a:gd name="T73" fmla="*/ 3 h 4"/>
                      <a:gd name="T74" fmla="*/ 0 w 3"/>
                      <a:gd name="T75" fmla="*/ 3 h 4"/>
                      <a:gd name="T76" fmla="*/ 0 w 3"/>
                      <a:gd name="T77" fmla="*/ 3 h 4"/>
                      <a:gd name="T78" fmla="*/ 0 w 3"/>
                      <a:gd name="T79" fmla="*/ 3 h 4"/>
                      <a:gd name="T80" fmla="*/ 0 w 3"/>
                      <a:gd name="T81" fmla="*/ 3 h 4"/>
                      <a:gd name="T82" fmla="*/ 0 w 3"/>
                      <a:gd name="T8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4"/>
                          <a:pt x="0" y="4"/>
                        </a:cubicBezTo>
                        <a:cubicBezTo>
                          <a:pt x="0" y="4"/>
                          <a:pt x="0" y="3"/>
                          <a:pt x="0" y="3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3" y="2"/>
                          <a:pt x="3" y="2"/>
                        </a:cubicBezTo>
                        <a:cubicBezTo>
                          <a:pt x="3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4" name="Freeform 1351"/>
                  <p:cNvSpPr>
                    <a:spLocks/>
                  </p:cNvSpPr>
                  <p:nvPr/>
                </p:nvSpPr>
                <p:spPr bwMode="auto">
                  <a:xfrm>
                    <a:off x="2946" y="13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5" name="Freeform 1352"/>
                  <p:cNvSpPr>
                    <a:spLocks/>
                  </p:cNvSpPr>
                  <p:nvPr/>
                </p:nvSpPr>
                <p:spPr bwMode="auto">
                  <a:xfrm>
                    <a:off x="2949" y="1374"/>
                    <a:ext cx="5" cy="0"/>
                  </a:xfrm>
                  <a:custGeom>
                    <a:avLst/>
                    <a:gdLst>
                      <a:gd name="T0" fmla="*/ 2 w 2"/>
                      <a:gd name="T1" fmla="*/ 2 w 2"/>
                      <a:gd name="T2" fmla="*/ 1 w 2"/>
                      <a:gd name="T3" fmla="*/ 1 w 2"/>
                      <a:gd name="T4" fmla="*/ 0 w 2"/>
                      <a:gd name="T5" fmla="*/ 0 w 2"/>
                      <a:gd name="T6" fmla="*/ 1 w 2"/>
                      <a:gd name="T7" fmla="*/ 2 w 2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2">
                        <a:moveTo>
                          <a:pt x="2" y="0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6" name="Freeform 1353"/>
                  <p:cNvSpPr>
                    <a:spLocks/>
                  </p:cNvSpPr>
                  <p:nvPr/>
                </p:nvSpPr>
                <p:spPr bwMode="auto">
                  <a:xfrm>
                    <a:off x="2946" y="1362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1 h 1"/>
                      <a:gd name="T6" fmla="*/ 1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7" name="Freeform 1354"/>
                  <p:cNvSpPr>
                    <a:spLocks/>
                  </p:cNvSpPr>
                  <p:nvPr/>
                </p:nvSpPr>
                <p:spPr bwMode="auto">
                  <a:xfrm>
                    <a:off x="2949" y="1365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8" name="Freeform 1355"/>
                  <p:cNvSpPr>
                    <a:spLocks/>
                  </p:cNvSpPr>
                  <p:nvPr/>
                </p:nvSpPr>
                <p:spPr bwMode="auto">
                  <a:xfrm>
                    <a:off x="2952" y="1360"/>
                    <a:ext cx="2" cy="5"/>
                  </a:xfrm>
                  <a:custGeom>
                    <a:avLst/>
                    <a:gdLst>
                      <a:gd name="T0" fmla="*/ 1 w 1"/>
                      <a:gd name="T1" fmla="*/ 0 h 2"/>
                      <a:gd name="T2" fmla="*/ 0 w 1"/>
                      <a:gd name="T3" fmla="*/ 1 h 2"/>
                      <a:gd name="T4" fmla="*/ 0 w 1"/>
                      <a:gd name="T5" fmla="*/ 1 h 2"/>
                      <a:gd name="T6" fmla="*/ 0 w 1"/>
                      <a:gd name="T7" fmla="*/ 1 h 2"/>
                      <a:gd name="T8" fmla="*/ 0 w 1"/>
                      <a:gd name="T9" fmla="*/ 2 h 2"/>
                      <a:gd name="T10" fmla="*/ 1 w 1"/>
                      <a:gd name="T11" fmla="*/ 1 h 2"/>
                      <a:gd name="T12" fmla="*/ 1 w 1"/>
                      <a:gd name="T13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2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9" name="Freeform 1356"/>
                  <p:cNvSpPr>
                    <a:spLocks/>
                  </p:cNvSpPr>
                  <p:nvPr/>
                </p:nvSpPr>
                <p:spPr bwMode="auto">
                  <a:xfrm>
                    <a:off x="2960" y="1357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1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0" name="Freeform 1357"/>
                  <p:cNvSpPr>
                    <a:spLocks/>
                  </p:cNvSpPr>
                  <p:nvPr/>
                </p:nvSpPr>
                <p:spPr bwMode="auto">
                  <a:xfrm>
                    <a:off x="2957" y="1349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1" name="Freeform 1358"/>
                  <p:cNvSpPr>
                    <a:spLocks/>
                  </p:cNvSpPr>
                  <p:nvPr/>
                </p:nvSpPr>
                <p:spPr bwMode="auto">
                  <a:xfrm>
                    <a:off x="3105" y="135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2" name="Freeform 1359"/>
                  <p:cNvSpPr>
                    <a:spLocks/>
                  </p:cNvSpPr>
                  <p:nvPr/>
                </p:nvSpPr>
                <p:spPr bwMode="auto">
                  <a:xfrm>
                    <a:off x="2971" y="1354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3" name="Freeform 1360"/>
                  <p:cNvSpPr>
                    <a:spLocks/>
                  </p:cNvSpPr>
                  <p:nvPr/>
                </p:nvSpPr>
                <p:spPr bwMode="auto">
                  <a:xfrm>
                    <a:off x="2968" y="134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4" name="Freeform 1361"/>
                  <p:cNvSpPr>
                    <a:spLocks/>
                  </p:cNvSpPr>
                  <p:nvPr/>
                </p:nvSpPr>
                <p:spPr bwMode="auto">
                  <a:xfrm>
                    <a:off x="3102" y="1354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5" name="Oval 1362"/>
                  <p:cNvSpPr>
                    <a:spLocks noChangeArrowheads="1"/>
                  </p:cNvSpPr>
                  <p:nvPr/>
                </p:nvSpPr>
                <p:spPr bwMode="auto">
                  <a:xfrm>
                    <a:off x="2957" y="134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6" name="Freeform 1363"/>
                  <p:cNvSpPr>
                    <a:spLocks/>
                  </p:cNvSpPr>
                  <p:nvPr/>
                </p:nvSpPr>
                <p:spPr bwMode="auto">
                  <a:xfrm>
                    <a:off x="2968" y="1360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7" name="Freeform 1364"/>
                  <p:cNvSpPr>
                    <a:spLocks/>
                  </p:cNvSpPr>
                  <p:nvPr/>
                </p:nvSpPr>
                <p:spPr bwMode="auto">
                  <a:xfrm>
                    <a:off x="2929" y="1390"/>
                    <a:ext cx="12" cy="6"/>
                  </a:xfrm>
                  <a:custGeom>
                    <a:avLst/>
                    <a:gdLst>
                      <a:gd name="T0" fmla="*/ 1 w 4"/>
                      <a:gd name="T1" fmla="*/ 2 h 2"/>
                      <a:gd name="T2" fmla="*/ 3 w 4"/>
                      <a:gd name="T3" fmla="*/ 2 h 2"/>
                      <a:gd name="T4" fmla="*/ 4 w 4"/>
                      <a:gd name="T5" fmla="*/ 2 h 2"/>
                      <a:gd name="T6" fmla="*/ 4 w 4"/>
                      <a:gd name="T7" fmla="*/ 2 h 2"/>
                      <a:gd name="T8" fmla="*/ 4 w 4"/>
                      <a:gd name="T9" fmla="*/ 2 h 2"/>
                      <a:gd name="T10" fmla="*/ 4 w 4"/>
                      <a:gd name="T11" fmla="*/ 2 h 2"/>
                      <a:gd name="T12" fmla="*/ 4 w 4"/>
                      <a:gd name="T13" fmla="*/ 1 h 2"/>
                      <a:gd name="T14" fmla="*/ 3 w 4"/>
                      <a:gd name="T15" fmla="*/ 1 h 2"/>
                      <a:gd name="T16" fmla="*/ 2 w 4"/>
                      <a:gd name="T17" fmla="*/ 0 h 2"/>
                      <a:gd name="T18" fmla="*/ 2 w 4"/>
                      <a:gd name="T19" fmla="*/ 1 h 2"/>
                      <a:gd name="T20" fmla="*/ 0 w 4"/>
                      <a:gd name="T21" fmla="*/ 1 h 2"/>
                      <a:gd name="T22" fmla="*/ 0 w 4"/>
                      <a:gd name="T23" fmla="*/ 2 h 2"/>
                      <a:gd name="T24" fmla="*/ 0 w 4"/>
                      <a:gd name="T25" fmla="*/ 2 h 2"/>
                      <a:gd name="T26" fmla="*/ 1 w 4"/>
                      <a:gd name="T2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4" h="2">
                        <a:moveTo>
                          <a:pt x="1" y="2"/>
                        </a:move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3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1"/>
                          <a:pt x="4" y="1"/>
                        </a:cubicBezTo>
                        <a:cubicBezTo>
                          <a:pt x="4" y="1"/>
                          <a:pt x="3" y="1"/>
                          <a:pt x="3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lnTo>
                          <a:pt x="1" y="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8" name="Freeform 1365"/>
                  <p:cNvSpPr>
                    <a:spLocks/>
                  </p:cNvSpPr>
                  <p:nvPr/>
                </p:nvSpPr>
                <p:spPr bwMode="auto">
                  <a:xfrm>
                    <a:off x="2599" y="1396"/>
                    <a:ext cx="19" cy="30"/>
                  </a:xfrm>
                  <a:custGeom>
                    <a:avLst/>
                    <a:gdLst>
                      <a:gd name="T0" fmla="*/ 3 w 7"/>
                      <a:gd name="T1" fmla="*/ 0 h 11"/>
                      <a:gd name="T2" fmla="*/ 1 w 7"/>
                      <a:gd name="T3" fmla="*/ 0 h 11"/>
                      <a:gd name="T4" fmla="*/ 2 w 7"/>
                      <a:gd name="T5" fmla="*/ 1 h 11"/>
                      <a:gd name="T6" fmla="*/ 1 w 7"/>
                      <a:gd name="T7" fmla="*/ 2 h 11"/>
                      <a:gd name="T8" fmla="*/ 0 w 7"/>
                      <a:gd name="T9" fmla="*/ 2 h 11"/>
                      <a:gd name="T10" fmla="*/ 1 w 7"/>
                      <a:gd name="T11" fmla="*/ 2 h 11"/>
                      <a:gd name="T12" fmla="*/ 2 w 7"/>
                      <a:gd name="T13" fmla="*/ 3 h 11"/>
                      <a:gd name="T14" fmla="*/ 2 w 7"/>
                      <a:gd name="T15" fmla="*/ 3 h 11"/>
                      <a:gd name="T16" fmla="*/ 2 w 7"/>
                      <a:gd name="T17" fmla="*/ 4 h 11"/>
                      <a:gd name="T18" fmla="*/ 2 w 7"/>
                      <a:gd name="T19" fmla="*/ 5 h 11"/>
                      <a:gd name="T20" fmla="*/ 2 w 7"/>
                      <a:gd name="T21" fmla="*/ 5 h 11"/>
                      <a:gd name="T22" fmla="*/ 2 w 7"/>
                      <a:gd name="T23" fmla="*/ 6 h 11"/>
                      <a:gd name="T24" fmla="*/ 2 w 7"/>
                      <a:gd name="T25" fmla="*/ 6 h 11"/>
                      <a:gd name="T26" fmla="*/ 2 w 7"/>
                      <a:gd name="T27" fmla="*/ 6 h 11"/>
                      <a:gd name="T28" fmla="*/ 2 w 7"/>
                      <a:gd name="T29" fmla="*/ 6 h 11"/>
                      <a:gd name="T30" fmla="*/ 2 w 7"/>
                      <a:gd name="T31" fmla="*/ 6 h 11"/>
                      <a:gd name="T32" fmla="*/ 3 w 7"/>
                      <a:gd name="T33" fmla="*/ 6 h 11"/>
                      <a:gd name="T34" fmla="*/ 3 w 7"/>
                      <a:gd name="T35" fmla="*/ 7 h 11"/>
                      <a:gd name="T36" fmla="*/ 2 w 7"/>
                      <a:gd name="T37" fmla="*/ 7 h 11"/>
                      <a:gd name="T38" fmla="*/ 3 w 7"/>
                      <a:gd name="T39" fmla="*/ 8 h 11"/>
                      <a:gd name="T40" fmla="*/ 3 w 7"/>
                      <a:gd name="T41" fmla="*/ 8 h 11"/>
                      <a:gd name="T42" fmla="*/ 3 w 7"/>
                      <a:gd name="T43" fmla="*/ 8 h 11"/>
                      <a:gd name="T44" fmla="*/ 4 w 7"/>
                      <a:gd name="T45" fmla="*/ 9 h 11"/>
                      <a:gd name="T46" fmla="*/ 5 w 7"/>
                      <a:gd name="T47" fmla="*/ 11 h 11"/>
                      <a:gd name="T48" fmla="*/ 6 w 7"/>
                      <a:gd name="T49" fmla="*/ 11 h 11"/>
                      <a:gd name="T50" fmla="*/ 6 w 7"/>
                      <a:gd name="T51" fmla="*/ 10 h 11"/>
                      <a:gd name="T52" fmla="*/ 6 w 7"/>
                      <a:gd name="T53" fmla="*/ 10 h 11"/>
                      <a:gd name="T54" fmla="*/ 6 w 7"/>
                      <a:gd name="T55" fmla="*/ 10 h 11"/>
                      <a:gd name="T56" fmla="*/ 6 w 7"/>
                      <a:gd name="T57" fmla="*/ 9 h 11"/>
                      <a:gd name="T58" fmla="*/ 6 w 7"/>
                      <a:gd name="T59" fmla="*/ 8 h 11"/>
                      <a:gd name="T60" fmla="*/ 6 w 7"/>
                      <a:gd name="T61" fmla="*/ 8 h 11"/>
                      <a:gd name="T62" fmla="*/ 6 w 7"/>
                      <a:gd name="T63" fmla="*/ 7 h 11"/>
                      <a:gd name="T64" fmla="*/ 6 w 7"/>
                      <a:gd name="T65" fmla="*/ 7 h 11"/>
                      <a:gd name="T66" fmla="*/ 5 w 7"/>
                      <a:gd name="T67" fmla="*/ 5 h 11"/>
                      <a:gd name="T68" fmla="*/ 5 w 7"/>
                      <a:gd name="T69" fmla="*/ 5 h 11"/>
                      <a:gd name="T70" fmla="*/ 5 w 7"/>
                      <a:gd name="T71" fmla="*/ 3 h 11"/>
                      <a:gd name="T72" fmla="*/ 4 w 7"/>
                      <a:gd name="T73" fmla="*/ 2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7" h="11">
                        <a:moveTo>
                          <a:pt x="3" y="1"/>
                        </a:move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0" y="2"/>
                          <a:pt x="0" y="2"/>
                        </a:cubicBezTo>
                        <a:cubicBezTo>
                          <a:pt x="0" y="2"/>
                          <a:pt x="0" y="3"/>
                          <a:pt x="0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1" y="3"/>
                          <a:pt x="1" y="4"/>
                          <a:pt x="1" y="4"/>
                        </a:cubicBezTo>
                        <a:cubicBezTo>
                          <a:pt x="1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5"/>
                        </a:cubicBezTo>
                        <a:cubicBezTo>
                          <a:pt x="2" y="5"/>
                          <a:pt x="2" y="5"/>
                          <a:pt x="2" y="5"/>
                        </a:cubicBezTo>
                        <a:cubicBezTo>
                          <a:pt x="1" y="5"/>
                          <a:pt x="1" y="6"/>
                          <a:pt x="1" y="6"/>
                        </a:cubicBezTo>
                        <a:cubicBezTo>
                          <a:pt x="1" y="6"/>
                          <a:pt x="2" y="5"/>
                          <a:pt x="2" y="5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2" y="6"/>
                          <a:pt x="3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6"/>
                          <a:pt x="3" y="6"/>
                          <a:pt x="3" y="6"/>
                        </a:cubicBezTo>
                        <a:cubicBezTo>
                          <a:pt x="3" y="6"/>
                          <a:pt x="3" y="6"/>
                          <a:pt x="3" y="6"/>
                        </a:cubicBezTo>
                        <a:cubicBezTo>
                          <a:pt x="3" y="6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3" y="7"/>
                          <a:pt x="3" y="7"/>
                        </a:cubicBezTo>
                        <a:cubicBezTo>
                          <a:pt x="3" y="7"/>
                          <a:pt x="2" y="7"/>
                          <a:pt x="2" y="7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2" y="8"/>
                          <a:pt x="2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3" y="8"/>
                        </a:cubicBezTo>
                        <a:cubicBezTo>
                          <a:pt x="3" y="8"/>
                          <a:pt x="3" y="8"/>
                          <a:pt x="4" y="8"/>
                        </a:cubicBezTo>
                        <a:cubicBezTo>
                          <a:pt x="4" y="8"/>
                          <a:pt x="4" y="8"/>
                          <a:pt x="3" y="8"/>
                        </a:cubicBez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3" y="9"/>
                          <a:pt x="3" y="9"/>
                          <a:pt x="4" y="9"/>
                        </a:cubicBezTo>
                        <a:cubicBezTo>
                          <a:pt x="4" y="10"/>
                          <a:pt x="5" y="11"/>
                          <a:pt x="5" y="11"/>
                        </a:cubicBezTo>
                        <a:cubicBezTo>
                          <a:pt x="5" y="11"/>
                          <a:pt x="5" y="11"/>
                          <a:pt x="5" y="11"/>
                        </a:cubicBezTo>
                        <a:cubicBezTo>
                          <a:pt x="5" y="11"/>
                          <a:pt x="6" y="11"/>
                          <a:pt x="6" y="10"/>
                        </a:cubicBezTo>
                        <a:cubicBezTo>
                          <a:pt x="6" y="11"/>
                          <a:pt x="6" y="11"/>
                          <a:pt x="6" y="11"/>
                        </a:cubicBezTo>
                        <a:cubicBezTo>
                          <a:pt x="6" y="11"/>
                          <a:pt x="6" y="11"/>
                          <a:pt x="6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0"/>
                          <a:pt x="6" y="10"/>
                          <a:pt x="6" y="10"/>
                        </a:cubicBezTo>
                        <a:cubicBezTo>
                          <a:pt x="6" y="10"/>
                          <a:pt x="6" y="9"/>
                          <a:pt x="6" y="9"/>
                        </a:cubicBezTo>
                        <a:cubicBezTo>
                          <a:pt x="6" y="9"/>
                          <a:pt x="6" y="9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6" y="8"/>
                        </a:cubicBezTo>
                        <a:cubicBezTo>
                          <a:pt x="6" y="8"/>
                          <a:pt x="6" y="8"/>
                          <a:pt x="6" y="8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  <a:cubicBezTo>
                          <a:pt x="5" y="7"/>
                          <a:pt x="5" y="7"/>
                          <a:pt x="5" y="6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4"/>
                          <a:pt x="5" y="4"/>
                        </a:cubicBezTo>
                        <a:cubicBezTo>
                          <a:pt x="5" y="4"/>
                          <a:pt x="5" y="3"/>
                          <a:pt x="5" y="3"/>
                        </a:cubicBezTo>
                        <a:cubicBezTo>
                          <a:pt x="5" y="3"/>
                          <a:pt x="5" y="3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3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9" name="Freeform 1366"/>
                  <p:cNvSpPr>
                    <a:spLocks/>
                  </p:cNvSpPr>
                  <p:nvPr/>
                </p:nvSpPr>
                <p:spPr bwMode="auto">
                  <a:xfrm>
                    <a:off x="2610" y="1382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0 h 1"/>
                      <a:gd name="T24" fmla="*/ 1 w 1"/>
                      <a:gd name="T25" fmla="*/ 0 h 1"/>
                      <a:gd name="T26" fmla="*/ 1 w 1"/>
                      <a:gd name="T27" fmla="*/ 0 h 1"/>
                      <a:gd name="T28" fmla="*/ 0 w 1"/>
                      <a:gd name="T29" fmla="*/ 0 h 1"/>
                      <a:gd name="T30" fmla="*/ 0 w 1"/>
                      <a:gd name="T31" fmla="*/ 0 h 1"/>
                      <a:gd name="T32" fmla="*/ 0 w 1"/>
                      <a:gd name="T33" fmla="*/ 0 h 1"/>
                      <a:gd name="T34" fmla="*/ 0 w 1"/>
                      <a:gd name="T35" fmla="*/ 0 h 1"/>
                      <a:gd name="T36" fmla="*/ 0 w 1"/>
                      <a:gd name="T37" fmla="*/ 0 h 1"/>
                      <a:gd name="T38" fmla="*/ 0 w 1"/>
                      <a:gd name="T39" fmla="*/ 0 h 1"/>
                      <a:gd name="T40" fmla="*/ 1 w 1"/>
                      <a:gd name="T41" fmla="*/ 0 h 1"/>
                      <a:gd name="T42" fmla="*/ 0 w 1"/>
                      <a:gd name="T43" fmla="*/ 1 h 1"/>
                      <a:gd name="T44" fmla="*/ 0 w 1"/>
                      <a:gd name="T4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0" name="Freeform 1367"/>
                  <p:cNvSpPr>
                    <a:spLocks/>
                  </p:cNvSpPr>
                  <p:nvPr/>
                </p:nvSpPr>
                <p:spPr bwMode="auto">
                  <a:xfrm>
                    <a:off x="2607" y="1385"/>
                    <a:ext cx="3" cy="5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0 w 1"/>
                      <a:gd name="T3" fmla="*/ 1 h 2"/>
                      <a:gd name="T4" fmla="*/ 0 w 1"/>
                      <a:gd name="T5" fmla="*/ 2 h 2"/>
                      <a:gd name="T6" fmla="*/ 0 w 1"/>
                      <a:gd name="T7" fmla="*/ 2 h 2"/>
                      <a:gd name="T8" fmla="*/ 1 w 1"/>
                      <a:gd name="T9" fmla="*/ 1 h 2"/>
                      <a:gd name="T10" fmla="*/ 1 w 1"/>
                      <a:gd name="T11" fmla="*/ 1 h 2"/>
                      <a:gd name="T12" fmla="*/ 1 w 1"/>
                      <a:gd name="T13" fmla="*/ 1 h 2"/>
                      <a:gd name="T14" fmla="*/ 1 w 1"/>
                      <a:gd name="T15" fmla="*/ 1 h 2"/>
                      <a:gd name="T16" fmla="*/ 1 w 1"/>
                      <a:gd name="T17" fmla="*/ 0 h 2"/>
                      <a:gd name="T18" fmla="*/ 1 w 1"/>
                      <a:gd name="T19" fmla="*/ 0 h 2"/>
                      <a:gd name="T20" fmla="*/ 1 w 1"/>
                      <a:gd name="T21" fmla="*/ 0 h 2"/>
                      <a:gd name="T22" fmla="*/ 1 w 1"/>
                      <a:gd name="T23" fmla="*/ 1 h 2"/>
                      <a:gd name="T24" fmla="*/ 0 w 1"/>
                      <a:gd name="T25" fmla="*/ 1 h 2"/>
                      <a:gd name="T26" fmla="*/ 0 w 1"/>
                      <a:gd name="T27" fmla="*/ 1 h 2"/>
                      <a:gd name="T28" fmla="*/ 0 w 1"/>
                      <a:gd name="T29" fmla="*/ 1 h 2"/>
                      <a:gd name="T30" fmla="*/ 0 w 1"/>
                      <a:gd name="T31" fmla="*/ 1 h 2"/>
                      <a:gd name="T32" fmla="*/ 0 w 1"/>
                      <a:gd name="T33" fmla="*/ 1 h 2"/>
                      <a:gd name="T34" fmla="*/ 0 w 1"/>
                      <a:gd name="T35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1" name="Freeform 1368"/>
                  <p:cNvSpPr>
                    <a:spLocks/>
                  </p:cNvSpPr>
                  <p:nvPr/>
                </p:nvSpPr>
                <p:spPr bwMode="auto">
                  <a:xfrm>
                    <a:off x="2610" y="1374"/>
                    <a:ext cx="0" cy="2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1 h 1"/>
                      <a:gd name="T5" fmla="*/ 1 h 1"/>
                      <a:gd name="T6" fmla="*/ 1 h 1"/>
                      <a:gd name="T7" fmla="*/ 1 h 1"/>
                      <a:gd name="T8" fmla="*/ 1 h 1"/>
                      <a:gd name="T9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2" name="Freeform 1369"/>
                  <p:cNvSpPr>
                    <a:spLocks/>
                  </p:cNvSpPr>
                  <p:nvPr/>
                </p:nvSpPr>
                <p:spPr bwMode="auto">
                  <a:xfrm>
                    <a:off x="3132" y="144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3" name="Freeform 1370"/>
                  <p:cNvSpPr>
                    <a:spLocks/>
                  </p:cNvSpPr>
                  <p:nvPr/>
                </p:nvSpPr>
                <p:spPr bwMode="auto">
                  <a:xfrm>
                    <a:off x="3132" y="1390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  <a:gd name="T4" fmla="*/ 1 h 1"/>
                      <a:gd name="T5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4" name="Freeform 1371"/>
                  <p:cNvSpPr>
                    <a:spLocks/>
                  </p:cNvSpPr>
                  <p:nvPr/>
                </p:nvSpPr>
                <p:spPr bwMode="auto">
                  <a:xfrm>
                    <a:off x="3127" y="1385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1 h 1"/>
                      <a:gd name="T5" fmla="*/ 0 h 1"/>
                      <a:gd name="T6" fmla="*/ 1 h 1"/>
                      <a:gd name="T7" fmla="*/ 1 h 1"/>
                      <a:gd name="T8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5" name="Freeform 1372"/>
                  <p:cNvSpPr>
                    <a:spLocks/>
                  </p:cNvSpPr>
                  <p:nvPr/>
                </p:nvSpPr>
                <p:spPr bwMode="auto">
                  <a:xfrm>
                    <a:off x="3141" y="1376"/>
                    <a:ext cx="2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6" name="Freeform 1373"/>
                  <p:cNvSpPr>
                    <a:spLocks/>
                  </p:cNvSpPr>
                  <p:nvPr/>
                </p:nvSpPr>
                <p:spPr bwMode="auto">
                  <a:xfrm>
                    <a:off x="3127" y="1415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7" name="Oval 1374"/>
                  <p:cNvSpPr>
                    <a:spLocks noChangeArrowheads="1"/>
                  </p:cNvSpPr>
                  <p:nvPr/>
                </p:nvSpPr>
                <p:spPr bwMode="auto">
                  <a:xfrm>
                    <a:off x="3138" y="137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8" name="Freeform 1375"/>
                  <p:cNvSpPr>
                    <a:spLocks/>
                  </p:cNvSpPr>
                  <p:nvPr/>
                </p:nvSpPr>
                <p:spPr bwMode="auto">
                  <a:xfrm>
                    <a:off x="3143" y="1387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1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49" name="Freeform 1376"/>
                  <p:cNvSpPr>
                    <a:spLocks/>
                  </p:cNvSpPr>
                  <p:nvPr/>
                </p:nvSpPr>
                <p:spPr bwMode="auto">
                  <a:xfrm>
                    <a:off x="3127" y="1382"/>
                    <a:ext cx="58" cy="47"/>
                  </a:xfrm>
                  <a:custGeom>
                    <a:avLst/>
                    <a:gdLst>
                      <a:gd name="T0" fmla="*/ 15 w 21"/>
                      <a:gd name="T1" fmla="*/ 9 h 17"/>
                      <a:gd name="T2" fmla="*/ 15 w 21"/>
                      <a:gd name="T3" fmla="*/ 9 h 17"/>
                      <a:gd name="T4" fmla="*/ 15 w 21"/>
                      <a:gd name="T5" fmla="*/ 9 h 17"/>
                      <a:gd name="T6" fmla="*/ 15 w 21"/>
                      <a:gd name="T7" fmla="*/ 8 h 17"/>
                      <a:gd name="T8" fmla="*/ 13 w 21"/>
                      <a:gd name="T9" fmla="*/ 7 h 17"/>
                      <a:gd name="T10" fmla="*/ 12 w 21"/>
                      <a:gd name="T11" fmla="*/ 7 h 17"/>
                      <a:gd name="T12" fmla="*/ 11 w 21"/>
                      <a:gd name="T13" fmla="*/ 8 h 17"/>
                      <a:gd name="T14" fmla="*/ 10 w 21"/>
                      <a:gd name="T15" fmla="*/ 8 h 17"/>
                      <a:gd name="T16" fmla="*/ 8 w 21"/>
                      <a:gd name="T17" fmla="*/ 7 h 17"/>
                      <a:gd name="T18" fmla="*/ 8 w 21"/>
                      <a:gd name="T19" fmla="*/ 6 h 17"/>
                      <a:gd name="T20" fmla="*/ 8 w 21"/>
                      <a:gd name="T21" fmla="*/ 6 h 17"/>
                      <a:gd name="T22" fmla="*/ 8 w 21"/>
                      <a:gd name="T23" fmla="*/ 6 h 17"/>
                      <a:gd name="T24" fmla="*/ 8 w 21"/>
                      <a:gd name="T25" fmla="*/ 6 h 17"/>
                      <a:gd name="T26" fmla="*/ 5 w 21"/>
                      <a:gd name="T27" fmla="*/ 8 h 17"/>
                      <a:gd name="T28" fmla="*/ 5 w 21"/>
                      <a:gd name="T29" fmla="*/ 5 h 17"/>
                      <a:gd name="T30" fmla="*/ 5 w 21"/>
                      <a:gd name="T31" fmla="*/ 5 h 17"/>
                      <a:gd name="T32" fmla="*/ 6 w 21"/>
                      <a:gd name="T33" fmla="*/ 3 h 17"/>
                      <a:gd name="T34" fmla="*/ 6 w 21"/>
                      <a:gd name="T35" fmla="*/ 3 h 17"/>
                      <a:gd name="T36" fmla="*/ 6 w 21"/>
                      <a:gd name="T37" fmla="*/ 2 h 17"/>
                      <a:gd name="T38" fmla="*/ 5 w 21"/>
                      <a:gd name="T39" fmla="*/ 1 h 17"/>
                      <a:gd name="T40" fmla="*/ 5 w 21"/>
                      <a:gd name="T41" fmla="*/ 0 h 17"/>
                      <a:gd name="T42" fmla="*/ 4 w 21"/>
                      <a:gd name="T43" fmla="*/ 0 h 17"/>
                      <a:gd name="T44" fmla="*/ 3 w 21"/>
                      <a:gd name="T45" fmla="*/ 2 h 17"/>
                      <a:gd name="T46" fmla="*/ 3 w 21"/>
                      <a:gd name="T47" fmla="*/ 3 h 17"/>
                      <a:gd name="T48" fmla="*/ 3 w 21"/>
                      <a:gd name="T49" fmla="*/ 5 h 17"/>
                      <a:gd name="T50" fmla="*/ 2 w 21"/>
                      <a:gd name="T51" fmla="*/ 8 h 17"/>
                      <a:gd name="T52" fmla="*/ 2 w 21"/>
                      <a:gd name="T53" fmla="*/ 10 h 17"/>
                      <a:gd name="T54" fmla="*/ 1 w 21"/>
                      <a:gd name="T55" fmla="*/ 11 h 17"/>
                      <a:gd name="T56" fmla="*/ 2 w 21"/>
                      <a:gd name="T57" fmla="*/ 13 h 17"/>
                      <a:gd name="T58" fmla="*/ 0 w 21"/>
                      <a:gd name="T59" fmla="*/ 15 h 17"/>
                      <a:gd name="T60" fmla="*/ 0 w 21"/>
                      <a:gd name="T61" fmla="*/ 15 h 17"/>
                      <a:gd name="T62" fmla="*/ 1 w 21"/>
                      <a:gd name="T63" fmla="*/ 16 h 17"/>
                      <a:gd name="T64" fmla="*/ 3 w 21"/>
                      <a:gd name="T65" fmla="*/ 16 h 17"/>
                      <a:gd name="T66" fmla="*/ 5 w 21"/>
                      <a:gd name="T67" fmla="*/ 15 h 17"/>
                      <a:gd name="T68" fmla="*/ 10 w 21"/>
                      <a:gd name="T69" fmla="*/ 14 h 17"/>
                      <a:gd name="T70" fmla="*/ 11 w 21"/>
                      <a:gd name="T71" fmla="*/ 15 h 17"/>
                      <a:gd name="T72" fmla="*/ 13 w 21"/>
                      <a:gd name="T73" fmla="*/ 14 h 17"/>
                      <a:gd name="T74" fmla="*/ 13 w 21"/>
                      <a:gd name="T75" fmla="*/ 15 h 17"/>
                      <a:gd name="T76" fmla="*/ 12 w 21"/>
                      <a:gd name="T77" fmla="*/ 17 h 17"/>
                      <a:gd name="T78" fmla="*/ 14 w 21"/>
                      <a:gd name="T79" fmla="*/ 16 h 17"/>
                      <a:gd name="T80" fmla="*/ 14 w 21"/>
                      <a:gd name="T81" fmla="*/ 16 h 17"/>
                      <a:gd name="T82" fmla="*/ 14 w 21"/>
                      <a:gd name="T83" fmla="*/ 14 h 17"/>
                      <a:gd name="T84" fmla="*/ 15 w 21"/>
                      <a:gd name="T85" fmla="*/ 14 h 17"/>
                      <a:gd name="T86" fmla="*/ 16 w 21"/>
                      <a:gd name="T87" fmla="*/ 13 h 17"/>
                      <a:gd name="T88" fmla="*/ 17 w 21"/>
                      <a:gd name="T89" fmla="*/ 14 h 17"/>
                      <a:gd name="T90" fmla="*/ 17 w 21"/>
                      <a:gd name="T91" fmla="*/ 15 h 17"/>
                      <a:gd name="T92" fmla="*/ 17 w 21"/>
                      <a:gd name="T93" fmla="*/ 16 h 17"/>
                      <a:gd name="T94" fmla="*/ 18 w 21"/>
                      <a:gd name="T95" fmla="*/ 16 h 17"/>
                      <a:gd name="T96" fmla="*/ 18 w 21"/>
                      <a:gd name="T97" fmla="*/ 15 h 17"/>
                      <a:gd name="T98" fmla="*/ 19 w 21"/>
                      <a:gd name="T99" fmla="*/ 17 h 17"/>
                      <a:gd name="T100" fmla="*/ 20 w 21"/>
                      <a:gd name="T101" fmla="*/ 16 h 17"/>
                      <a:gd name="T102" fmla="*/ 20 w 21"/>
                      <a:gd name="T103" fmla="*/ 14 h 17"/>
                      <a:gd name="T104" fmla="*/ 20 w 21"/>
                      <a:gd name="T105" fmla="*/ 12 h 17"/>
                      <a:gd name="T106" fmla="*/ 19 w 21"/>
                      <a:gd name="T107" fmla="*/ 12 h 17"/>
                      <a:gd name="T108" fmla="*/ 19 w 21"/>
                      <a:gd name="T109" fmla="*/ 12 h 17"/>
                      <a:gd name="T110" fmla="*/ 18 w 21"/>
                      <a:gd name="T111" fmla="*/ 12 h 17"/>
                      <a:gd name="T112" fmla="*/ 18 w 21"/>
                      <a:gd name="T113" fmla="*/ 11 h 17"/>
                      <a:gd name="T114" fmla="*/ 17 w 21"/>
                      <a:gd name="T115" fmla="*/ 13 h 17"/>
                      <a:gd name="T116" fmla="*/ 17 w 21"/>
                      <a:gd name="T117" fmla="*/ 9 h 17"/>
                      <a:gd name="T118" fmla="*/ 16 w 21"/>
                      <a:gd name="T119" fmla="*/ 9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21" h="17">
                        <a:moveTo>
                          <a:pt x="15" y="9"/>
                        </a:move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5" y="9"/>
                        </a:cubicBezTo>
                        <a:cubicBezTo>
                          <a:pt x="15" y="9"/>
                          <a:pt x="15" y="9"/>
                          <a:pt x="14" y="9"/>
                        </a:cubicBezTo>
                        <a:cubicBezTo>
                          <a:pt x="14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8"/>
                        </a:cubicBezTo>
                        <a:cubicBezTo>
                          <a:pt x="15" y="8"/>
                          <a:pt x="15" y="8"/>
                          <a:pt x="15" y="7"/>
                        </a:cubicBezTo>
                        <a:cubicBezTo>
                          <a:pt x="15" y="7"/>
                          <a:pt x="15" y="7"/>
                          <a:pt x="15" y="7"/>
                        </a:cubicBezTo>
                        <a:cubicBezTo>
                          <a:pt x="13" y="7"/>
                          <a:pt x="13" y="7"/>
                          <a:pt x="13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2" y="7"/>
                          <a:pt x="12" y="7"/>
                          <a:pt x="12" y="7"/>
                        </a:cubicBezTo>
                        <a:cubicBezTo>
                          <a:pt x="12" y="7"/>
                          <a:pt x="12" y="7"/>
                          <a:pt x="11" y="7"/>
                        </a:cubicBezTo>
                        <a:cubicBezTo>
                          <a:pt x="11" y="7"/>
                          <a:pt x="11" y="7"/>
                          <a:pt x="11" y="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7"/>
                          <a:pt x="11" y="8"/>
                          <a:pt x="11" y="8"/>
                        </a:cubicBezTo>
                        <a:cubicBezTo>
                          <a:pt x="10" y="8"/>
                          <a:pt x="10" y="8"/>
                          <a:pt x="10" y="8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7"/>
                        </a:cubicBezTo>
                        <a:cubicBezTo>
                          <a:pt x="10" y="7"/>
                          <a:pt x="10" y="7"/>
                          <a:pt x="10" y="8"/>
                        </a:cubicBezTo>
                        <a:cubicBezTo>
                          <a:pt x="9" y="7"/>
                          <a:pt x="9" y="7"/>
                          <a:pt x="9" y="7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8" y="7"/>
                          <a:pt x="8" y="7"/>
                          <a:pt x="8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8" y="7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5"/>
                          <a:pt x="6" y="6"/>
                        </a:cubicBezTo>
                        <a:cubicBezTo>
                          <a:pt x="6" y="6"/>
                          <a:pt x="5" y="7"/>
                          <a:pt x="5" y="8"/>
                        </a:cubicBezTo>
                        <a:cubicBezTo>
                          <a:pt x="5" y="7"/>
                          <a:pt x="5" y="7"/>
                          <a:pt x="5" y="7"/>
                        </a:cubicBezTo>
                        <a:cubicBezTo>
                          <a:pt x="5" y="7"/>
                          <a:pt x="5" y="7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1"/>
                          <a:pt x="6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2"/>
                          <a:pt x="5" y="2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5" y="1"/>
                          <a:pt x="5" y="1"/>
                          <a:pt x="5" y="1"/>
                        </a:cubicBezTo>
                        <a:cubicBezTo>
                          <a:pt x="6" y="1"/>
                          <a:pt x="6" y="1"/>
                          <a:pt x="6" y="1"/>
                        </a:cubicBezTo>
                        <a:cubicBezTo>
                          <a:pt x="6" y="1"/>
                          <a:pt x="6" y="0"/>
                          <a:pt x="6" y="0"/>
                        </a:cubicBezTo>
                        <a:cubicBezTo>
                          <a:pt x="6" y="0"/>
                          <a:pt x="6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5" y="1"/>
                          <a:pt x="5" y="1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1"/>
                          <a:pt x="4" y="1"/>
                        </a:cubicBezTo>
                        <a:cubicBezTo>
                          <a:pt x="4" y="1"/>
                          <a:pt x="3" y="1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3"/>
                        </a:cubicBezTo>
                        <a:cubicBezTo>
                          <a:pt x="2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4"/>
                          <a:pt x="3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5"/>
                          <a:pt x="2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2" y="5"/>
                          <a:pt x="2" y="5"/>
                          <a:pt x="2" y="6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2" y="7"/>
                          <a:pt x="2" y="7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2" y="9"/>
                        </a:cubicBezTo>
                        <a:cubicBezTo>
                          <a:pt x="2" y="9"/>
                          <a:pt x="2" y="9"/>
                          <a:pt x="2" y="9"/>
                        </a:cubicBezTo>
                        <a:cubicBezTo>
                          <a:pt x="1" y="10"/>
                          <a:pt x="2" y="10"/>
                          <a:pt x="2" y="10"/>
                        </a:cubicBezTo>
                        <a:cubicBezTo>
                          <a:pt x="2" y="10"/>
                          <a:pt x="2" y="10"/>
                          <a:pt x="1" y="10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1"/>
                          <a:pt x="1" y="11"/>
                          <a:pt x="1" y="11"/>
                        </a:cubicBezTo>
                        <a:cubicBezTo>
                          <a:pt x="1" y="12"/>
                          <a:pt x="1" y="12"/>
                          <a:pt x="1" y="12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2" y="12"/>
                          <a:pt x="2" y="13"/>
                          <a:pt x="2" y="13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1" y="14"/>
                          <a:pt x="1" y="14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0" y="15"/>
                          <a:pt x="0" y="15"/>
                          <a:pt x="0" y="15"/>
                        </a:cubicBezTo>
                        <a:cubicBezTo>
                          <a:pt x="1" y="15"/>
                          <a:pt x="0" y="16"/>
                          <a:pt x="1" y="16"/>
                        </a:cubicBezTo>
                        <a:cubicBezTo>
                          <a:pt x="2" y="16"/>
                          <a:pt x="2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6"/>
                          <a:pt x="3" y="16"/>
                          <a:pt x="3" y="16"/>
                        </a:cubicBezTo>
                        <a:cubicBezTo>
                          <a:pt x="3" y="15"/>
                          <a:pt x="3" y="15"/>
                          <a:pt x="4" y="15"/>
                        </a:cubicBezTo>
                        <a:cubicBezTo>
                          <a:pt x="4" y="15"/>
                          <a:pt x="4" y="15"/>
                          <a:pt x="4" y="15"/>
                        </a:cubicBezTo>
                        <a:cubicBezTo>
                          <a:pt x="4" y="15"/>
                          <a:pt x="4" y="15"/>
                          <a:pt x="5" y="15"/>
                        </a:cubicBezTo>
                        <a:cubicBezTo>
                          <a:pt x="5" y="15"/>
                          <a:pt x="5" y="15"/>
                          <a:pt x="5" y="15"/>
                        </a:cubicBezTo>
                        <a:cubicBezTo>
                          <a:pt x="5" y="15"/>
                          <a:pt x="5" y="15"/>
                          <a:pt x="6" y="15"/>
                        </a:cubicBezTo>
                        <a:cubicBezTo>
                          <a:pt x="7" y="15"/>
                          <a:pt x="8" y="14"/>
                          <a:pt x="9" y="15"/>
                        </a:cubicBezTo>
                        <a:cubicBezTo>
                          <a:pt x="9" y="15"/>
                          <a:pt x="9" y="15"/>
                          <a:pt x="9" y="15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4"/>
                          <a:pt x="10" y="14"/>
                          <a:pt x="10" y="14"/>
                        </a:cubicBezTo>
                        <a:cubicBezTo>
                          <a:pt x="10" y="15"/>
                          <a:pt x="10" y="15"/>
                          <a:pt x="10" y="15"/>
                        </a:cubicBezTo>
                        <a:cubicBezTo>
                          <a:pt x="10" y="15"/>
                          <a:pt x="10" y="15"/>
                          <a:pt x="11" y="15"/>
                        </a:cubicBezTo>
                        <a:cubicBezTo>
                          <a:pt x="11" y="15"/>
                          <a:pt x="11" y="15"/>
                          <a:pt x="11" y="15"/>
                        </a:cubicBezTo>
                        <a:cubicBezTo>
                          <a:pt x="13" y="15"/>
                          <a:pt x="12" y="14"/>
                          <a:pt x="12" y="14"/>
                        </a:cubicBezTo>
                        <a:cubicBezTo>
                          <a:pt x="12" y="14"/>
                          <a:pt x="12" y="14"/>
                          <a:pt x="12" y="14"/>
                        </a:cubicBezTo>
                        <a:cubicBezTo>
                          <a:pt x="13" y="14"/>
                          <a:pt x="13" y="14"/>
                          <a:pt x="13" y="14"/>
                        </a:cubicBezTo>
                        <a:cubicBezTo>
                          <a:pt x="13" y="14"/>
                          <a:pt x="13" y="14"/>
                          <a:pt x="14" y="14"/>
                        </a:cubicBezTo>
                        <a:cubicBezTo>
                          <a:pt x="14" y="14"/>
                          <a:pt x="14" y="14"/>
                          <a:pt x="14" y="14"/>
                        </a:cubicBezTo>
                        <a:cubicBezTo>
                          <a:pt x="13" y="14"/>
                          <a:pt x="13" y="14"/>
                          <a:pt x="13" y="15"/>
                        </a:cubicBezTo>
                        <a:cubicBezTo>
                          <a:pt x="13" y="15"/>
                          <a:pt x="13" y="15"/>
                          <a:pt x="13" y="15"/>
                        </a:cubicBezTo>
                        <a:cubicBezTo>
                          <a:pt x="12" y="15"/>
                          <a:pt x="12" y="16"/>
                          <a:pt x="12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2" y="16"/>
                          <a:pt x="12" y="16"/>
                          <a:pt x="12" y="16"/>
                        </a:cubicBezTo>
                        <a:cubicBezTo>
                          <a:pt x="12" y="17"/>
                          <a:pt x="12" y="17"/>
                          <a:pt x="12" y="17"/>
                        </a:cubicBezTo>
                        <a:cubicBezTo>
                          <a:pt x="13" y="17"/>
                          <a:pt x="13" y="17"/>
                          <a:pt x="13" y="17"/>
                        </a:cubicBezTo>
                        <a:cubicBezTo>
                          <a:pt x="13" y="17"/>
                          <a:pt x="13" y="17"/>
                          <a:pt x="14" y="17"/>
                        </a:cubicBezTo>
                        <a:cubicBezTo>
                          <a:pt x="14" y="17"/>
                          <a:pt x="14" y="17"/>
                          <a:pt x="14" y="17"/>
                        </a:cubicBezTo>
                        <a:cubicBezTo>
                          <a:pt x="14" y="16"/>
                          <a:pt x="13" y="16"/>
                          <a:pt x="14" y="16"/>
                        </a:cubicBezTo>
                        <a:cubicBezTo>
                          <a:pt x="14" y="16"/>
                          <a:pt x="14" y="16"/>
                          <a:pt x="14" y="16"/>
                        </a:cubicBezTo>
                        <a:cubicBezTo>
                          <a:pt x="14" y="16"/>
                          <a:pt x="14" y="16"/>
                          <a:pt x="14" y="16"/>
                        </a:cubicBezTo>
                        <a:cubicBezTo>
                          <a:pt x="14" y="16"/>
                          <a:pt x="14" y="16"/>
                          <a:pt x="14" y="16"/>
                        </a:cubicBezTo>
                        <a:cubicBezTo>
                          <a:pt x="14" y="16"/>
                          <a:pt x="14" y="16"/>
                          <a:pt x="14" y="16"/>
                        </a:cubicBezTo>
                        <a:cubicBezTo>
                          <a:pt x="14" y="15"/>
                          <a:pt x="14" y="15"/>
                          <a:pt x="14" y="15"/>
                        </a:cubicBezTo>
                        <a:cubicBezTo>
                          <a:pt x="14" y="15"/>
                          <a:pt x="14" y="15"/>
                          <a:pt x="14" y="15"/>
                        </a:cubicBezTo>
                        <a:cubicBezTo>
                          <a:pt x="14" y="15"/>
                          <a:pt x="14" y="15"/>
                          <a:pt x="14" y="15"/>
                        </a:cubicBezTo>
                        <a:cubicBezTo>
                          <a:pt x="14" y="15"/>
                          <a:pt x="14" y="14"/>
                          <a:pt x="14" y="14"/>
                        </a:cubicBezTo>
                        <a:cubicBezTo>
                          <a:pt x="14" y="14"/>
                          <a:pt x="14" y="14"/>
                          <a:pt x="15" y="14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5" y="14"/>
                          <a:pt x="15" y="14"/>
                          <a:pt x="15" y="14"/>
                        </a:cubicBezTo>
                        <a:cubicBezTo>
                          <a:pt x="15" y="13"/>
                          <a:pt x="15" y="13"/>
                          <a:pt x="16" y="12"/>
                        </a:cubicBezTo>
                        <a:cubicBezTo>
                          <a:pt x="16" y="12"/>
                          <a:pt x="16" y="13"/>
                          <a:pt x="16" y="13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6" y="13"/>
                          <a:pt x="16" y="13"/>
                          <a:pt x="17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4"/>
                          <a:pt x="17" y="14"/>
                          <a:pt x="17" y="14"/>
                        </a:cubicBezTo>
                        <a:cubicBezTo>
                          <a:pt x="17" y="14"/>
                          <a:pt x="17" y="15"/>
                          <a:pt x="17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5"/>
                          <a:pt x="17" y="15"/>
                          <a:pt x="16" y="15"/>
                        </a:cubicBezTo>
                        <a:cubicBezTo>
                          <a:pt x="17" y="15"/>
                          <a:pt x="17" y="15"/>
                          <a:pt x="17" y="15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7" y="16"/>
                          <a:pt x="17" y="16"/>
                        </a:cubicBezTo>
                        <a:cubicBezTo>
                          <a:pt x="17" y="16"/>
                          <a:pt x="17" y="16"/>
                          <a:pt x="17" y="17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8" y="15"/>
                          <a:pt x="18" y="15"/>
                          <a:pt x="18" y="15"/>
                        </a:cubicBezTo>
                        <a:cubicBezTo>
                          <a:pt x="18" y="15"/>
                          <a:pt x="18" y="15"/>
                          <a:pt x="18" y="14"/>
                        </a:cubicBezTo>
                        <a:cubicBezTo>
                          <a:pt x="18" y="16"/>
                          <a:pt x="18" y="16"/>
                          <a:pt x="18" y="16"/>
                        </a:cubicBezTo>
                        <a:cubicBezTo>
                          <a:pt x="19" y="16"/>
                          <a:pt x="19" y="16"/>
                          <a:pt x="19" y="17"/>
                        </a:cubicBezTo>
                        <a:cubicBezTo>
                          <a:pt x="19" y="17"/>
                          <a:pt x="19" y="17"/>
                          <a:pt x="19" y="17"/>
                        </a:cubicBezTo>
                        <a:cubicBezTo>
                          <a:pt x="20" y="17"/>
                          <a:pt x="19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6"/>
                          <a:pt x="20" y="16"/>
                          <a:pt x="20" y="16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17"/>
                          <a:pt x="20" y="17"/>
                          <a:pt x="20" y="16"/>
                        </a:cubicBezTo>
                        <a:cubicBezTo>
                          <a:pt x="20" y="16"/>
                          <a:pt x="21" y="16"/>
                          <a:pt x="21" y="16"/>
                        </a:cubicBezTo>
                        <a:cubicBezTo>
                          <a:pt x="21" y="15"/>
                          <a:pt x="20" y="15"/>
                          <a:pt x="20" y="1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20" y="14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20" y="13"/>
                          <a:pt x="20" y="13"/>
                          <a:pt x="20" y="12"/>
                        </a:cubicBezTo>
                        <a:cubicBezTo>
                          <a:pt x="20" y="11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2"/>
                          <a:pt x="19" y="12"/>
                          <a:pt x="19" y="12"/>
                        </a:cubicBezTo>
                        <a:cubicBezTo>
                          <a:pt x="19" y="13"/>
                          <a:pt x="19" y="13"/>
                          <a:pt x="19" y="13"/>
                        </a:cubicBezTo>
                        <a:cubicBezTo>
                          <a:pt x="19" y="13"/>
                          <a:pt x="19" y="13"/>
                          <a:pt x="19" y="13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8" y="11"/>
                        </a:cubicBezTo>
                        <a:cubicBezTo>
                          <a:pt x="19" y="11"/>
                          <a:pt x="19" y="11"/>
                          <a:pt x="18" y="11"/>
                        </a:cubicBezTo>
                        <a:cubicBezTo>
                          <a:pt x="18" y="11"/>
                          <a:pt x="18" y="10"/>
                          <a:pt x="18" y="10"/>
                        </a:cubicBezTo>
                        <a:cubicBezTo>
                          <a:pt x="18" y="10"/>
                          <a:pt x="18" y="11"/>
                          <a:pt x="18" y="11"/>
                        </a:cubicBezTo>
                        <a:cubicBezTo>
                          <a:pt x="18" y="11"/>
                          <a:pt x="18" y="11"/>
                          <a:pt x="17" y="12"/>
                        </a:cubicBezTo>
                        <a:cubicBezTo>
                          <a:pt x="17" y="12"/>
                          <a:pt x="17" y="12"/>
                          <a:pt x="17" y="12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7" y="13"/>
                          <a:pt x="17" y="13"/>
                        </a:cubicBezTo>
                        <a:cubicBezTo>
                          <a:pt x="17" y="13"/>
                          <a:pt x="16" y="11"/>
                          <a:pt x="17" y="11"/>
                        </a:cubicBezTo>
                        <a:cubicBezTo>
                          <a:pt x="17" y="10"/>
                          <a:pt x="17" y="10"/>
                          <a:pt x="17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7" y="9"/>
                          <a:pt x="17" y="9"/>
                          <a:pt x="17" y="9"/>
                        </a:cubicBezTo>
                        <a:cubicBezTo>
                          <a:pt x="16" y="9"/>
                          <a:pt x="16" y="9"/>
                          <a:pt x="16" y="9"/>
                        </a:cubicBezTo>
                        <a:cubicBezTo>
                          <a:pt x="16" y="9"/>
                          <a:pt x="16" y="9"/>
                          <a:pt x="16" y="10"/>
                        </a:cubicBezTo>
                        <a:cubicBezTo>
                          <a:pt x="16" y="10"/>
                          <a:pt x="16" y="10"/>
                          <a:pt x="15" y="10"/>
                        </a:cubicBezTo>
                        <a:cubicBezTo>
                          <a:pt x="15" y="10"/>
                          <a:pt x="15" y="10"/>
                          <a:pt x="15" y="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0" name="Freeform 1377"/>
                  <p:cNvSpPr>
                    <a:spLocks/>
                  </p:cNvSpPr>
                  <p:nvPr/>
                </p:nvSpPr>
                <p:spPr bwMode="auto">
                  <a:xfrm>
                    <a:off x="3171" y="1418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1" name="Oval 1378"/>
                  <p:cNvSpPr>
                    <a:spLocks noChangeArrowheads="1"/>
                  </p:cNvSpPr>
                  <p:nvPr/>
                </p:nvSpPr>
                <p:spPr bwMode="auto">
                  <a:xfrm>
                    <a:off x="3171" y="141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2" name="Freeform 1379"/>
                  <p:cNvSpPr>
                    <a:spLocks/>
                  </p:cNvSpPr>
                  <p:nvPr/>
                </p:nvSpPr>
                <p:spPr bwMode="auto">
                  <a:xfrm>
                    <a:off x="3410" y="1257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3" name="Freeform 1380"/>
                  <p:cNvSpPr>
                    <a:spLocks/>
                  </p:cNvSpPr>
                  <p:nvPr/>
                </p:nvSpPr>
                <p:spPr bwMode="auto">
                  <a:xfrm>
                    <a:off x="3480" y="1279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4" name="Freeform 1381"/>
                  <p:cNvSpPr>
                    <a:spLocks/>
                  </p:cNvSpPr>
                  <p:nvPr/>
                </p:nvSpPr>
                <p:spPr bwMode="auto">
                  <a:xfrm>
                    <a:off x="3483" y="1282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5" name="Freeform 1382"/>
                  <p:cNvSpPr>
                    <a:spLocks/>
                  </p:cNvSpPr>
                  <p:nvPr/>
                </p:nvSpPr>
                <p:spPr bwMode="auto">
                  <a:xfrm>
                    <a:off x="3483" y="12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6" name="Freeform 1383"/>
                  <p:cNvSpPr>
                    <a:spLocks/>
                  </p:cNvSpPr>
                  <p:nvPr/>
                </p:nvSpPr>
                <p:spPr bwMode="auto">
                  <a:xfrm>
                    <a:off x="3483" y="1282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0 w 1"/>
                      <a:gd name="T11" fmla="*/ 0 w 1"/>
                      <a:gd name="T12" fmla="*/ 0 w 1"/>
                      <a:gd name="T13" fmla="*/ 1 w 1"/>
                      <a:gd name="T1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  <a:cxn ang="0">
                        <a:pos x="T1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7" name="Freeform 1384"/>
                  <p:cNvSpPr>
                    <a:spLocks/>
                  </p:cNvSpPr>
                  <p:nvPr/>
                </p:nvSpPr>
                <p:spPr bwMode="auto">
                  <a:xfrm>
                    <a:off x="3413" y="1257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8" name="Freeform 1385"/>
                  <p:cNvSpPr>
                    <a:spLocks/>
                  </p:cNvSpPr>
                  <p:nvPr/>
                </p:nvSpPr>
                <p:spPr bwMode="auto">
                  <a:xfrm>
                    <a:off x="3422" y="1287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59" name="Freeform 1386"/>
                  <p:cNvSpPr>
                    <a:spLocks/>
                  </p:cNvSpPr>
                  <p:nvPr/>
                </p:nvSpPr>
                <p:spPr bwMode="auto">
                  <a:xfrm>
                    <a:off x="3408" y="1254"/>
                    <a:ext cx="2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0" name="Freeform 1387"/>
                  <p:cNvSpPr>
                    <a:spLocks/>
                  </p:cNvSpPr>
                  <p:nvPr/>
                </p:nvSpPr>
                <p:spPr bwMode="auto">
                  <a:xfrm>
                    <a:off x="3410" y="125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  <a:gd name="T7" fmla="*/ 1 w 1"/>
                      <a:gd name="T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1" name="Freeform 1388"/>
                  <p:cNvSpPr>
                    <a:spLocks/>
                  </p:cNvSpPr>
                  <p:nvPr/>
                </p:nvSpPr>
                <p:spPr bwMode="auto">
                  <a:xfrm>
                    <a:off x="3424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2" name="Freeform 1389"/>
                  <p:cNvSpPr>
                    <a:spLocks/>
                  </p:cNvSpPr>
                  <p:nvPr/>
                </p:nvSpPr>
                <p:spPr bwMode="auto">
                  <a:xfrm>
                    <a:off x="3424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3" name="Freeform 1390"/>
                  <p:cNvSpPr>
                    <a:spLocks/>
                  </p:cNvSpPr>
                  <p:nvPr/>
                </p:nvSpPr>
                <p:spPr bwMode="auto">
                  <a:xfrm>
                    <a:off x="2607" y="1399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0 w 1"/>
                      <a:gd name="T5" fmla="*/ 0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4" name="Freeform 1391"/>
                  <p:cNvSpPr>
                    <a:spLocks/>
                  </p:cNvSpPr>
                  <p:nvPr/>
                </p:nvSpPr>
                <p:spPr bwMode="auto">
                  <a:xfrm>
                    <a:off x="3485" y="12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5" name="Freeform 1392"/>
                  <p:cNvSpPr>
                    <a:spLocks/>
                  </p:cNvSpPr>
                  <p:nvPr/>
                </p:nvSpPr>
                <p:spPr bwMode="auto">
                  <a:xfrm>
                    <a:off x="3497" y="128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6" name="Freeform 1393"/>
                  <p:cNvSpPr>
                    <a:spLocks/>
                  </p:cNvSpPr>
                  <p:nvPr/>
                </p:nvSpPr>
                <p:spPr bwMode="auto">
                  <a:xfrm>
                    <a:off x="3494" y="1285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0 h 1"/>
                      <a:gd name="T8" fmla="*/ 0 h 1"/>
                      <a:gd name="T9" fmla="*/ 1 h 1"/>
                      <a:gd name="T10" fmla="*/ 1 h 1"/>
                      <a:gd name="T11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7" name="Freeform 1394"/>
                  <p:cNvSpPr>
                    <a:spLocks/>
                  </p:cNvSpPr>
                  <p:nvPr/>
                </p:nvSpPr>
                <p:spPr bwMode="auto">
                  <a:xfrm>
                    <a:off x="3491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8" name="Oval 1395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2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69" name="Freeform 1396"/>
                  <p:cNvSpPr>
                    <a:spLocks/>
                  </p:cNvSpPr>
                  <p:nvPr/>
                </p:nvSpPr>
                <p:spPr bwMode="auto">
                  <a:xfrm>
                    <a:off x="3499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0" name="Freeform 1397"/>
                  <p:cNvSpPr>
                    <a:spLocks/>
                  </p:cNvSpPr>
                  <p:nvPr/>
                </p:nvSpPr>
                <p:spPr bwMode="auto">
                  <a:xfrm>
                    <a:off x="3499" y="1307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1 w 1"/>
                      <a:gd name="T17" fmla="*/ 0 h 1"/>
                      <a:gd name="T18" fmla="*/ 1 w 1"/>
                      <a:gd name="T19" fmla="*/ 0 h 1"/>
                      <a:gd name="T20" fmla="*/ 1 w 1"/>
                      <a:gd name="T21" fmla="*/ 0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1 h 1"/>
                      <a:gd name="T30" fmla="*/ 1 w 1"/>
                      <a:gd name="T31" fmla="*/ 1 h 1"/>
                      <a:gd name="T32" fmla="*/ 1 w 1"/>
                      <a:gd name="T3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1"/>
                        </a:cubicBezTo>
                        <a:cubicBezTo>
                          <a:pt x="1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1" name="Freeform 1398"/>
                  <p:cNvSpPr>
                    <a:spLocks/>
                  </p:cNvSpPr>
                  <p:nvPr/>
                </p:nvSpPr>
                <p:spPr bwMode="auto">
                  <a:xfrm>
                    <a:off x="3505" y="1310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2" name="Freeform 1399"/>
                  <p:cNvSpPr>
                    <a:spLocks/>
                  </p:cNvSpPr>
                  <p:nvPr/>
                </p:nvSpPr>
                <p:spPr bwMode="auto">
                  <a:xfrm>
                    <a:off x="3505" y="131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3" name="Freeform 1400"/>
                  <p:cNvSpPr>
                    <a:spLocks/>
                  </p:cNvSpPr>
                  <p:nvPr/>
                </p:nvSpPr>
                <p:spPr bwMode="auto">
                  <a:xfrm>
                    <a:off x="3505" y="131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4" name="Freeform 1401"/>
                  <p:cNvSpPr>
                    <a:spLocks/>
                  </p:cNvSpPr>
                  <p:nvPr/>
                </p:nvSpPr>
                <p:spPr bwMode="auto">
                  <a:xfrm>
                    <a:off x="3497" y="1315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5" name="Oval 1402"/>
                  <p:cNvSpPr>
                    <a:spLocks noChangeArrowheads="1"/>
                  </p:cNvSpPr>
                  <p:nvPr/>
                </p:nvSpPr>
                <p:spPr bwMode="auto">
                  <a:xfrm>
                    <a:off x="3488" y="12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6" name="Rectangle 1403"/>
                  <p:cNvSpPr>
                    <a:spLocks noChangeArrowheads="1"/>
                  </p:cNvSpPr>
                  <p:nvPr/>
                </p:nvSpPr>
                <p:spPr bwMode="auto">
                  <a:xfrm>
                    <a:off x="3485" y="1282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7" name="Freeform 1404"/>
                  <p:cNvSpPr>
                    <a:spLocks/>
                  </p:cNvSpPr>
                  <p:nvPr/>
                </p:nvSpPr>
                <p:spPr bwMode="auto">
                  <a:xfrm>
                    <a:off x="3485" y="128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0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8" name="Freeform 1405"/>
                  <p:cNvSpPr>
                    <a:spLocks/>
                  </p:cNvSpPr>
                  <p:nvPr/>
                </p:nvSpPr>
                <p:spPr bwMode="auto">
                  <a:xfrm>
                    <a:off x="3485" y="128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79" name="Freeform 1406"/>
                  <p:cNvSpPr>
                    <a:spLocks/>
                  </p:cNvSpPr>
                  <p:nvPr/>
                </p:nvSpPr>
                <p:spPr bwMode="auto">
                  <a:xfrm>
                    <a:off x="3488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0" name="Freeform 1407"/>
                  <p:cNvSpPr>
                    <a:spLocks/>
                  </p:cNvSpPr>
                  <p:nvPr/>
                </p:nvSpPr>
                <p:spPr bwMode="auto">
                  <a:xfrm>
                    <a:off x="3488" y="1285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0 w 1"/>
                      <a:gd name="T9" fmla="*/ 0 w 1"/>
                      <a:gd name="T10" fmla="*/ 0 w 1"/>
                      <a:gd name="T11" fmla="*/ 0 w 1"/>
                      <a:gd name="T12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1" name="Freeform 1408"/>
                  <p:cNvSpPr>
                    <a:spLocks/>
                  </p:cNvSpPr>
                  <p:nvPr/>
                </p:nvSpPr>
                <p:spPr bwMode="auto">
                  <a:xfrm>
                    <a:off x="3488" y="1285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1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2" name="Freeform 1409"/>
                  <p:cNvSpPr>
                    <a:spLocks/>
                  </p:cNvSpPr>
                  <p:nvPr/>
                </p:nvSpPr>
                <p:spPr bwMode="auto">
                  <a:xfrm>
                    <a:off x="3488" y="1285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83" name="Freeform 1410"/>
                  <p:cNvSpPr>
                    <a:spLocks/>
                  </p:cNvSpPr>
                  <p:nvPr/>
                </p:nvSpPr>
                <p:spPr bwMode="auto">
                  <a:xfrm>
                    <a:off x="3488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019" name="Group 1612"/>
                <p:cNvGrpSpPr>
                  <a:grpSpLocks/>
                </p:cNvGrpSpPr>
                <p:nvPr/>
              </p:nvGrpSpPr>
              <p:grpSpPr bwMode="auto">
                <a:xfrm>
                  <a:off x="3874135" y="4098925"/>
                  <a:ext cx="1616075" cy="803275"/>
                  <a:chOff x="2562" y="1276"/>
                  <a:chExt cx="1018" cy="506"/>
                </a:xfrm>
                <a:grpFill/>
              </p:grpSpPr>
              <p:sp>
                <p:nvSpPr>
                  <p:cNvPr id="2084" name="Freeform 1412"/>
                  <p:cNvSpPr>
                    <a:spLocks/>
                  </p:cNvSpPr>
                  <p:nvPr/>
                </p:nvSpPr>
                <p:spPr bwMode="auto">
                  <a:xfrm>
                    <a:off x="3410" y="12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5" name="Freeform 1413"/>
                  <p:cNvSpPr>
                    <a:spLocks/>
                  </p:cNvSpPr>
                  <p:nvPr/>
                </p:nvSpPr>
                <p:spPr bwMode="auto">
                  <a:xfrm>
                    <a:off x="3383" y="12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6" name="Freeform 1414"/>
                  <p:cNvSpPr>
                    <a:spLocks/>
                  </p:cNvSpPr>
                  <p:nvPr/>
                </p:nvSpPr>
                <p:spPr bwMode="auto">
                  <a:xfrm>
                    <a:off x="3377" y="1287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1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7" name="Freeform 1415"/>
                  <p:cNvSpPr>
                    <a:spLocks/>
                  </p:cNvSpPr>
                  <p:nvPr/>
                </p:nvSpPr>
                <p:spPr bwMode="auto">
                  <a:xfrm>
                    <a:off x="3388" y="1290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8" name="Freeform 1416"/>
                  <p:cNvSpPr>
                    <a:spLocks/>
                  </p:cNvSpPr>
                  <p:nvPr/>
                </p:nvSpPr>
                <p:spPr bwMode="auto">
                  <a:xfrm>
                    <a:off x="3413" y="1276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0 h 1"/>
                      <a:gd name="T30" fmla="*/ 1 w 1"/>
                      <a:gd name="T31" fmla="*/ 0 h 1"/>
                      <a:gd name="T32" fmla="*/ 1 w 1"/>
                      <a:gd name="T3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89" name="Oval 1417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29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0" name="Freeform 1418"/>
                  <p:cNvSpPr>
                    <a:spLocks/>
                  </p:cNvSpPr>
                  <p:nvPr/>
                </p:nvSpPr>
                <p:spPr bwMode="auto">
                  <a:xfrm>
                    <a:off x="3410" y="1296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1" name="Freeform 1419"/>
                  <p:cNvSpPr>
                    <a:spLocks/>
                  </p:cNvSpPr>
                  <p:nvPr/>
                </p:nvSpPr>
                <p:spPr bwMode="auto">
                  <a:xfrm>
                    <a:off x="3505" y="1310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2" name="Freeform 1420"/>
                  <p:cNvSpPr>
                    <a:spLocks/>
                  </p:cNvSpPr>
                  <p:nvPr/>
                </p:nvSpPr>
                <p:spPr bwMode="auto">
                  <a:xfrm>
                    <a:off x="3091" y="1438"/>
                    <a:ext cx="19" cy="11"/>
                  </a:xfrm>
                  <a:custGeom>
                    <a:avLst/>
                    <a:gdLst>
                      <a:gd name="T0" fmla="*/ 7 w 7"/>
                      <a:gd name="T1" fmla="*/ 2 h 4"/>
                      <a:gd name="T2" fmla="*/ 7 w 7"/>
                      <a:gd name="T3" fmla="*/ 2 h 4"/>
                      <a:gd name="T4" fmla="*/ 6 w 7"/>
                      <a:gd name="T5" fmla="*/ 2 h 4"/>
                      <a:gd name="T6" fmla="*/ 4 w 7"/>
                      <a:gd name="T7" fmla="*/ 3 h 4"/>
                      <a:gd name="T8" fmla="*/ 4 w 7"/>
                      <a:gd name="T9" fmla="*/ 3 h 4"/>
                      <a:gd name="T10" fmla="*/ 4 w 7"/>
                      <a:gd name="T11" fmla="*/ 3 h 4"/>
                      <a:gd name="T12" fmla="*/ 4 w 7"/>
                      <a:gd name="T13" fmla="*/ 3 h 4"/>
                      <a:gd name="T14" fmla="*/ 4 w 7"/>
                      <a:gd name="T15" fmla="*/ 3 h 4"/>
                      <a:gd name="T16" fmla="*/ 3 w 7"/>
                      <a:gd name="T17" fmla="*/ 3 h 4"/>
                      <a:gd name="T18" fmla="*/ 3 w 7"/>
                      <a:gd name="T19" fmla="*/ 3 h 4"/>
                      <a:gd name="T20" fmla="*/ 2 w 7"/>
                      <a:gd name="T21" fmla="*/ 2 h 4"/>
                      <a:gd name="T22" fmla="*/ 2 w 7"/>
                      <a:gd name="T23" fmla="*/ 3 h 4"/>
                      <a:gd name="T24" fmla="*/ 2 w 7"/>
                      <a:gd name="T25" fmla="*/ 3 h 4"/>
                      <a:gd name="T26" fmla="*/ 2 w 7"/>
                      <a:gd name="T27" fmla="*/ 3 h 4"/>
                      <a:gd name="T28" fmla="*/ 2 w 7"/>
                      <a:gd name="T29" fmla="*/ 3 h 4"/>
                      <a:gd name="T30" fmla="*/ 1 w 7"/>
                      <a:gd name="T31" fmla="*/ 3 h 4"/>
                      <a:gd name="T32" fmla="*/ 2 w 7"/>
                      <a:gd name="T33" fmla="*/ 2 h 4"/>
                      <a:gd name="T34" fmla="*/ 1 w 7"/>
                      <a:gd name="T35" fmla="*/ 2 h 4"/>
                      <a:gd name="T36" fmla="*/ 1 w 7"/>
                      <a:gd name="T37" fmla="*/ 2 h 4"/>
                      <a:gd name="T38" fmla="*/ 0 w 7"/>
                      <a:gd name="T39" fmla="*/ 0 h 4"/>
                      <a:gd name="T40" fmla="*/ 0 w 7"/>
                      <a:gd name="T41" fmla="*/ 0 h 4"/>
                      <a:gd name="T42" fmla="*/ 0 w 7"/>
                      <a:gd name="T43" fmla="*/ 1 h 4"/>
                      <a:gd name="T44" fmla="*/ 0 w 7"/>
                      <a:gd name="T45" fmla="*/ 1 h 4"/>
                      <a:gd name="T46" fmla="*/ 0 w 7"/>
                      <a:gd name="T47" fmla="*/ 2 h 4"/>
                      <a:gd name="T48" fmla="*/ 0 w 7"/>
                      <a:gd name="T49" fmla="*/ 2 h 4"/>
                      <a:gd name="T50" fmla="*/ 0 w 7"/>
                      <a:gd name="T51" fmla="*/ 2 h 4"/>
                      <a:gd name="T52" fmla="*/ 0 w 7"/>
                      <a:gd name="T53" fmla="*/ 3 h 4"/>
                      <a:gd name="T54" fmla="*/ 0 w 7"/>
                      <a:gd name="T55" fmla="*/ 3 h 4"/>
                      <a:gd name="T56" fmla="*/ 1 w 7"/>
                      <a:gd name="T57" fmla="*/ 3 h 4"/>
                      <a:gd name="T58" fmla="*/ 1 w 7"/>
                      <a:gd name="T59" fmla="*/ 3 h 4"/>
                      <a:gd name="T60" fmla="*/ 3 w 7"/>
                      <a:gd name="T61" fmla="*/ 4 h 4"/>
                      <a:gd name="T62" fmla="*/ 3 w 7"/>
                      <a:gd name="T63" fmla="*/ 4 h 4"/>
                      <a:gd name="T64" fmla="*/ 3 w 7"/>
                      <a:gd name="T65" fmla="*/ 4 h 4"/>
                      <a:gd name="T66" fmla="*/ 4 w 7"/>
                      <a:gd name="T67" fmla="*/ 4 h 4"/>
                      <a:gd name="T68" fmla="*/ 4 w 7"/>
                      <a:gd name="T69" fmla="*/ 4 h 4"/>
                      <a:gd name="T70" fmla="*/ 4 w 7"/>
                      <a:gd name="T71" fmla="*/ 3 h 4"/>
                      <a:gd name="T72" fmla="*/ 4 w 7"/>
                      <a:gd name="T73" fmla="*/ 4 h 4"/>
                      <a:gd name="T74" fmla="*/ 5 w 7"/>
                      <a:gd name="T75" fmla="*/ 4 h 4"/>
                      <a:gd name="T76" fmla="*/ 5 w 7"/>
                      <a:gd name="T77" fmla="*/ 4 h 4"/>
                      <a:gd name="T78" fmla="*/ 5 w 7"/>
                      <a:gd name="T79" fmla="*/ 4 h 4"/>
                      <a:gd name="T80" fmla="*/ 5 w 7"/>
                      <a:gd name="T81" fmla="*/ 4 h 4"/>
                      <a:gd name="T82" fmla="*/ 5 w 7"/>
                      <a:gd name="T83" fmla="*/ 4 h 4"/>
                      <a:gd name="T84" fmla="*/ 6 w 7"/>
                      <a:gd name="T85" fmla="*/ 4 h 4"/>
                      <a:gd name="T86" fmla="*/ 6 w 7"/>
                      <a:gd name="T87" fmla="*/ 4 h 4"/>
                      <a:gd name="T88" fmla="*/ 6 w 7"/>
                      <a:gd name="T89" fmla="*/ 4 h 4"/>
                      <a:gd name="T90" fmla="*/ 6 w 7"/>
                      <a:gd name="T91" fmla="*/ 4 h 4"/>
                      <a:gd name="T92" fmla="*/ 6 w 7"/>
                      <a:gd name="T93" fmla="*/ 4 h 4"/>
                      <a:gd name="T94" fmla="*/ 6 w 7"/>
                      <a:gd name="T95" fmla="*/ 4 h 4"/>
                      <a:gd name="T96" fmla="*/ 6 w 7"/>
                      <a:gd name="T97" fmla="*/ 4 h 4"/>
                      <a:gd name="T98" fmla="*/ 6 w 7"/>
                      <a:gd name="T99" fmla="*/ 4 h 4"/>
                      <a:gd name="T100" fmla="*/ 6 w 7"/>
                      <a:gd name="T101" fmla="*/ 3 h 4"/>
                      <a:gd name="T102" fmla="*/ 6 w 7"/>
                      <a:gd name="T103" fmla="*/ 3 h 4"/>
                      <a:gd name="T104" fmla="*/ 6 w 7"/>
                      <a:gd name="T105" fmla="*/ 3 h 4"/>
                      <a:gd name="T106" fmla="*/ 6 w 7"/>
                      <a:gd name="T107" fmla="*/ 3 h 4"/>
                      <a:gd name="T108" fmla="*/ 6 w 7"/>
                      <a:gd name="T109" fmla="*/ 3 h 4"/>
                      <a:gd name="T110" fmla="*/ 7 w 7"/>
                      <a:gd name="T111" fmla="*/ 2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7" h="4">
                        <a:moveTo>
                          <a:pt x="7" y="2"/>
                        </a:move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6" y="2"/>
                          <a:pt x="6" y="2"/>
                        </a:cubicBezTo>
                        <a:cubicBezTo>
                          <a:pt x="5" y="2"/>
                          <a:pt x="5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2"/>
                          <a:pt x="2" y="2"/>
                        </a:cubicBezTo>
                        <a:cubicBezTo>
                          <a:pt x="2" y="2"/>
                          <a:pt x="2" y="2"/>
                          <a:pt x="2" y="3"/>
                        </a:cubicBezTo>
                        <a:cubicBezTo>
                          <a:pt x="2" y="3"/>
                          <a:pt x="2" y="2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2"/>
                          <a:pt x="2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1" y="2"/>
                          <a:pt x="1" y="2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2" y="3"/>
                          <a:pt x="2" y="3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3"/>
                          <a:pt x="4" y="3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5" y="4"/>
                        </a:cubicBezTo>
                        <a:cubicBezTo>
                          <a:pt x="5" y="4"/>
                          <a:pt x="5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4"/>
                          <a:pt x="6" y="4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7" y="2"/>
                          <a:pt x="7" y="3"/>
                          <a:pt x="7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3" name="Freeform 1421"/>
                  <p:cNvSpPr>
                    <a:spLocks/>
                  </p:cNvSpPr>
                  <p:nvPr/>
                </p:nvSpPr>
                <p:spPr bwMode="auto">
                  <a:xfrm>
                    <a:off x="3082" y="140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4" name="Freeform 1422"/>
                  <p:cNvSpPr>
                    <a:spLocks/>
                  </p:cNvSpPr>
                  <p:nvPr/>
                </p:nvSpPr>
                <p:spPr bwMode="auto">
                  <a:xfrm>
                    <a:off x="3080" y="1410"/>
                    <a:ext cx="25" cy="5"/>
                  </a:xfrm>
                  <a:custGeom>
                    <a:avLst/>
                    <a:gdLst>
                      <a:gd name="T0" fmla="*/ 2 w 9"/>
                      <a:gd name="T1" fmla="*/ 1 h 2"/>
                      <a:gd name="T2" fmla="*/ 2 w 9"/>
                      <a:gd name="T3" fmla="*/ 1 h 2"/>
                      <a:gd name="T4" fmla="*/ 3 w 9"/>
                      <a:gd name="T5" fmla="*/ 2 h 2"/>
                      <a:gd name="T6" fmla="*/ 3 w 9"/>
                      <a:gd name="T7" fmla="*/ 2 h 2"/>
                      <a:gd name="T8" fmla="*/ 3 w 9"/>
                      <a:gd name="T9" fmla="*/ 2 h 2"/>
                      <a:gd name="T10" fmla="*/ 4 w 9"/>
                      <a:gd name="T11" fmla="*/ 2 h 2"/>
                      <a:gd name="T12" fmla="*/ 4 w 9"/>
                      <a:gd name="T13" fmla="*/ 2 h 2"/>
                      <a:gd name="T14" fmla="*/ 4 w 9"/>
                      <a:gd name="T15" fmla="*/ 2 h 2"/>
                      <a:gd name="T16" fmla="*/ 5 w 9"/>
                      <a:gd name="T17" fmla="*/ 2 h 2"/>
                      <a:gd name="T18" fmla="*/ 5 w 9"/>
                      <a:gd name="T19" fmla="*/ 2 h 2"/>
                      <a:gd name="T20" fmla="*/ 5 w 9"/>
                      <a:gd name="T21" fmla="*/ 2 h 2"/>
                      <a:gd name="T22" fmla="*/ 5 w 9"/>
                      <a:gd name="T23" fmla="*/ 2 h 2"/>
                      <a:gd name="T24" fmla="*/ 5 w 9"/>
                      <a:gd name="T25" fmla="*/ 2 h 2"/>
                      <a:gd name="T26" fmla="*/ 6 w 9"/>
                      <a:gd name="T27" fmla="*/ 2 h 2"/>
                      <a:gd name="T28" fmla="*/ 6 w 9"/>
                      <a:gd name="T29" fmla="*/ 2 h 2"/>
                      <a:gd name="T30" fmla="*/ 6 w 9"/>
                      <a:gd name="T31" fmla="*/ 2 h 2"/>
                      <a:gd name="T32" fmla="*/ 6 w 9"/>
                      <a:gd name="T33" fmla="*/ 2 h 2"/>
                      <a:gd name="T34" fmla="*/ 7 w 9"/>
                      <a:gd name="T35" fmla="*/ 2 h 2"/>
                      <a:gd name="T36" fmla="*/ 7 w 9"/>
                      <a:gd name="T37" fmla="*/ 2 h 2"/>
                      <a:gd name="T38" fmla="*/ 7 w 9"/>
                      <a:gd name="T39" fmla="*/ 2 h 2"/>
                      <a:gd name="T40" fmla="*/ 8 w 9"/>
                      <a:gd name="T41" fmla="*/ 2 h 2"/>
                      <a:gd name="T42" fmla="*/ 8 w 9"/>
                      <a:gd name="T43" fmla="*/ 2 h 2"/>
                      <a:gd name="T44" fmla="*/ 9 w 9"/>
                      <a:gd name="T45" fmla="*/ 2 h 2"/>
                      <a:gd name="T46" fmla="*/ 9 w 9"/>
                      <a:gd name="T47" fmla="*/ 2 h 2"/>
                      <a:gd name="T48" fmla="*/ 9 w 9"/>
                      <a:gd name="T49" fmla="*/ 2 h 2"/>
                      <a:gd name="T50" fmla="*/ 9 w 9"/>
                      <a:gd name="T51" fmla="*/ 1 h 2"/>
                      <a:gd name="T52" fmla="*/ 8 w 9"/>
                      <a:gd name="T53" fmla="*/ 1 h 2"/>
                      <a:gd name="T54" fmla="*/ 7 w 9"/>
                      <a:gd name="T55" fmla="*/ 1 h 2"/>
                      <a:gd name="T56" fmla="*/ 6 w 9"/>
                      <a:gd name="T57" fmla="*/ 1 h 2"/>
                      <a:gd name="T58" fmla="*/ 4 w 9"/>
                      <a:gd name="T59" fmla="*/ 0 h 2"/>
                      <a:gd name="T60" fmla="*/ 4 w 9"/>
                      <a:gd name="T61" fmla="*/ 0 h 2"/>
                      <a:gd name="T62" fmla="*/ 3 w 9"/>
                      <a:gd name="T63" fmla="*/ 0 h 2"/>
                      <a:gd name="T64" fmla="*/ 2 w 9"/>
                      <a:gd name="T65" fmla="*/ 0 h 2"/>
                      <a:gd name="T66" fmla="*/ 1 w 9"/>
                      <a:gd name="T67" fmla="*/ 0 h 2"/>
                      <a:gd name="T68" fmla="*/ 0 w 9"/>
                      <a:gd name="T69" fmla="*/ 0 h 2"/>
                      <a:gd name="T70" fmla="*/ 0 w 9"/>
                      <a:gd name="T71" fmla="*/ 0 h 2"/>
                      <a:gd name="T72" fmla="*/ 0 w 9"/>
                      <a:gd name="T73" fmla="*/ 1 h 2"/>
                      <a:gd name="T74" fmla="*/ 1 w 9"/>
                      <a:gd name="T75" fmla="*/ 1 h 2"/>
                      <a:gd name="T76" fmla="*/ 1 w 9"/>
                      <a:gd name="T77" fmla="*/ 1 h 2"/>
                      <a:gd name="T78" fmla="*/ 1 w 9"/>
                      <a:gd name="T79" fmla="*/ 1 h 2"/>
                      <a:gd name="T80" fmla="*/ 2 w 9"/>
                      <a:gd name="T8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9" h="2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3" y="1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4" y="2"/>
                          <a:pt x="4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5" y="2"/>
                          <a:pt x="5" y="2"/>
                          <a:pt x="5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6" y="2"/>
                          <a:pt x="6" y="2"/>
                          <a:pt x="6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7" y="2"/>
                          <a:pt x="7" y="2"/>
                          <a:pt x="7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8" y="2"/>
                        </a:cubicBezTo>
                        <a:cubicBezTo>
                          <a:pt x="8" y="2"/>
                          <a:pt x="8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2"/>
                        </a:cubicBezTo>
                        <a:cubicBezTo>
                          <a:pt x="9" y="2"/>
                          <a:pt x="9" y="2"/>
                          <a:pt x="9" y="1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8" y="1"/>
                          <a:pt x="8" y="1"/>
                          <a:pt x="7" y="1"/>
                        </a:cubicBezTo>
                        <a:cubicBezTo>
                          <a:pt x="7" y="1"/>
                          <a:pt x="7" y="1"/>
                          <a:pt x="6" y="1"/>
                        </a:cubicBez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5" name="Freeform 1423"/>
                  <p:cNvSpPr>
                    <a:spLocks/>
                  </p:cNvSpPr>
                  <p:nvPr/>
                </p:nvSpPr>
                <p:spPr bwMode="auto">
                  <a:xfrm>
                    <a:off x="3160" y="1399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0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6" name="Oval 1424"/>
                  <p:cNvSpPr>
                    <a:spLocks noChangeArrowheads="1"/>
                  </p:cNvSpPr>
                  <p:nvPr/>
                </p:nvSpPr>
                <p:spPr bwMode="auto">
                  <a:xfrm>
                    <a:off x="3157" y="140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7" name="Freeform 1425"/>
                  <p:cNvSpPr>
                    <a:spLocks/>
                  </p:cNvSpPr>
                  <p:nvPr/>
                </p:nvSpPr>
                <p:spPr bwMode="auto">
                  <a:xfrm>
                    <a:off x="3157" y="1399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  <a:gd name="T8" fmla="*/ 1 h 1"/>
                      <a:gd name="T9" fmla="*/ 1 h 1"/>
                      <a:gd name="T10" fmla="*/ 1 h 1"/>
                      <a:gd name="T11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  <a:cxn ang="0">
                        <a:pos x="0" y="T11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8" name="Freeform 1426"/>
                  <p:cNvSpPr>
                    <a:spLocks/>
                  </p:cNvSpPr>
                  <p:nvPr/>
                </p:nvSpPr>
                <p:spPr bwMode="auto">
                  <a:xfrm>
                    <a:off x="3088" y="1407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099" name="Freeform 1427"/>
                  <p:cNvSpPr>
                    <a:spLocks/>
                  </p:cNvSpPr>
                  <p:nvPr/>
                </p:nvSpPr>
                <p:spPr bwMode="auto">
                  <a:xfrm>
                    <a:off x="3110" y="1426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0" name="Oval 1428"/>
                  <p:cNvSpPr>
                    <a:spLocks noChangeArrowheads="1"/>
                  </p:cNvSpPr>
                  <p:nvPr/>
                </p:nvSpPr>
                <p:spPr bwMode="auto">
                  <a:xfrm>
                    <a:off x="3035" y="1443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1" name="Freeform 1429"/>
                  <p:cNvSpPr>
                    <a:spLocks/>
                  </p:cNvSpPr>
                  <p:nvPr/>
                </p:nvSpPr>
                <p:spPr bwMode="auto">
                  <a:xfrm>
                    <a:off x="3169" y="14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2" name="Freeform 1430"/>
                  <p:cNvSpPr>
                    <a:spLocks/>
                  </p:cNvSpPr>
                  <p:nvPr/>
                </p:nvSpPr>
                <p:spPr bwMode="auto">
                  <a:xfrm>
                    <a:off x="3107" y="143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3" name="Freeform 1431"/>
                  <p:cNvSpPr>
                    <a:spLocks/>
                  </p:cNvSpPr>
                  <p:nvPr/>
                </p:nvSpPr>
                <p:spPr bwMode="auto">
                  <a:xfrm>
                    <a:off x="3169" y="1407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4" name="Freeform 1432"/>
                  <p:cNvSpPr>
                    <a:spLocks/>
                  </p:cNvSpPr>
                  <p:nvPr/>
                </p:nvSpPr>
                <p:spPr bwMode="auto">
                  <a:xfrm>
                    <a:off x="3121" y="1390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5" name="Freeform 1433"/>
                  <p:cNvSpPr>
                    <a:spLocks/>
                  </p:cNvSpPr>
                  <p:nvPr/>
                </p:nvSpPr>
                <p:spPr bwMode="auto">
                  <a:xfrm>
                    <a:off x="2949" y="140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1 w 1"/>
                      <a:gd name="T7" fmla="*/ 1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  <a:gd name="T1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  <a:cxn ang="0">
                        <a:pos x="T1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6" name="Freeform 1434"/>
                  <p:cNvSpPr>
                    <a:spLocks/>
                  </p:cNvSpPr>
                  <p:nvPr/>
                </p:nvSpPr>
                <p:spPr bwMode="auto">
                  <a:xfrm>
                    <a:off x="3121" y="13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7" name="Oval 1435"/>
                  <p:cNvSpPr>
                    <a:spLocks noChangeArrowheads="1"/>
                  </p:cNvSpPr>
                  <p:nvPr/>
                </p:nvSpPr>
                <p:spPr bwMode="auto">
                  <a:xfrm>
                    <a:off x="2957" y="1399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8" name="Freeform 1436"/>
                  <p:cNvSpPr>
                    <a:spLocks/>
                  </p:cNvSpPr>
                  <p:nvPr/>
                </p:nvSpPr>
                <p:spPr bwMode="auto">
                  <a:xfrm>
                    <a:off x="2615" y="1404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09" name="Freeform 1437"/>
                  <p:cNvSpPr>
                    <a:spLocks/>
                  </p:cNvSpPr>
                  <p:nvPr/>
                </p:nvSpPr>
                <p:spPr bwMode="auto">
                  <a:xfrm>
                    <a:off x="2949" y="1396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0" name="Freeform 1438"/>
                  <p:cNvSpPr>
                    <a:spLocks/>
                  </p:cNvSpPr>
                  <p:nvPr/>
                </p:nvSpPr>
                <p:spPr bwMode="auto">
                  <a:xfrm>
                    <a:off x="3118" y="1396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  <a:gd name="T4" fmla="*/ 1 h 1"/>
                      <a:gd name="T5" fmla="*/ 1 h 1"/>
                      <a:gd name="T6" fmla="*/ 1 h 1"/>
                      <a:gd name="T7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1" name="Freeform 1439"/>
                  <p:cNvSpPr>
                    <a:spLocks/>
                  </p:cNvSpPr>
                  <p:nvPr/>
                </p:nvSpPr>
                <p:spPr bwMode="auto">
                  <a:xfrm>
                    <a:off x="3113" y="14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2" name="Freeform 1440"/>
                  <p:cNvSpPr>
                    <a:spLocks/>
                  </p:cNvSpPr>
                  <p:nvPr/>
                </p:nvSpPr>
                <p:spPr bwMode="auto">
                  <a:xfrm>
                    <a:off x="3121" y="1390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3" name="Freeform 1441"/>
                  <p:cNvSpPr>
                    <a:spLocks/>
                  </p:cNvSpPr>
                  <p:nvPr/>
                </p:nvSpPr>
                <p:spPr bwMode="auto">
                  <a:xfrm>
                    <a:off x="3121" y="1390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4" name="Freeform 1442"/>
                  <p:cNvSpPr>
                    <a:spLocks/>
                  </p:cNvSpPr>
                  <p:nvPr/>
                </p:nvSpPr>
                <p:spPr bwMode="auto">
                  <a:xfrm>
                    <a:off x="3121" y="1393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5" name="Freeform 1443"/>
                  <p:cNvSpPr>
                    <a:spLocks/>
                  </p:cNvSpPr>
                  <p:nvPr/>
                </p:nvSpPr>
                <p:spPr bwMode="auto">
                  <a:xfrm>
                    <a:off x="3121" y="13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6" name="Freeform 1444"/>
                  <p:cNvSpPr>
                    <a:spLocks/>
                  </p:cNvSpPr>
                  <p:nvPr/>
                </p:nvSpPr>
                <p:spPr bwMode="auto">
                  <a:xfrm>
                    <a:off x="3066" y="1471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7" name="Freeform 1445"/>
                  <p:cNvSpPr>
                    <a:spLocks/>
                  </p:cNvSpPr>
                  <p:nvPr/>
                </p:nvSpPr>
                <p:spPr bwMode="auto">
                  <a:xfrm>
                    <a:off x="3057" y="147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8" name="Freeform 1446"/>
                  <p:cNvSpPr>
                    <a:spLocks/>
                  </p:cNvSpPr>
                  <p:nvPr/>
                </p:nvSpPr>
                <p:spPr bwMode="auto">
                  <a:xfrm>
                    <a:off x="3060" y="1474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19" name="Freeform 1447"/>
                  <p:cNvSpPr>
                    <a:spLocks/>
                  </p:cNvSpPr>
                  <p:nvPr/>
                </p:nvSpPr>
                <p:spPr bwMode="auto">
                  <a:xfrm>
                    <a:off x="3057" y="147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0" name="Freeform 1448"/>
                  <p:cNvSpPr>
                    <a:spLocks/>
                  </p:cNvSpPr>
                  <p:nvPr/>
                </p:nvSpPr>
                <p:spPr bwMode="auto">
                  <a:xfrm>
                    <a:off x="3074" y="1465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0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1" name="Oval 1449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2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2" name="Freeform 1450"/>
                  <p:cNvSpPr>
                    <a:spLocks/>
                  </p:cNvSpPr>
                  <p:nvPr/>
                </p:nvSpPr>
                <p:spPr bwMode="auto">
                  <a:xfrm>
                    <a:off x="3491" y="128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3" name="Rectangle 1451"/>
                  <p:cNvSpPr>
                    <a:spLocks noChangeArrowheads="1"/>
                  </p:cNvSpPr>
                  <p:nvPr/>
                </p:nvSpPr>
                <p:spPr bwMode="auto">
                  <a:xfrm>
                    <a:off x="3055" y="1474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4" name="Freeform 1452"/>
                  <p:cNvSpPr>
                    <a:spLocks/>
                  </p:cNvSpPr>
                  <p:nvPr/>
                </p:nvSpPr>
                <p:spPr bwMode="auto">
                  <a:xfrm>
                    <a:off x="3494" y="13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5" name="Freeform 1453"/>
                  <p:cNvSpPr>
                    <a:spLocks/>
                  </p:cNvSpPr>
                  <p:nvPr/>
                </p:nvSpPr>
                <p:spPr bwMode="auto">
                  <a:xfrm>
                    <a:off x="3080" y="147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6" name="Freeform 1454"/>
                  <p:cNvSpPr>
                    <a:spLocks/>
                  </p:cNvSpPr>
                  <p:nvPr/>
                </p:nvSpPr>
                <p:spPr bwMode="auto">
                  <a:xfrm>
                    <a:off x="3088" y="147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7" name="Freeform 1455"/>
                  <p:cNvSpPr>
                    <a:spLocks/>
                  </p:cNvSpPr>
                  <p:nvPr/>
                </p:nvSpPr>
                <p:spPr bwMode="auto">
                  <a:xfrm>
                    <a:off x="3499" y="1307"/>
                    <a:ext cx="17" cy="16"/>
                  </a:xfrm>
                  <a:custGeom>
                    <a:avLst/>
                    <a:gdLst>
                      <a:gd name="T0" fmla="*/ 6 w 6"/>
                      <a:gd name="T1" fmla="*/ 6 h 6"/>
                      <a:gd name="T2" fmla="*/ 6 w 6"/>
                      <a:gd name="T3" fmla="*/ 6 h 6"/>
                      <a:gd name="T4" fmla="*/ 6 w 6"/>
                      <a:gd name="T5" fmla="*/ 6 h 6"/>
                      <a:gd name="T6" fmla="*/ 5 w 6"/>
                      <a:gd name="T7" fmla="*/ 5 h 6"/>
                      <a:gd name="T8" fmla="*/ 6 w 6"/>
                      <a:gd name="T9" fmla="*/ 6 h 6"/>
                      <a:gd name="T10" fmla="*/ 5 w 6"/>
                      <a:gd name="T11" fmla="*/ 5 h 6"/>
                      <a:gd name="T12" fmla="*/ 4 w 6"/>
                      <a:gd name="T13" fmla="*/ 3 h 6"/>
                      <a:gd name="T14" fmla="*/ 2 w 6"/>
                      <a:gd name="T15" fmla="*/ 2 h 6"/>
                      <a:gd name="T16" fmla="*/ 2 w 6"/>
                      <a:gd name="T17" fmla="*/ 2 h 6"/>
                      <a:gd name="T18" fmla="*/ 2 w 6"/>
                      <a:gd name="T19" fmla="*/ 2 h 6"/>
                      <a:gd name="T20" fmla="*/ 1 w 6"/>
                      <a:gd name="T21" fmla="*/ 1 h 6"/>
                      <a:gd name="T22" fmla="*/ 0 w 6"/>
                      <a:gd name="T23" fmla="*/ 0 h 6"/>
                      <a:gd name="T24" fmla="*/ 0 w 6"/>
                      <a:gd name="T25" fmla="*/ 0 h 6"/>
                      <a:gd name="T26" fmla="*/ 0 w 6"/>
                      <a:gd name="T27" fmla="*/ 1 h 6"/>
                      <a:gd name="T28" fmla="*/ 0 w 6"/>
                      <a:gd name="T29" fmla="*/ 1 h 6"/>
                      <a:gd name="T30" fmla="*/ 1 w 6"/>
                      <a:gd name="T31" fmla="*/ 1 h 6"/>
                      <a:gd name="T32" fmla="*/ 1 w 6"/>
                      <a:gd name="T33" fmla="*/ 2 h 6"/>
                      <a:gd name="T34" fmla="*/ 1 w 6"/>
                      <a:gd name="T35" fmla="*/ 2 h 6"/>
                      <a:gd name="T36" fmla="*/ 1 w 6"/>
                      <a:gd name="T37" fmla="*/ 2 h 6"/>
                      <a:gd name="T38" fmla="*/ 1 w 6"/>
                      <a:gd name="T39" fmla="*/ 2 h 6"/>
                      <a:gd name="T40" fmla="*/ 1 w 6"/>
                      <a:gd name="T41" fmla="*/ 2 h 6"/>
                      <a:gd name="T42" fmla="*/ 2 w 6"/>
                      <a:gd name="T43" fmla="*/ 2 h 6"/>
                      <a:gd name="T44" fmla="*/ 2 w 6"/>
                      <a:gd name="T45" fmla="*/ 3 h 6"/>
                      <a:gd name="T46" fmla="*/ 2 w 6"/>
                      <a:gd name="T47" fmla="*/ 3 h 6"/>
                      <a:gd name="T48" fmla="*/ 2 w 6"/>
                      <a:gd name="T49" fmla="*/ 3 h 6"/>
                      <a:gd name="T50" fmla="*/ 2 w 6"/>
                      <a:gd name="T51" fmla="*/ 3 h 6"/>
                      <a:gd name="T52" fmla="*/ 2 w 6"/>
                      <a:gd name="T53" fmla="*/ 3 h 6"/>
                      <a:gd name="T54" fmla="*/ 3 w 6"/>
                      <a:gd name="T55" fmla="*/ 4 h 6"/>
                      <a:gd name="T56" fmla="*/ 3 w 6"/>
                      <a:gd name="T57" fmla="*/ 4 h 6"/>
                      <a:gd name="T58" fmla="*/ 3 w 6"/>
                      <a:gd name="T59" fmla="*/ 4 h 6"/>
                      <a:gd name="T60" fmla="*/ 3 w 6"/>
                      <a:gd name="T61" fmla="*/ 4 h 6"/>
                      <a:gd name="T62" fmla="*/ 4 w 6"/>
                      <a:gd name="T63" fmla="*/ 5 h 6"/>
                      <a:gd name="T64" fmla="*/ 4 w 6"/>
                      <a:gd name="T65" fmla="*/ 5 h 6"/>
                      <a:gd name="T66" fmla="*/ 4 w 6"/>
                      <a:gd name="T67" fmla="*/ 5 h 6"/>
                      <a:gd name="T68" fmla="*/ 4 w 6"/>
                      <a:gd name="T69" fmla="*/ 5 h 6"/>
                      <a:gd name="T70" fmla="*/ 4 w 6"/>
                      <a:gd name="T71" fmla="*/ 5 h 6"/>
                      <a:gd name="T72" fmla="*/ 4 w 6"/>
                      <a:gd name="T73" fmla="*/ 5 h 6"/>
                      <a:gd name="T74" fmla="*/ 5 w 6"/>
                      <a:gd name="T75" fmla="*/ 5 h 6"/>
                      <a:gd name="T76" fmla="*/ 5 w 6"/>
                      <a:gd name="T77" fmla="*/ 5 h 6"/>
                      <a:gd name="T78" fmla="*/ 5 w 6"/>
                      <a:gd name="T79" fmla="*/ 5 h 6"/>
                      <a:gd name="T80" fmla="*/ 5 w 6"/>
                      <a:gd name="T81" fmla="*/ 5 h 6"/>
                      <a:gd name="T82" fmla="*/ 5 w 6"/>
                      <a:gd name="T83" fmla="*/ 5 h 6"/>
                      <a:gd name="T84" fmla="*/ 5 w 6"/>
                      <a:gd name="T85" fmla="*/ 5 h 6"/>
                      <a:gd name="T86" fmla="*/ 5 w 6"/>
                      <a:gd name="T87" fmla="*/ 5 h 6"/>
                      <a:gd name="T88" fmla="*/ 5 w 6"/>
                      <a:gd name="T89" fmla="*/ 6 h 6"/>
                      <a:gd name="T90" fmla="*/ 5 w 6"/>
                      <a:gd name="T91" fmla="*/ 6 h 6"/>
                      <a:gd name="T92" fmla="*/ 5 w 6"/>
                      <a:gd name="T93" fmla="*/ 6 h 6"/>
                      <a:gd name="T94" fmla="*/ 5 w 6"/>
                      <a:gd name="T95" fmla="*/ 6 h 6"/>
                      <a:gd name="T96" fmla="*/ 5 w 6"/>
                      <a:gd name="T97" fmla="*/ 6 h 6"/>
                      <a:gd name="T98" fmla="*/ 5 w 6"/>
                      <a:gd name="T99" fmla="*/ 6 h 6"/>
                      <a:gd name="T100" fmla="*/ 5 w 6"/>
                      <a:gd name="T101" fmla="*/ 6 h 6"/>
                      <a:gd name="T102" fmla="*/ 6 w 6"/>
                      <a:gd name="T103" fmla="*/ 6 h 6"/>
                      <a:gd name="T104" fmla="*/ 5 w 6"/>
                      <a:gd name="T105" fmla="*/ 6 h 6"/>
                      <a:gd name="T106" fmla="*/ 5 w 6"/>
                      <a:gd name="T107" fmla="*/ 6 h 6"/>
                      <a:gd name="T108" fmla="*/ 6 w 6"/>
                      <a:gd name="T10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6" h="6">
                        <a:moveTo>
                          <a:pt x="6" y="6"/>
                        </a:move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6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6" y="6"/>
                        </a:cubicBezTo>
                        <a:cubicBezTo>
                          <a:pt x="5" y="6"/>
                          <a:pt x="5" y="5"/>
                          <a:pt x="5" y="5"/>
                        </a:cubicBezTo>
                        <a:cubicBezTo>
                          <a:pt x="4" y="3"/>
                          <a:pt x="4" y="3"/>
                          <a:pt x="4" y="3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1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2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6" y="6"/>
                        </a:cubicBezTo>
                        <a:cubicBezTo>
                          <a:pt x="6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8" name="Freeform 1456"/>
                  <p:cNvSpPr>
                    <a:spLocks/>
                  </p:cNvSpPr>
                  <p:nvPr/>
                </p:nvSpPr>
                <p:spPr bwMode="auto">
                  <a:xfrm>
                    <a:off x="3499" y="1287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0 h 1"/>
                      <a:gd name="T8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29" name="Freeform 1457"/>
                  <p:cNvSpPr>
                    <a:spLocks/>
                  </p:cNvSpPr>
                  <p:nvPr/>
                </p:nvSpPr>
                <p:spPr bwMode="auto">
                  <a:xfrm>
                    <a:off x="3497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0" name="Freeform 1458"/>
                  <p:cNvSpPr>
                    <a:spLocks/>
                  </p:cNvSpPr>
                  <p:nvPr/>
                </p:nvSpPr>
                <p:spPr bwMode="auto">
                  <a:xfrm>
                    <a:off x="3497" y="1318"/>
                    <a:ext cx="2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1" name="Oval 1459"/>
                  <p:cNvSpPr>
                    <a:spLocks noChangeArrowheads="1"/>
                  </p:cNvSpPr>
                  <p:nvPr/>
                </p:nvSpPr>
                <p:spPr bwMode="auto">
                  <a:xfrm>
                    <a:off x="3499" y="130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2" name="Freeform 1460"/>
                  <p:cNvSpPr>
                    <a:spLocks/>
                  </p:cNvSpPr>
                  <p:nvPr/>
                </p:nvSpPr>
                <p:spPr bwMode="auto">
                  <a:xfrm>
                    <a:off x="3107" y="1429"/>
                    <a:ext cx="6" cy="3"/>
                  </a:xfrm>
                  <a:custGeom>
                    <a:avLst/>
                    <a:gdLst>
                      <a:gd name="T0" fmla="*/ 1 w 2"/>
                      <a:gd name="T1" fmla="*/ 1 h 1"/>
                      <a:gd name="T2" fmla="*/ 2 w 2"/>
                      <a:gd name="T3" fmla="*/ 0 h 1"/>
                      <a:gd name="T4" fmla="*/ 1 w 2"/>
                      <a:gd name="T5" fmla="*/ 0 h 1"/>
                      <a:gd name="T6" fmla="*/ 1 w 2"/>
                      <a:gd name="T7" fmla="*/ 1 h 1"/>
                      <a:gd name="T8" fmla="*/ 0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1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1 w 2"/>
                      <a:gd name="T1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1">
                        <a:moveTo>
                          <a:pt x="1" y="1"/>
                        </a:move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3" name="Freeform 1461"/>
                  <p:cNvSpPr>
                    <a:spLocks/>
                  </p:cNvSpPr>
                  <p:nvPr/>
                </p:nvSpPr>
                <p:spPr bwMode="auto">
                  <a:xfrm>
                    <a:off x="3494" y="1285"/>
                    <a:ext cx="3" cy="2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0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1 w 1"/>
                      <a:gd name="T15" fmla="*/ 1 h 1"/>
                      <a:gd name="T16" fmla="*/ 1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0 w 1"/>
                      <a:gd name="T27" fmla="*/ 1 h 1"/>
                      <a:gd name="T28" fmla="*/ 0 w 1"/>
                      <a:gd name="T2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4" name="Freeform 1462"/>
                  <p:cNvSpPr>
                    <a:spLocks/>
                  </p:cNvSpPr>
                  <p:nvPr/>
                </p:nvSpPr>
                <p:spPr bwMode="auto">
                  <a:xfrm>
                    <a:off x="3494" y="1285"/>
                    <a:ext cx="0" cy="2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5" name="Oval 1463"/>
                  <p:cNvSpPr>
                    <a:spLocks noChangeArrowheads="1"/>
                  </p:cNvSpPr>
                  <p:nvPr/>
                </p:nvSpPr>
                <p:spPr bwMode="auto">
                  <a:xfrm>
                    <a:off x="3494" y="1285"/>
                    <a:ext cx="1" cy="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6" name="Freeform 1464"/>
                  <p:cNvSpPr>
                    <a:spLocks/>
                  </p:cNvSpPr>
                  <p:nvPr/>
                </p:nvSpPr>
                <p:spPr bwMode="auto">
                  <a:xfrm>
                    <a:off x="3494" y="13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7" name="Freeform 1465"/>
                  <p:cNvSpPr>
                    <a:spLocks/>
                  </p:cNvSpPr>
                  <p:nvPr/>
                </p:nvSpPr>
                <p:spPr bwMode="auto">
                  <a:xfrm>
                    <a:off x="3497" y="1287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1 h 1"/>
                      <a:gd name="T5" fmla="*/ 1 h 1"/>
                      <a:gd name="T6" fmla="*/ 1 h 1"/>
                      <a:gd name="T7" fmla="*/ 0 h 1"/>
                      <a:gd name="T8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8" name="Oval 1466"/>
                  <p:cNvSpPr>
                    <a:spLocks noChangeArrowheads="1"/>
                  </p:cNvSpPr>
                  <p:nvPr/>
                </p:nvSpPr>
                <p:spPr bwMode="auto">
                  <a:xfrm>
                    <a:off x="3052" y="1479"/>
                    <a:ext cx="3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39" name="Oval 1467"/>
                  <p:cNvSpPr>
                    <a:spLocks noChangeArrowheads="1"/>
                  </p:cNvSpPr>
                  <p:nvPr/>
                </p:nvSpPr>
                <p:spPr bwMode="auto">
                  <a:xfrm>
                    <a:off x="3491" y="128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0" name="Freeform 1468"/>
                  <p:cNvSpPr>
                    <a:spLocks/>
                  </p:cNvSpPr>
                  <p:nvPr/>
                </p:nvSpPr>
                <p:spPr bwMode="auto">
                  <a:xfrm>
                    <a:off x="2607" y="14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1" name="Freeform 1469"/>
                  <p:cNvSpPr>
                    <a:spLocks/>
                  </p:cNvSpPr>
                  <p:nvPr/>
                </p:nvSpPr>
                <p:spPr bwMode="auto">
                  <a:xfrm>
                    <a:off x="2615" y="1412"/>
                    <a:ext cx="0" cy="3"/>
                  </a:xfrm>
                  <a:custGeom>
                    <a:avLst/>
                    <a:gdLst>
                      <a:gd name="T0" fmla="*/ 0 h 3"/>
                      <a:gd name="T1" fmla="*/ 3 h 3"/>
                      <a:gd name="T2" fmla="*/ 0 h 3"/>
                      <a:gd name="T3" fmla="*/ 0 h 3"/>
                      <a:gd name="T4" fmla="*/ 0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3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2" name="Freeform 1470"/>
                  <p:cNvSpPr>
                    <a:spLocks/>
                  </p:cNvSpPr>
                  <p:nvPr/>
                </p:nvSpPr>
                <p:spPr bwMode="auto">
                  <a:xfrm>
                    <a:off x="2615" y="1410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1 h 1"/>
                      <a:gd name="T8" fmla="*/ 1 h 1"/>
                      <a:gd name="T9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3" name="Freeform 1471"/>
                  <p:cNvSpPr>
                    <a:spLocks/>
                  </p:cNvSpPr>
                  <p:nvPr/>
                </p:nvSpPr>
                <p:spPr bwMode="auto">
                  <a:xfrm>
                    <a:off x="2604" y="1412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4" name="Oval 1472"/>
                  <p:cNvSpPr>
                    <a:spLocks noChangeArrowheads="1"/>
                  </p:cNvSpPr>
                  <p:nvPr/>
                </p:nvSpPr>
                <p:spPr bwMode="auto">
                  <a:xfrm>
                    <a:off x="2615" y="140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5" name="Freeform 1473"/>
                  <p:cNvSpPr>
                    <a:spLocks/>
                  </p:cNvSpPr>
                  <p:nvPr/>
                </p:nvSpPr>
                <p:spPr bwMode="auto">
                  <a:xfrm>
                    <a:off x="2604" y="14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6" name="Freeform 1474"/>
                  <p:cNvSpPr>
                    <a:spLocks/>
                  </p:cNvSpPr>
                  <p:nvPr/>
                </p:nvSpPr>
                <p:spPr bwMode="auto">
                  <a:xfrm>
                    <a:off x="2601" y="1407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0 h 1"/>
                      <a:gd name="T6" fmla="*/ 1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1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7" name="Oval 1475"/>
                  <p:cNvSpPr>
                    <a:spLocks noChangeArrowheads="1"/>
                  </p:cNvSpPr>
                  <p:nvPr/>
                </p:nvSpPr>
                <p:spPr bwMode="auto">
                  <a:xfrm>
                    <a:off x="2604" y="141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8" name="Freeform 1476"/>
                  <p:cNvSpPr>
                    <a:spLocks/>
                  </p:cNvSpPr>
                  <p:nvPr/>
                </p:nvSpPr>
                <p:spPr bwMode="auto">
                  <a:xfrm>
                    <a:off x="2615" y="1404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49" name="Freeform 1477"/>
                  <p:cNvSpPr>
                    <a:spLocks/>
                  </p:cNvSpPr>
                  <p:nvPr/>
                </p:nvSpPr>
                <p:spPr bwMode="auto">
                  <a:xfrm>
                    <a:off x="2599" y="1393"/>
                    <a:ext cx="2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0" name="Freeform 1478"/>
                  <p:cNvSpPr>
                    <a:spLocks/>
                  </p:cNvSpPr>
                  <p:nvPr/>
                </p:nvSpPr>
                <p:spPr bwMode="auto">
                  <a:xfrm>
                    <a:off x="2615" y="14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1" name="Rectangle 1479"/>
                  <p:cNvSpPr>
                    <a:spLocks noChangeArrowheads="1"/>
                  </p:cNvSpPr>
                  <p:nvPr/>
                </p:nvSpPr>
                <p:spPr bwMode="auto">
                  <a:xfrm>
                    <a:off x="2615" y="142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2" name="Freeform 1480"/>
                  <p:cNvSpPr>
                    <a:spLocks/>
                  </p:cNvSpPr>
                  <p:nvPr/>
                </p:nvSpPr>
                <p:spPr bwMode="auto">
                  <a:xfrm>
                    <a:off x="2618" y="1424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3" name="Freeform 1481"/>
                  <p:cNvSpPr>
                    <a:spLocks/>
                  </p:cNvSpPr>
                  <p:nvPr/>
                </p:nvSpPr>
                <p:spPr bwMode="auto">
                  <a:xfrm>
                    <a:off x="2618" y="1410"/>
                    <a:ext cx="0" cy="2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1 h 1"/>
                      <a:gd name="T4" fmla="*/ 0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4" name="Freeform 1482"/>
                  <p:cNvSpPr>
                    <a:spLocks/>
                  </p:cNvSpPr>
                  <p:nvPr/>
                </p:nvSpPr>
                <p:spPr bwMode="auto">
                  <a:xfrm>
                    <a:off x="3146" y="139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5" name="Freeform 1483"/>
                  <p:cNvSpPr>
                    <a:spLocks/>
                  </p:cNvSpPr>
                  <p:nvPr/>
                </p:nvSpPr>
                <p:spPr bwMode="auto">
                  <a:xfrm>
                    <a:off x="2618" y="142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6" name="Freeform 1484"/>
                  <p:cNvSpPr>
                    <a:spLocks/>
                  </p:cNvSpPr>
                  <p:nvPr/>
                </p:nvSpPr>
                <p:spPr bwMode="auto">
                  <a:xfrm>
                    <a:off x="3149" y="1401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1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7" name="Freeform 1485"/>
                  <p:cNvSpPr>
                    <a:spLocks/>
                  </p:cNvSpPr>
                  <p:nvPr/>
                </p:nvSpPr>
                <p:spPr bwMode="auto">
                  <a:xfrm>
                    <a:off x="2618" y="1412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1 h 1"/>
                      <a:gd name="T5" fmla="*/ 0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8" name="Freeform 1486"/>
                  <p:cNvSpPr>
                    <a:spLocks/>
                  </p:cNvSpPr>
                  <p:nvPr/>
                </p:nvSpPr>
                <p:spPr bwMode="auto">
                  <a:xfrm>
                    <a:off x="2612" y="141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1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59" name="Freeform 1487"/>
                  <p:cNvSpPr>
                    <a:spLocks/>
                  </p:cNvSpPr>
                  <p:nvPr/>
                </p:nvSpPr>
                <p:spPr bwMode="auto">
                  <a:xfrm>
                    <a:off x="3146" y="139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0" name="Rectangle 1488"/>
                  <p:cNvSpPr>
                    <a:spLocks noChangeArrowheads="1"/>
                  </p:cNvSpPr>
                  <p:nvPr/>
                </p:nvSpPr>
                <p:spPr bwMode="auto">
                  <a:xfrm>
                    <a:off x="2615" y="1421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1" name="Freeform 1489"/>
                  <p:cNvSpPr>
                    <a:spLocks/>
                  </p:cNvSpPr>
                  <p:nvPr/>
                </p:nvSpPr>
                <p:spPr bwMode="auto">
                  <a:xfrm>
                    <a:off x="2612" y="1404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2" name="Freeform 1490"/>
                  <p:cNvSpPr>
                    <a:spLocks/>
                  </p:cNvSpPr>
                  <p:nvPr/>
                </p:nvSpPr>
                <p:spPr bwMode="auto">
                  <a:xfrm>
                    <a:off x="2615" y="1424"/>
                    <a:ext cx="3" cy="2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1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3" name="Freeform 1491"/>
                  <p:cNvSpPr>
                    <a:spLocks/>
                  </p:cNvSpPr>
                  <p:nvPr/>
                </p:nvSpPr>
                <p:spPr bwMode="auto">
                  <a:xfrm>
                    <a:off x="2618" y="14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4" name="Freeform 1492"/>
                  <p:cNvSpPr>
                    <a:spLocks/>
                  </p:cNvSpPr>
                  <p:nvPr/>
                </p:nvSpPr>
                <p:spPr bwMode="auto">
                  <a:xfrm>
                    <a:off x="2618" y="1415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5" name="Freeform 1493"/>
                  <p:cNvSpPr>
                    <a:spLocks/>
                  </p:cNvSpPr>
                  <p:nvPr/>
                </p:nvSpPr>
                <p:spPr bwMode="auto">
                  <a:xfrm>
                    <a:off x="2621" y="14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6" name="Freeform 1494"/>
                  <p:cNvSpPr>
                    <a:spLocks/>
                  </p:cNvSpPr>
                  <p:nvPr/>
                </p:nvSpPr>
                <p:spPr bwMode="auto">
                  <a:xfrm>
                    <a:off x="2618" y="1418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7" name="Freeform 1495"/>
                  <p:cNvSpPr>
                    <a:spLocks/>
                  </p:cNvSpPr>
                  <p:nvPr/>
                </p:nvSpPr>
                <p:spPr bwMode="auto">
                  <a:xfrm>
                    <a:off x="2615" y="1421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8" name="Freeform 1496"/>
                  <p:cNvSpPr>
                    <a:spLocks/>
                  </p:cNvSpPr>
                  <p:nvPr/>
                </p:nvSpPr>
                <p:spPr bwMode="auto">
                  <a:xfrm>
                    <a:off x="2615" y="14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69" name="Freeform 1497"/>
                  <p:cNvSpPr>
                    <a:spLocks/>
                  </p:cNvSpPr>
                  <p:nvPr/>
                </p:nvSpPr>
                <p:spPr bwMode="auto">
                  <a:xfrm>
                    <a:off x="2599" y="137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0" name="Freeform 1498"/>
                  <p:cNvSpPr>
                    <a:spLocks/>
                  </p:cNvSpPr>
                  <p:nvPr/>
                </p:nvSpPr>
                <p:spPr bwMode="auto">
                  <a:xfrm>
                    <a:off x="2612" y="1435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0 h 1"/>
                      <a:gd name="T4" fmla="*/ 1 w 1"/>
                      <a:gd name="T5" fmla="*/ 0 h 1"/>
                      <a:gd name="T6" fmla="*/ 0 w 1"/>
                      <a:gd name="T7" fmla="*/ 1 h 1"/>
                      <a:gd name="T8" fmla="*/ 1 w 1"/>
                      <a:gd name="T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1" name="Freeform 1499"/>
                  <p:cNvSpPr>
                    <a:spLocks/>
                  </p:cNvSpPr>
                  <p:nvPr/>
                </p:nvSpPr>
                <p:spPr bwMode="auto">
                  <a:xfrm>
                    <a:off x="2949" y="1401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1 w 1"/>
                      <a:gd name="T13" fmla="*/ 0 h 1"/>
                      <a:gd name="T14" fmla="*/ 1 w 1"/>
                      <a:gd name="T15" fmla="*/ 0 h 1"/>
                      <a:gd name="T16" fmla="*/ 0 w 1"/>
                      <a:gd name="T1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2" name="Freeform 1500"/>
                  <p:cNvSpPr>
                    <a:spLocks/>
                  </p:cNvSpPr>
                  <p:nvPr/>
                </p:nvSpPr>
                <p:spPr bwMode="auto">
                  <a:xfrm>
                    <a:off x="2610" y="1399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  <a:gd name="T5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3" name="Freeform 1501"/>
                  <p:cNvSpPr>
                    <a:spLocks/>
                  </p:cNvSpPr>
                  <p:nvPr/>
                </p:nvSpPr>
                <p:spPr bwMode="auto">
                  <a:xfrm>
                    <a:off x="3155" y="14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4" name="Freeform 1502"/>
                  <p:cNvSpPr>
                    <a:spLocks/>
                  </p:cNvSpPr>
                  <p:nvPr/>
                </p:nvSpPr>
                <p:spPr bwMode="auto">
                  <a:xfrm>
                    <a:off x="2618" y="1404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5" name="Freeform 1503"/>
                  <p:cNvSpPr>
                    <a:spLocks/>
                  </p:cNvSpPr>
                  <p:nvPr/>
                </p:nvSpPr>
                <p:spPr bwMode="auto">
                  <a:xfrm>
                    <a:off x="2618" y="1424"/>
                    <a:ext cx="3" cy="0"/>
                  </a:xfrm>
                  <a:custGeom>
                    <a:avLst/>
                    <a:gdLst>
                      <a:gd name="T0" fmla="*/ 0 w 1"/>
                      <a:gd name="T1" fmla="*/ 1 w 1"/>
                      <a:gd name="T2" fmla="*/ 0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6" name="Freeform 1504"/>
                  <p:cNvSpPr>
                    <a:spLocks/>
                  </p:cNvSpPr>
                  <p:nvPr/>
                </p:nvSpPr>
                <p:spPr bwMode="auto">
                  <a:xfrm>
                    <a:off x="2604" y="1393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1 w 1"/>
                      <a:gd name="T9" fmla="*/ 1 h 1"/>
                      <a:gd name="T10" fmla="*/ 1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7" name="Freeform 1505"/>
                  <p:cNvSpPr>
                    <a:spLocks/>
                  </p:cNvSpPr>
                  <p:nvPr/>
                </p:nvSpPr>
                <p:spPr bwMode="auto">
                  <a:xfrm>
                    <a:off x="3510" y="1290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1 w 1"/>
                      <a:gd name="T11" fmla="*/ 1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  <a:gd name="T20" fmla="*/ 0 w 1"/>
                      <a:gd name="T21" fmla="*/ 0 h 1"/>
                      <a:gd name="T22" fmla="*/ 0 w 1"/>
                      <a:gd name="T2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8" name="Freeform 1506"/>
                  <p:cNvSpPr>
                    <a:spLocks/>
                  </p:cNvSpPr>
                  <p:nvPr/>
                </p:nvSpPr>
                <p:spPr bwMode="auto">
                  <a:xfrm>
                    <a:off x="3505" y="1285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1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79" name="Oval 1507"/>
                  <p:cNvSpPr>
                    <a:spLocks noChangeArrowheads="1"/>
                  </p:cNvSpPr>
                  <p:nvPr/>
                </p:nvSpPr>
                <p:spPr bwMode="auto">
                  <a:xfrm>
                    <a:off x="3555" y="1337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0" name="Oval 1508"/>
                  <p:cNvSpPr>
                    <a:spLocks noChangeArrowheads="1"/>
                  </p:cNvSpPr>
                  <p:nvPr/>
                </p:nvSpPr>
                <p:spPr bwMode="auto">
                  <a:xfrm>
                    <a:off x="3561" y="1354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1" name="Freeform 1509"/>
                  <p:cNvSpPr>
                    <a:spLocks/>
                  </p:cNvSpPr>
                  <p:nvPr/>
                </p:nvSpPr>
                <p:spPr bwMode="auto">
                  <a:xfrm>
                    <a:off x="3555" y="1354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1 h 1"/>
                      <a:gd name="T8" fmla="*/ 0 w 1"/>
                      <a:gd name="T9" fmla="*/ 0 h 1"/>
                      <a:gd name="T10" fmla="*/ 0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2" name="Freeform 1510"/>
                  <p:cNvSpPr>
                    <a:spLocks/>
                  </p:cNvSpPr>
                  <p:nvPr/>
                </p:nvSpPr>
                <p:spPr bwMode="auto">
                  <a:xfrm>
                    <a:off x="3505" y="1285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1 h 1"/>
                      <a:gd name="T6" fmla="*/ 0 w 1"/>
                      <a:gd name="T7" fmla="*/ 0 h 1"/>
                      <a:gd name="T8" fmla="*/ 0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3" name="Freeform 1511"/>
                  <p:cNvSpPr>
                    <a:spLocks/>
                  </p:cNvSpPr>
                  <p:nvPr/>
                </p:nvSpPr>
                <p:spPr bwMode="auto">
                  <a:xfrm>
                    <a:off x="3549" y="1329"/>
                    <a:ext cx="3" cy="6"/>
                  </a:xfrm>
                  <a:custGeom>
                    <a:avLst/>
                    <a:gdLst>
                      <a:gd name="T0" fmla="*/ 0 w 1"/>
                      <a:gd name="T1" fmla="*/ 1 h 2"/>
                      <a:gd name="T2" fmla="*/ 1 w 1"/>
                      <a:gd name="T3" fmla="*/ 1 h 2"/>
                      <a:gd name="T4" fmla="*/ 0 w 1"/>
                      <a:gd name="T5" fmla="*/ 1 h 2"/>
                      <a:gd name="T6" fmla="*/ 1 w 1"/>
                      <a:gd name="T7" fmla="*/ 2 h 2"/>
                      <a:gd name="T8" fmla="*/ 1 w 1"/>
                      <a:gd name="T9" fmla="*/ 2 h 2"/>
                      <a:gd name="T10" fmla="*/ 1 w 1"/>
                      <a:gd name="T11" fmla="*/ 2 h 2"/>
                      <a:gd name="T12" fmla="*/ 1 w 1"/>
                      <a:gd name="T13" fmla="*/ 2 h 2"/>
                      <a:gd name="T14" fmla="*/ 1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0 h 2"/>
                      <a:gd name="T20" fmla="*/ 0 w 1"/>
                      <a:gd name="T21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" h="2">
                        <a:moveTo>
                          <a:pt x="0" y="1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4" name="Freeform 1512"/>
                  <p:cNvSpPr>
                    <a:spLocks/>
                  </p:cNvSpPr>
                  <p:nvPr/>
                </p:nvSpPr>
                <p:spPr bwMode="auto">
                  <a:xfrm>
                    <a:off x="3049" y="1507"/>
                    <a:ext cx="3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0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5" name="Freeform 1513"/>
                  <p:cNvSpPr>
                    <a:spLocks/>
                  </p:cNvSpPr>
                  <p:nvPr/>
                </p:nvSpPr>
                <p:spPr bwMode="auto">
                  <a:xfrm>
                    <a:off x="3552" y="1332"/>
                    <a:ext cx="0" cy="3"/>
                  </a:xfrm>
                  <a:custGeom>
                    <a:avLst/>
                    <a:gdLst>
                      <a:gd name="T0" fmla="*/ 0 h 1"/>
                      <a:gd name="T1" fmla="*/ 1 h 1"/>
                      <a:gd name="T2" fmla="*/ 1 h 1"/>
                      <a:gd name="T3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6" name="Freeform 1514"/>
                  <p:cNvSpPr>
                    <a:spLocks/>
                  </p:cNvSpPr>
                  <p:nvPr/>
                </p:nvSpPr>
                <p:spPr bwMode="auto">
                  <a:xfrm>
                    <a:off x="3516" y="13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7" name="Freeform 1515"/>
                  <p:cNvSpPr>
                    <a:spLocks/>
                  </p:cNvSpPr>
                  <p:nvPr/>
                </p:nvSpPr>
                <p:spPr bwMode="auto">
                  <a:xfrm>
                    <a:off x="2996" y="1552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8" name="Freeform 1516"/>
                  <p:cNvSpPr>
                    <a:spLocks/>
                  </p:cNvSpPr>
                  <p:nvPr/>
                </p:nvSpPr>
                <p:spPr bwMode="auto">
                  <a:xfrm>
                    <a:off x="2829" y="1666"/>
                    <a:ext cx="0" cy="2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89" name="Freeform 1517"/>
                  <p:cNvSpPr>
                    <a:spLocks/>
                  </p:cNvSpPr>
                  <p:nvPr/>
                </p:nvSpPr>
                <p:spPr bwMode="auto">
                  <a:xfrm>
                    <a:off x="2776" y="1674"/>
                    <a:ext cx="6" cy="6"/>
                  </a:xfrm>
                  <a:custGeom>
                    <a:avLst/>
                    <a:gdLst>
                      <a:gd name="T0" fmla="*/ 0 w 2"/>
                      <a:gd name="T1" fmla="*/ 1 h 2"/>
                      <a:gd name="T2" fmla="*/ 0 w 2"/>
                      <a:gd name="T3" fmla="*/ 2 h 2"/>
                      <a:gd name="T4" fmla="*/ 0 w 2"/>
                      <a:gd name="T5" fmla="*/ 2 h 2"/>
                      <a:gd name="T6" fmla="*/ 0 w 2"/>
                      <a:gd name="T7" fmla="*/ 2 h 2"/>
                      <a:gd name="T8" fmla="*/ 2 w 2"/>
                      <a:gd name="T9" fmla="*/ 0 h 2"/>
                      <a:gd name="T10" fmla="*/ 2 w 2"/>
                      <a:gd name="T11" fmla="*/ 0 h 2"/>
                      <a:gd name="T12" fmla="*/ 2 w 2"/>
                      <a:gd name="T13" fmla="*/ 0 h 2"/>
                      <a:gd name="T14" fmla="*/ 1 w 2"/>
                      <a:gd name="T15" fmla="*/ 1 h 2"/>
                      <a:gd name="T16" fmla="*/ 0 w 2"/>
                      <a:gd name="T17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2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0" name="Freeform 1518"/>
                  <p:cNvSpPr>
                    <a:spLocks/>
                  </p:cNvSpPr>
                  <p:nvPr/>
                </p:nvSpPr>
                <p:spPr bwMode="auto">
                  <a:xfrm>
                    <a:off x="2999" y="1585"/>
                    <a:ext cx="5" cy="6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1 h 2"/>
                      <a:gd name="T4" fmla="*/ 1 w 2"/>
                      <a:gd name="T5" fmla="*/ 1 h 2"/>
                      <a:gd name="T6" fmla="*/ 2 w 2"/>
                      <a:gd name="T7" fmla="*/ 1 h 2"/>
                      <a:gd name="T8" fmla="*/ 2 w 2"/>
                      <a:gd name="T9" fmla="*/ 1 h 2"/>
                      <a:gd name="T10" fmla="*/ 2 w 2"/>
                      <a:gd name="T11" fmla="*/ 0 h 2"/>
                      <a:gd name="T12" fmla="*/ 0 w 2"/>
                      <a:gd name="T13" fmla="*/ 1 h 2"/>
                      <a:gd name="T14" fmla="*/ 0 w 2"/>
                      <a:gd name="T15" fmla="*/ 2 h 2"/>
                      <a:gd name="T16" fmla="*/ 0 w 2"/>
                      <a:gd name="T17" fmla="*/ 2 h 2"/>
                      <a:gd name="T18" fmla="*/ 0 w 2"/>
                      <a:gd name="T19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1" name="Freeform 1519"/>
                  <p:cNvSpPr>
                    <a:spLocks/>
                  </p:cNvSpPr>
                  <p:nvPr/>
                </p:nvSpPr>
                <p:spPr bwMode="auto">
                  <a:xfrm>
                    <a:off x="2768" y="1680"/>
                    <a:ext cx="6" cy="5"/>
                  </a:xfrm>
                  <a:custGeom>
                    <a:avLst/>
                    <a:gdLst>
                      <a:gd name="T0" fmla="*/ 0 w 2"/>
                      <a:gd name="T1" fmla="*/ 2 h 2"/>
                      <a:gd name="T2" fmla="*/ 0 w 2"/>
                      <a:gd name="T3" fmla="*/ 2 h 2"/>
                      <a:gd name="T4" fmla="*/ 0 w 2"/>
                      <a:gd name="T5" fmla="*/ 1 h 2"/>
                      <a:gd name="T6" fmla="*/ 1 w 2"/>
                      <a:gd name="T7" fmla="*/ 1 h 2"/>
                      <a:gd name="T8" fmla="*/ 2 w 2"/>
                      <a:gd name="T9" fmla="*/ 0 h 2"/>
                      <a:gd name="T10" fmla="*/ 2 w 2"/>
                      <a:gd name="T11" fmla="*/ 0 h 2"/>
                      <a:gd name="T12" fmla="*/ 0 w 2"/>
                      <a:gd name="T13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" h="2">
                        <a:moveTo>
                          <a:pt x="0" y="2"/>
                        </a:move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2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2" name="Freeform 1520"/>
                  <p:cNvSpPr>
                    <a:spLocks/>
                  </p:cNvSpPr>
                  <p:nvPr/>
                </p:nvSpPr>
                <p:spPr bwMode="auto">
                  <a:xfrm>
                    <a:off x="2821" y="1663"/>
                    <a:ext cx="6" cy="3"/>
                  </a:xfrm>
                  <a:custGeom>
                    <a:avLst/>
                    <a:gdLst>
                      <a:gd name="T0" fmla="*/ 2 w 2"/>
                      <a:gd name="T1" fmla="*/ 0 h 1"/>
                      <a:gd name="T2" fmla="*/ 1 w 2"/>
                      <a:gd name="T3" fmla="*/ 0 h 1"/>
                      <a:gd name="T4" fmla="*/ 1 w 2"/>
                      <a:gd name="T5" fmla="*/ 0 h 1"/>
                      <a:gd name="T6" fmla="*/ 1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2 w 2"/>
                      <a:gd name="T15" fmla="*/ 1 h 1"/>
                      <a:gd name="T16" fmla="*/ 2 w 2"/>
                      <a:gd name="T17" fmla="*/ 0 h 1"/>
                      <a:gd name="T18" fmla="*/ 2 w 2"/>
                      <a:gd name="T19" fmla="*/ 0 h 1"/>
                      <a:gd name="T20" fmla="*/ 2 w 2"/>
                      <a:gd name="T2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1" y="0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3" name="Freeform 1521"/>
                  <p:cNvSpPr>
                    <a:spLocks/>
                  </p:cNvSpPr>
                  <p:nvPr/>
                </p:nvSpPr>
                <p:spPr bwMode="auto">
                  <a:xfrm>
                    <a:off x="3035" y="1513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1 w 1"/>
                      <a:gd name="T3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4" name="Freeform 1522"/>
                  <p:cNvSpPr>
                    <a:spLocks/>
                  </p:cNvSpPr>
                  <p:nvPr/>
                </p:nvSpPr>
                <p:spPr bwMode="auto">
                  <a:xfrm>
                    <a:off x="2763" y="1685"/>
                    <a:ext cx="5" cy="22"/>
                  </a:xfrm>
                  <a:custGeom>
                    <a:avLst/>
                    <a:gdLst>
                      <a:gd name="T0" fmla="*/ 1 w 2"/>
                      <a:gd name="T1" fmla="*/ 1 h 8"/>
                      <a:gd name="T2" fmla="*/ 2 w 2"/>
                      <a:gd name="T3" fmla="*/ 0 h 8"/>
                      <a:gd name="T4" fmla="*/ 2 w 2"/>
                      <a:gd name="T5" fmla="*/ 0 h 8"/>
                      <a:gd name="T6" fmla="*/ 2 w 2"/>
                      <a:gd name="T7" fmla="*/ 0 h 8"/>
                      <a:gd name="T8" fmla="*/ 0 w 2"/>
                      <a:gd name="T9" fmla="*/ 3 h 8"/>
                      <a:gd name="T10" fmla="*/ 0 w 2"/>
                      <a:gd name="T11" fmla="*/ 5 h 8"/>
                      <a:gd name="T12" fmla="*/ 0 w 2"/>
                      <a:gd name="T13" fmla="*/ 6 h 8"/>
                      <a:gd name="T14" fmla="*/ 0 w 2"/>
                      <a:gd name="T15" fmla="*/ 7 h 8"/>
                      <a:gd name="T16" fmla="*/ 0 w 2"/>
                      <a:gd name="T17" fmla="*/ 8 h 8"/>
                      <a:gd name="T18" fmla="*/ 0 w 2"/>
                      <a:gd name="T19" fmla="*/ 6 h 8"/>
                      <a:gd name="T20" fmla="*/ 0 w 2"/>
                      <a:gd name="T21" fmla="*/ 4 h 8"/>
                      <a:gd name="T22" fmla="*/ 1 w 2"/>
                      <a:gd name="T23" fmla="*/ 1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" h="8">
                        <a:moveTo>
                          <a:pt x="1" y="1"/>
                        </a:moveTo>
                        <a:cubicBezTo>
                          <a:pt x="1" y="1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1" y="0"/>
                          <a:pt x="0" y="2"/>
                          <a:pt x="0" y="3"/>
                        </a:cubicBezTo>
                        <a:cubicBezTo>
                          <a:pt x="0" y="4"/>
                          <a:pt x="0" y="4"/>
                          <a:pt x="0" y="5"/>
                        </a:cubicBezTo>
                        <a:cubicBezTo>
                          <a:pt x="0" y="5"/>
                          <a:pt x="0" y="6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7"/>
                          <a:pt x="0" y="8"/>
                          <a:pt x="0" y="8"/>
                        </a:cubicBezTo>
                        <a:cubicBezTo>
                          <a:pt x="1" y="8"/>
                          <a:pt x="1" y="8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0" y="2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5" name="Freeform 1523"/>
                  <p:cNvSpPr>
                    <a:spLocks/>
                  </p:cNvSpPr>
                  <p:nvPr/>
                </p:nvSpPr>
                <p:spPr bwMode="auto">
                  <a:xfrm>
                    <a:off x="3013" y="1524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1 w 1"/>
                      <a:gd name="T5" fmla="*/ 1 w 1"/>
                      <a:gd name="T6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6" name="Freeform 1524"/>
                  <p:cNvSpPr>
                    <a:spLocks/>
                  </p:cNvSpPr>
                  <p:nvPr/>
                </p:nvSpPr>
                <p:spPr bwMode="auto">
                  <a:xfrm>
                    <a:off x="3043" y="1507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0 h 1"/>
                      <a:gd name="T8" fmla="*/ 0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7" name="Freeform 1525"/>
                  <p:cNvSpPr>
                    <a:spLocks/>
                  </p:cNvSpPr>
                  <p:nvPr/>
                </p:nvSpPr>
                <p:spPr bwMode="auto">
                  <a:xfrm>
                    <a:off x="3538" y="1318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0 h 1"/>
                      <a:gd name="T4" fmla="*/ 0 h 1"/>
                      <a:gd name="T5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8" name="Freeform 1526"/>
                  <p:cNvSpPr>
                    <a:spLocks/>
                  </p:cNvSpPr>
                  <p:nvPr/>
                </p:nvSpPr>
                <p:spPr bwMode="auto">
                  <a:xfrm>
                    <a:off x="3536" y="1315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0 h 1"/>
                      <a:gd name="T7" fmla="*/ 0 h 1"/>
                      <a:gd name="T8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199" name="Freeform 1527"/>
                  <p:cNvSpPr>
                    <a:spLocks/>
                  </p:cNvSpPr>
                  <p:nvPr/>
                </p:nvSpPr>
                <p:spPr bwMode="auto">
                  <a:xfrm>
                    <a:off x="3536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0" name="Freeform 1528"/>
                  <p:cNvSpPr>
                    <a:spLocks/>
                  </p:cNvSpPr>
                  <p:nvPr/>
                </p:nvSpPr>
                <p:spPr bwMode="auto">
                  <a:xfrm>
                    <a:off x="3533" y="1312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1 w 1"/>
                      <a:gd name="T7" fmla="*/ 1 h 1"/>
                      <a:gd name="T8" fmla="*/ 0 w 1"/>
                      <a:gd name="T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1" name="Oval 1529"/>
                  <p:cNvSpPr>
                    <a:spLocks noChangeArrowheads="1"/>
                  </p:cNvSpPr>
                  <p:nvPr/>
                </p:nvSpPr>
                <p:spPr bwMode="auto">
                  <a:xfrm>
                    <a:off x="3533" y="131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2" name="Freeform 1530"/>
                  <p:cNvSpPr>
                    <a:spLocks/>
                  </p:cNvSpPr>
                  <p:nvPr/>
                </p:nvSpPr>
                <p:spPr bwMode="auto">
                  <a:xfrm>
                    <a:off x="3530" y="1312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3" name="Freeform 1531"/>
                  <p:cNvSpPr>
                    <a:spLocks/>
                  </p:cNvSpPr>
                  <p:nvPr/>
                </p:nvSpPr>
                <p:spPr bwMode="auto">
                  <a:xfrm>
                    <a:off x="3533" y="1312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0 w 1"/>
                      <a:gd name="T11" fmla="*/ 0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1 w 1"/>
                      <a:gd name="T17" fmla="*/ 1 h 1"/>
                      <a:gd name="T18" fmla="*/ 1 w 1"/>
                      <a:gd name="T1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4" name="Freeform 1532"/>
                  <p:cNvSpPr>
                    <a:spLocks/>
                  </p:cNvSpPr>
                  <p:nvPr/>
                </p:nvSpPr>
                <p:spPr bwMode="auto">
                  <a:xfrm>
                    <a:off x="3536" y="1318"/>
                    <a:ext cx="2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1 w 1"/>
                      <a:gd name="T4" fmla="*/ 1 w 1"/>
                      <a:gd name="T5" fmla="*/ 1 w 1"/>
                      <a:gd name="T6" fmla="*/ 0 w 1"/>
                      <a:gd name="T7" fmla="*/ 0 w 1"/>
                      <a:gd name="T8" fmla="*/ 1 w 1"/>
                      <a:gd name="T9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5" name="Freeform 1533"/>
                  <p:cNvSpPr>
                    <a:spLocks/>
                  </p:cNvSpPr>
                  <p:nvPr/>
                </p:nvSpPr>
                <p:spPr bwMode="auto">
                  <a:xfrm>
                    <a:off x="3533" y="131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6" name="Freeform 1534"/>
                  <p:cNvSpPr>
                    <a:spLocks/>
                  </p:cNvSpPr>
                  <p:nvPr/>
                </p:nvSpPr>
                <p:spPr bwMode="auto">
                  <a:xfrm>
                    <a:off x="3533" y="1315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1 w 1"/>
                      <a:gd name="T23" fmla="*/ 1 h 1"/>
                      <a:gd name="T24" fmla="*/ 1 w 1"/>
                      <a:gd name="T25" fmla="*/ 1 h 1"/>
                      <a:gd name="T26" fmla="*/ 1 w 1"/>
                      <a:gd name="T27" fmla="*/ 1 h 1"/>
                      <a:gd name="T28" fmla="*/ 1 w 1"/>
                      <a:gd name="T29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7" name="Freeform 1535"/>
                  <p:cNvSpPr>
                    <a:spLocks/>
                  </p:cNvSpPr>
                  <p:nvPr/>
                </p:nvSpPr>
                <p:spPr bwMode="auto">
                  <a:xfrm>
                    <a:off x="3572" y="1376"/>
                    <a:ext cx="2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  <a:gd name="T14" fmla="*/ 1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8" name="Freeform 1536"/>
                  <p:cNvSpPr>
                    <a:spLocks/>
                  </p:cNvSpPr>
                  <p:nvPr/>
                </p:nvSpPr>
                <p:spPr bwMode="auto">
                  <a:xfrm>
                    <a:off x="3536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09" name="Freeform 1537"/>
                  <p:cNvSpPr>
                    <a:spLocks/>
                  </p:cNvSpPr>
                  <p:nvPr/>
                </p:nvSpPr>
                <p:spPr bwMode="auto">
                  <a:xfrm>
                    <a:off x="3533" y="1315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  <a:gd name="T5" fmla="*/ 0 w 1"/>
                      <a:gd name="T6" fmla="*/ 1 w 1"/>
                      <a:gd name="T7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0" name="Freeform 1538"/>
                  <p:cNvSpPr>
                    <a:spLocks/>
                  </p:cNvSpPr>
                  <p:nvPr/>
                </p:nvSpPr>
                <p:spPr bwMode="auto">
                  <a:xfrm>
                    <a:off x="3533" y="1312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1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1" name="Freeform 1539"/>
                  <p:cNvSpPr>
                    <a:spLocks/>
                  </p:cNvSpPr>
                  <p:nvPr/>
                </p:nvSpPr>
                <p:spPr bwMode="auto">
                  <a:xfrm>
                    <a:off x="3538" y="1318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2" name="Freeform 1540"/>
                  <p:cNvSpPr>
                    <a:spLocks/>
                  </p:cNvSpPr>
                  <p:nvPr/>
                </p:nvSpPr>
                <p:spPr bwMode="auto">
                  <a:xfrm>
                    <a:off x="3538" y="1321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3" name="Freeform 1541"/>
                  <p:cNvSpPr>
                    <a:spLocks/>
                  </p:cNvSpPr>
                  <p:nvPr/>
                </p:nvSpPr>
                <p:spPr bwMode="auto">
                  <a:xfrm>
                    <a:off x="3549" y="1329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  <a:gd name="T4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4" name="Oval 1542"/>
                  <p:cNvSpPr>
                    <a:spLocks noChangeArrowheads="1"/>
                  </p:cNvSpPr>
                  <p:nvPr/>
                </p:nvSpPr>
                <p:spPr bwMode="auto">
                  <a:xfrm>
                    <a:off x="3536" y="131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5" name="Freeform 1543"/>
                  <p:cNvSpPr>
                    <a:spLocks/>
                  </p:cNvSpPr>
                  <p:nvPr/>
                </p:nvSpPr>
                <p:spPr bwMode="auto">
                  <a:xfrm>
                    <a:off x="3547" y="1326"/>
                    <a:ext cx="2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0 w 1"/>
                      <a:gd name="T7" fmla="*/ 1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1 w 1"/>
                      <a:gd name="T13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6" name="Freeform 1544"/>
                  <p:cNvSpPr>
                    <a:spLocks/>
                  </p:cNvSpPr>
                  <p:nvPr/>
                </p:nvSpPr>
                <p:spPr bwMode="auto">
                  <a:xfrm>
                    <a:off x="3549" y="1329"/>
                    <a:ext cx="0" cy="3"/>
                  </a:xfrm>
                  <a:custGeom>
                    <a:avLst/>
                    <a:gdLst>
                      <a:gd name="T0" fmla="*/ 1 h 1"/>
                      <a:gd name="T1" fmla="*/ 1 h 1"/>
                      <a:gd name="T2" fmla="*/ 1 h 1"/>
                      <a:gd name="T3" fmla="*/ 1 h 1"/>
                      <a:gd name="T4" fmla="*/ 1 h 1"/>
                      <a:gd name="T5" fmla="*/ 0 h 1"/>
                      <a:gd name="T6" fmla="*/ 1 h 1"/>
                      <a:gd name="T7" fmla="*/ 1 h 1"/>
                      <a:gd name="T8" fmla="*/ 1 h 1"/>
                      <a:gd name="T9" fmla="*/ 0 h 1"/>
                      <a:gd name="T10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  <a:cxn ang="0">
                        <a:pos x="0" y="T10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7" name="Freeform 1545"/>
                  <p:cNvSpPr>
                    <a:spLocks/>
                  </p:cNvSpPr>
                  <p:nvPr/>
                </p:nvSpPr>
                <p:spPr bwMode="auto">
                  <a:xfrm>
                    <a:off x="3538" y="13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8" name="Freeform 1546"/>
                  <p:cNvSpPr>
                    <a:spLocks/>
                  </p:cNvSpPr>
                  <p:nvPr/>
                </p:nvSpPr>
                <p:spPr bwMode="auto">
                  <a:xfrm>
                    <a:off x="3536" y="1315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1 w 1"/>
                      <a:gd name="T13" fmla="*/ 1 h 1"/>
                      <a:gd name="T14" fmla="*/ 0 w 1"/>
                      <a:gd name="T15" fmla="*/ 0 h 1"/>
                      <a:gd name="T16" fmla="*/ 0 w 1"/>
                      <a:gd name="T1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19" name="Oval 1547"/>
                  <p:cNvSpPr>
                    <a:spLocks noChangeArrowheads="1"/>
                  </p:cNvSpPr>
                  <p:nvPr/>
                </p:nvSpPr>
                <p:spPr bwMode="auto">
                  <a:xfrm>
                    <a:off x="3538" y="1318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0" name="Freeform 1548"/>
                  <p:cNvSpPr>
                    <a:spLocks/>
                  </p:cNvSpPr>
                  <p:nvPr/>
                </p:nvSpPr>
                <p:spPr bwMode="auto">
                  <a:xfrm>
                    <a:off x="3538" y="1318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0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1" name="Freeform 1549"/>
                  <p:cNvSpPr>
                    <a:spLocks/>
                  </p:cNvSpPr>
                  <p:nvPr/>
                </p:nvSpPr>
                <p:spPr bwMode="auto">
                  <a:xfrm>
                    <a:off x="3538" y="131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2" name="Freeform 1550"/>
                  <p:cNvSpPr>
                    <a:spLocks/>
                  </p:cNvSpPr>
                  <p:nvPr/>
                </p:nvSpPr>
                <p:spPr bwMode="auto">
                  <a:xfrm>
                    <a:off x="3541" y="132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3" name="Oval 1551"/>
                  <p:cNvSpPr>
                    <a:spLocks noChangeArrowheads="1"/>
                  </p:cNvSpPr>
                  <p:nvPr/>
                </p:nvSpPr>
                <p:spPr bwMode="auto">
                  <a:xfrm>
                    <a:off x="3522" y="130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4" name="Freeform 1552"/>
                  <p:cNvSpPr>
                    <a:spLocks/>
                  </p:cNvSpPr>
                  <p:nvPr/>
                </p:nvSpPr>
                <p:spPr bwMode="auto">
                  <a:xfrm>
                    <a:off x="3522" y="13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5" name="Oval 1553"/>
                  <p:cNvSpPr>
                    <a:spLocks noChangeArrowheads="1"/>
                  </p:cNvSpPr>
                  <p:nvPr/>
                </p:nvSpPr>
                <p:spPr bwMode="auto">
                  <a:xfrm>
                    <a:off x="3522" y="131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6" name="Oval 1554"/>
                  <p:cNvSpPr>
                    <a:spLocks noChangeArrowheads="1"/>
                  </p:cNvSpPr>
                  <p:nvPr/>
                </p:nvSpPr>
                <p:spPr bwMode="auto">
                  <a:xfrm>
                    <a:off x="3522" y="1315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7" name="Freeform 1555"/>
                  <p:cNvSpPr>
                    <a:spLocks/>
                  </p:cNvSpPr>
                  <p:nvPr/>
                </p:nvSpPr>
                <p:spPr bwMode="auto">
                  <a:xfrm>
                    <a:off x="3519" y="129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0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8" name="Freeform 1556"/>
                  <p:cNvSpPr>
                    <a:spLocks/>
                  </p:cNvSpPr>
                  <p:nvPr/>
                </p:nvSpPr>
                <p:spPr bwMode="auto">
                  <a:xfrm>
                    <a:off x="3549" y="13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29" name="Freeform 1557"/>
                  <p:cNvSpPr>
                    <a:spLocks/>
                  </p:cNvSpPr>
                  <p:nvPr/>
                </p:nvSpPr>
                <p:spPr bwMode="auto">
                  <a:xfrm>
                    <a:off x="3519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0" name="Oval 1558"/>
                  <p:cNvSpPr>
                    <a:spLocks noChangeArrowheads="1"/>
                  </p:cNvSpPr>
                  <p:nvPr/>
                </p:nvSpPr>
                <p:spPr bwMode="auto">
                  <a:xfrm>
                    <a:off x="3522" y="1301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1" name="Freeform 1559"/>
                  <p:cNvSpPr>
                    <a:spLocks/>
                  </p:cNvSpPr>
                  <p:nvPr/>
                </p:nvSpPr>
                <p:spPr bwMode="auto">
                  <a:xfrm>
                    <a:off x="3519" y="129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0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2" name="Freeform 1560"/>
                  <p:cNvSpPr>
                    <a:spLocks/>
                  </p:cNvSpPr>
                  <p:nvPr/>
                </p:nvSpPr>
                <p:spPr bwMode="auto">
                  <a:xfrm>
                    <a:off x="3516" y="1298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0 w 1"/>
                      <a:gd name="T5" fmla="*/ 0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3" name="Freeform 1561"/>
                  <p:cNvSpPr>
                    <a:spLocks/>
                  </p:cNvSpPr>
                  <p:nvPr/>
                </p:nvSpPr>
                <p:spPr bwMode="auto">
                  <a:xfrm>
                    <a:off x="3519" y="1298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4" name="Freeform 1562"/>
                  <p:cNvSpPr>
                    <a:spLocks/>
                  </p:cNvSpPr>
                  <p:nvPr/>
                </p:nvSpPr>
                <p:spPr bwMode="auto">
                  <a:xfrm>
                    <a:off x="3522" y="1301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5" name="Oval 1563"/>
                  <p:cNvSpPr>
                    <a:spLocks noChangeArrowheads="1"/>
                  </p:cNvSpPr>
                  <p:nvPr/>
                </p:nvSpPr>
                <p:spPr bwMode="auto">
                  <a:xfrm>
                    <a:off x="3519" y="1326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6" name="Freeform 1564"/>
                  <p:cNvSpPr>
                    <a:spLocks/>
                  </p:cNvSpPr>
                  <p:nvPr/>
                </p:nvSpPr>
                <p:spPr bwMode="auto">
                  <a:xfrm>
                    <a:off x="3566" y="136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7" name="Freeform 1565"/>
                  <p:cNvSpPr>
                    <a:spLocks/>
                  </p:cNvSpPr>
                  <p:nvPr/>
                </p:nvSpPr>
                <p:spPr bwMode="auto">
                  <a:xfrm>
                    <a:off x="3522" y="1307"/>
                    <a:ext cx="5" cy="3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0 h 1"/>
                      <a:gd name="T4" fmla="*/ 0 w 2"/>
                      <a:gd name="T5" fmla="*/ 0 h 1"/>
                      <a:gd name="T6" fmla="*/ 1 w 2"/>
                      <a:gd name="T7" fmla="*/ 1 h 1"/>
                      <a:gd name="T8" fmla="*/ 2 w 2"/>
                      <a:gd name="T9" fmla="*/ 1 h 1"/>
                      <a:gd name="T10" fmla="*/ 1 w 2"/>
                      <a:gd name="T11" fmla="*/ 1 h 1"/>
                      <a:gd name="T12" fmla="*/ 1 w 2"/>
                      <a:gd name="T13" fmla="*/ 0 h 1"/>
                      <a:gd name="T14" fmla="*/ 1 w 2"/>
                      <a:gd name="T15" fmla="*/ 0 h 1"/>
                      <a:gd name="T16" fmla="*/ 1 w 2"/>
                      <a:gd name="T17" fmla="*/ 0 h 1"/>
                      <a:gd name="T18" fmla="*/ 0 w 2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8" name="Freeform 1566"/>
                  <p:cNvSpPr>
                    <a:spLocks/>
                  </p:cNvSpPr>
                  <p:nvPr/>
                </p:nvSpPr>
                <p:spPr bwMode="auto">
                  <a:xfrm>
                    <a:off x="3580" y="1385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0 h 1"/>
                      <a:gd name="T4" fmla="*/ 0 h 1"/>
                      <a:gd name="T5" fmla="*/ 0 h 1"/>
                      <a:gd name="T6" fmla="*/ 1 h 1"/>
                      <a:gd name="T7" fmla="*/ 1 h 1"/>
                      <a:gd name="T8" fmla="*/ 1 h 1"/>
                      <a:gd name="T9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  <a:cxn ang="0">
                        <a:pos x="0" y="T7"/>
                      </a:cxn>
                      <a:cxn ang="0">
                        <a:pos x="0" y="T8"/>
                      </a:cxn>
                      <a:cxn ang="0">
                        <a:pos x="0" y="T9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39" name="Freeform 1567"/>
                  <p:cNvSpPr>
                    <a:spLocks/>
                  </p:cNvSpPr>
                  <p:nvPr/>
                </p:nvSpPr>
                <p:spPr bwMode="auto">
                  <a:xfrm>
                    <a:off x="3527" y="1307"/>
                    <a:ext cx="3" cy="3"/>
                  </a:xfrm>
                  <a:custGeom>
                    <a:avLst/>
                    <a:gdLst>
                      <a:gd name="T0" fmla="*/ 1 w 1"/>
                      <a:gd name="T1" fmla="*/ 1 h 1"/>
                      <a:gd name="T2" fmla="*/ 1 w 1"/>
                      <a:gd name="T3" fmla="*/ 1 h 1"/>
                      <a:gd name="T4" fmla="*/ 1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0 w 1"/>
                      <a:gd name="T11" fmla="*/ 0 h 1"/>
                      <a:gd name="T12" fmla="*/ 1 w 1"/>
                      <a:gd name="T13" fmla="*/ 1 h 1"/>
                      <a:gd name="T14" fmla="*/ 1 w 1"/>
                      <a:gd name="T15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" h="1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0" name="Freeform 1568"/>
                  <p:cNvSpPr>
                    <a:spLocks/>
                  </p:cNvSpPr>
                  <p:nvPr/>
                </p:nvSpPr>
                <p:spPr bwMode="auto">
                  <a:xfrm>
                    <a:off x="3530" y="131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1" name="Freeform 1569"/>
                  <p:cNvSpPr>
                    <a:spLocks/>
                  </p:cNvSpPr>
                  <p:nvPr/>
                </p:nvSpPr>
                <p:spPr bwMode="auto">
                  <a:xfrm>
                    <a:off x="3530" y="131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2" name="Freeform 1570"/>
                  <p:cNvSpPr>
                    <a:spLocks/>
                  </p:cNvSpPr>
                  <p:nvPr/>
                </p:nvSpPr>
                <p:spPr bwMode="auto">
                  <a:xfrm>
                    <a:off x="3530" y="1310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3" name="Freeform 1571"/>
                  <p:cNvSpPr>
                    <a:spLocks/>
                  </p:cNvSpPr>
                  <p:nvPr/>
                </p:nvSpPr>
                <p:spPr bwMode="auto">
                  <a:xfrm>
                    <a:off x="3530" y="1310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4" name="Freeform 1572"/>
                  <p:cNvSpPr>
                    <a:spLocks/>
                  </p:cNvSpPr>
                  <p:nvPr/>
                </p:nvSpPr>
                <p:spPr bwMode="auto">
                  <a:xfrm>
                    <a:off x="3527" y="1310"/>
                    <a:ext cx="0" cy="2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1 h 1"/>
                      <a:gd name="T3" fmla="*/ 1 h 1"/>
                      <a:gd name="T4" fmla="*/ 1 h 1"/>
                      <a:gd name="T5" fmla="*/ 1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5" name="Freeform 1573"/>
                  <p:cNvSpPr>
                    <a:spLocks/>
                  </p:cNvSpPr>
                  <p:nvPr/>
                </p:nvSpPr>
                <p:spPr bwMode="auto">
                  <a:xfrm>
                    <a:off x="3522" y="131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6" name="Freeform 1574"/>
                  <p:cNvSpPr>
                    <a:spLocks/>
                  </p:cNvSpPr>
                  <p:nvPr/>
                </p:nvSpPr>
                <p:spPr bwMode="auto">
                  <a:xfrm>
                    <a:off x="3519" y="1298"/>
                    <a:ext cx="5" cy="6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1 w 2"/>
                      <a:gd name="T3" fmla="*/ 1 h 2"/>
                      <a:gd name="T4" fmla="*/ 1 w 2"/>
                      <a:gd name="T5" fmla="*/ 1 h 2"/>
                      <a:gd name="T6" fmla="*/ 1 w 2"/>
                      <a:gd name="T7" fmla="*/ 1 h 2"/>
                      <a:gd name="T8" fmla="*/ 1 w 2"/>
                      <a:gd name="T9" fmla="*/ 1 h 2"/>
                      <a:gd name="T10" fmla="*/ 2 w 2"/>
                      <a:gd name="T11" fmla="*/ 2 h 2"/>
                      <a:gd name="T12" fmla="*/ 1 w 2"/>
                      <a:gd name="T13" fmla="*/ 1 h 2"/>
                      <a:gd name="T14" fmla="*/ 1 w 2"/>
                      <a:gd name="T15" fmla="*/ 1 h 2"/>
                      <a:gd name="T16" fmla="*/ 1 w 2"/>
                      <a:gd name="T17" fmla="*/ 1 h 2"/>
                      <a:gd name="T18" fmla="*/ 1 w 2"/>
                      <a:gd name="T19" fmla="*/ 1 h 2"/>
                      <a:gd name="T20" fmla="*/ 1 w 2"/>
                      <a:gd name="T21" fmla="*/ 1 h 2"/>
                      <a:gd name="T22" fmla="*/ 1 w 2"/>
                      <a:gd name="T23" fmla="*/ 1 h 2"/>
                      <a:gd name="T24" fmla="*/ 1 w 2"/>
                      <a:gd name="T25" fmla="*/ 1 h 2"/>
                      <a:gd name="T26" fmla="*/ 0 w 2"/>
                      <a:gd name="T27" fmla="*/ 0 h 2"/>
                      <a:gd name="T28" fmla="*/ 0 w 2"/>
                      <a:gd name="T29" fmla="*/ 0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7" name="Freeform 1575"/>
                  <p:cNvSpPr>
                    <a:spLocks/>
                  </p:cNvSpPr>
                  <p:nvPr/>
                </p:nvSpPr>
                <p:spPr bwMode="auto">
                  <a:xfrm>
                    <a:off x="3524" y="13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8" name="Oval 1576"/>
                  <p:cNvSpPr>
                    <a:spLocks noChangeArrowheads="1"/>
                  </p:cNvSpPr>
                  <p:nvPr/>
                </p:nvSpPr>
                <p:spPr bwMode="auto">
                  <a:xfrm>
                    <a:off x="3533" y="1312"/>
                    <a:ext cx="1" cy="1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49" name="Freeform 1577"/>
                  <p:cNvSpPr>
                    <a:spLocks/>
                  </p:cNvSpPr>
                  <p:nvPr/>
                </p:nvSpPr>
                <p:spPr bwMode="auto">
                  <a:xfrm>
                    <a:off x="3524" y="1304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0" name="Freeform 1578"/>
                  <p:cNvSpPr>
                    <a:spLocks/>
                  </p:cNvSpPr>
                  <p:nvPr/>
                </p:nvSpPr>
                <p:spPr bwMode="auto">
                  <a:xfrm>
                    <a:off x="2610" y="1663"/>
                    <a:ext cx="2" cy="3"/>
                  </a:xfrm>
                  <a:custGeom>
                    <a:avLst/>
                    <a:gdLst>
                      <a:gd name="T0" fmla="*/ 0 w 1"/>
                      <a:gd name="T1" fmla="*/ 1 h 1"/>
                      <a:gd name="T2" fmla="*/ 0 w 1"/>
                      <a:gd name="T3" fmla="*/ 0 h 1"/>
                      <a:gd name="T4" fmla="*/ 0 w 1"/>
                      <a:gd name="T5" fmla="*/ 1 h 1"/>
                      <a:gd name="T6" fmla="*/ 0 w 1"/>
                      <a:gd name="T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1"/>
                        </a:moveTo>
                        <a:cubicBezTo>
                          <a:pt x="1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1" name="Freeform 1579"/>
                  <p:cNvSpPr>
                    <a:spLocks/>
                  </p:cNvSpPr>
                  <p:nvPr/>
                </p:nvSpPr>
                <p:spPr bwMode="auto">
                  <a:xfrm>
                    <a:off x="3538" y="1332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1 w 1"/>
                      <a:gd name="T3" fmla="*/ 0 w 1"/>
                      <a:gd name="T4" fmla="*/ 0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2" name="Freeform 1580"/>
                  <p:cNvSpPr>
                    <a:spLocks/>
                  </p:cNvSpPr>
                  <p:nvPr/>
                </p:nvSpPr>
                <p:spPr bwMode="auto">
                  <a:xfrm>
                    <a:off x="3547" y="1343"/>
                    <a:ext cx="0" cy="3"/>
                  </a:xfrm>
                  <a:custGeom>
                    <a:avLst/>
                    <a:gdLst>
                      <a:gd name="T0" fmla="*/ 0 h 1"/>
                      <a:gd name="T1" fmla="*/ 0 h 1"/>
                      <a:gd name="T2" fmla="*/ 0 h 1"/>
                      <a:gd name="T3" fmla="*/ 1 h 1"/>
                      <a:gd name="T4" fmla="*/ 1 h 1"/>
                      <a:gd name="T5" fmla="*/ 1 h 1"/>
                      <a:gd name="T6" fmla="*/ 0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  <a:cxn ang="0">
                        <a:pos x="0" y="T6"/>
                      </a:cxn>
                    </a:cxnLst>
                    <a:rect l="0" t="0" r="r" b="b"/>
                    <a:pathLst>
                      <a:path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3" name="Freeform 1581"/>
                  <p:cNvSpPr>
                    <a:spLocks/>
                  </p:cNvSpPr>
                  <p:nvPr/>
                </p:nvSpPr>
                <p:spPr bwMode="auto">
                  <a:xfrm>
                    <a:off x="3538" y="1335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4" name="Freeform 1582"/>
                  <p:cNvSpPr>
                    <a:spLocks/>
                  </p:cNvSpPr>
                  <p:nvPr/>
                </p:nvSpPr>
                <p:spPr bwMode="auto">
                  <a:xfrm>
                    <a:off x="3538" y="1332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0 w 1"/>
                      <a:gd name="T3" fmla="*/ 0 w 1"/>
                      <a:gd name="T4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5" name="Freeform 1583"/>
                  <p:cNvSpPr>
                    <a:spLocks/>
                  </p:cNvSpPr>
                  <p:nvPr/>
                </p:nvSpPr>
                <p:spPr bwMode="auto">
                  <a:xfrm>
                    <a:off x="3561" y="1354"/>
                    <a:ext cx="2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1 w 1"/>
                      <a:gd name="T3" fmla="*/ 1 h 1"/>
                      <a:gd name="T4" fmla="*/ 0 w 1"/>
                      <a:gd name="T5" fmla="*/ 0 h 1"/>
                      <a:gd name="T6" fmla="*/ 0 w 1"/>
                      <a:gd name="T7" fmla="*/ 0 h 1"/>
                      <a:gd name="T8" fmla="*/ 0 w 1"/>
                      <a:gd name="T9" fmla="*/ 0 h 1"/>
                      <a:gd name="T10" fmla="*/ 0 w 1"/>
                      <a:gd name="T11" fmla="*/ 0 h 1"/>
                      <a:gd name="T12" fmla="*/ 0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6" name="Freeform 1584"/>
                  <p:cNvSpPr>
                    <a:spLocks/>
                  </p:cNvSpPr>
                  <p:nvPr/>
                </p:nvSpPr>
                <p:spPr bwMode="auto">
                  <a:xfrm>
                    <a:off x="2562" y="1588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1 w 1"/>
                      <a:gd name="T5" fmla="*/ 1 h 1"/>
                      <a:gd name="T6" fmla="*/ 1 w 1"/>
                      <a:gd name="T7" fmla="*/ 0 h 1"/>
                      <a:gd name="T8" fmla="*/ 1 w 1"/>
                      <a:gd name="T9" fmla="*/ 0 h 1"/>
                      <a:gd name="T10" fmla="*/ 1 w 1"/>
                      <a:gd name="T11" fmla="*/ 0 h 1"/>
                      <a:gd name="T12" fmla="*/ 0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7" name="Freeform 1585"/>
                  <p:cNvSpPr>
                    <a:spLocks/>
                  </p:cNvSpPr>
                  <p:nvPr/>
                </p:nvSpPr>
                <p:spPr bwMode="auto">
                  <a:xfrm>
                    <a:off x="3541" y="1332"/>
                    <a:ext cx="14" cy="17"/>
                  </a:xfrm>
                  <a:custGeom>
                    <a:avLst/>
                    <a:gdLst>
                      <a:gd name="T0" fmla="*/ 4 w 5"/>
                      <a:gd name="T1" fmla="*/ 4 h 6"/>
                      <a:gd name="T2" fmla="*/ 4 w 5"/>
                      <a:gd name="T3" fmla="*/ 4 h 6"/>
                      <a:gd name="T4" fmla="*/ 4 w 5"/>
                      <a:gd name="T5" fmla="*/ 4 h 6"/>
                      <a:gd name="T6" fmla="*/ 4 w 5"/>
                      <a:gd name="T7" fmla="*/ 4 h 6"/>
                      <a:gd name="T8" fmla="*/ 4 w 5"/>
                      <a:gd name="T9" fmla="*/ 4 h 6"/>
                      <a:gd name="T10" fmla="*/ 3 w 5"/>
                      <a:gd name="T11" fmla="*/ 3 h 6"/>
                      <a:gd name="T12" fmla="*/ 3 w 5"/>
                      <a:gd name="T13" fmla="*/ 3 h 6"/>
                      <a:gd name="T14" fmla="*/ 1 w 5"/>
                      <a:gd name="T15" fmla="*/ 1 h 6"/>
                      <a:gd name="T16" fmla="*/ 1 w 5"/>
                      <a:gd name="T17" fmla="*/ 1 h 6"/>
                      <a:gd name="T18" fmla="*/ 0 w 5"/>
                      <a:gd name="T19" fmla="*/ 0 h 6"/>
                      <a:gd name="T20" fmla="*/ 0 w 5"/>
                      <a:gd name="T21" fmla="*/ 0 h 6"/>
                      <a:gd name="T22" fmla="*/ 0 w 5"/>
                      <a:gd name="T23" fmla="*/ 0 h 6"/>
                      <a:gd name="T24" fmla="*/ 0 w 5"/>
                      <a:gd name="T25" fmla="*/ 0 h 6"/>
                      <a:gd name="T26" fmla="*/ 0 w 5"/>
                      <a:gd name="T27" fmla="*/ 0 h 6"/>
                      <a:gd name="T28" fmla="*/ 0 w 5"/>
                      <a:gd name="T29" fmla="*/ 0 h 6"/>
                      <a:gd name="T30" fmla="*/ 1 w 5"/>
                      <a:gd name="T31" fmla="*/ 1 h 6"/>
                      <a:gd name="T32" fmla="*/ 1 w 5"/>
                      <a:gd name="T33" fmla="*/ 2 h 6"/>
                      <a:gd name="T34" fmla="*/ 1 w 5"/>
                      <a:gd name="T35" fmla="*/ 2 h 6"/>
                      <a:gd name="T36" fmla="*/ 1 w 5"/>
                      <a:gd name="T37" fmla="*/ 2 h 6"/>
                      <a:gd name="T38" fmla="*/ 1 w 5"/>
                      <a:gd name="T39" fmla="*/ 3 h 6"/>
                      <a:gd name="T40" fmla="*/ 1 w 5"/>
                      <a:gd name="T41" fmla="*/ 2 h 6"/>
                      <a:gd name="T42" fmla="*/ 1 w 5"/>
                      <a:gd name="T43" fmla="*/ 3 h 6"/>
                      <a:gd name="T44" fmla="*/ 1 w 5"/>
                      <a:gd name="T45" fmla="*/ 2 h 6"/>
                      <a:gd name="T46" fmla="*/ 1 w 5"/>
                      <a:gd name="T47" fmla="*/ 3 h 6"/>
                      <a:gd name="T48" fmla="*/ 1 w 5"/>
                      <a:gd name="T49" fmla="*/ 3 h 6"/>
                      <a:gd name="T50" fmla="*/ 1 w 5"/>
                      <a:gd name="T51" fmla="*/ 3 h 6"/>
                      <a:gd name="T52" fmla="*/ 1 w 5"/>
                      <a:gd name="T53" fmla="*/ 3 h 6"/>
                      <a:gd name="T54" fmla="*/ 1 w 5"/>
                      <a:gd name="T55" fmla="*/ 4 h 6"/>
                      <a:gd name="T56" fmla="*/ 1 w 5"/>
                      <a:gd name="T57" fmla="*/ 4 h 6"/>
                      <a:gd name="T58" fmla="*/ 1 w 5"/>
                      <a:gd name="T59" fmla="*/ 4 h 6"/>
                      <a:gd name="T60" fmla="*/ 1 w 5"/>
                      <a:gd name="T61" fmla="*/ 4 h 6"/>
                      <a:gd name="T62" fmla="*/ 3 w 5"/>
                      <a:gd name="T63" fmla="*/ 5 h 6"/>
                      <a:gd name="T64" fmla="*/ 3 w 5"/>
                      <a:gd name="T65" fmla="*/ 5 h 6"/>
                      <a:gd name="T66" fmla="*/ 3 w 5"/>
                      <a:gd name="T67" fmla="*/ 5 h 6"/>
                      <a:gd name="T68" fmla="*/ 3 w 5"/>
                      <a:gd name="T69" fmla="*/ 5 h 6"/>
                      <a:gd name="T70" fmla="*/ 4 w 5"/>
                      <a:gd name="T71" fmla="*/ 5 h 6"/>
                      <a:gd name="T72" fmla="*/ 4 w 5"/>
                      <a:gd name="T73" fmla="*/ 5 h 6"/>
                      <a:gd name="T74" fmla="*/ 4 w 5"/>
                      <a:gd name="T75" fmla="*/ 5 h 6"/>
                      <a:gd name="T76" fmla="*/ 4 w 5"/>
                      <a:gd name="T77" fmla="*/ 5 h 6"/>
                      <a:gd name="T78" fmla="*/ 5 w 5"/>
                      <a:gd name="T79" fmla="*/ 6 h 6"/>
                      <a:gd name="T80" fmla="*/ 5 w 5"/>
                      <a:gd name="T81" fmla="*/ 6 h 6"/>
                      <a:gd name="T82" fmla="*/ 5 w 5"/>
                      <a:gd name="T83" fmla="*/ 6 h 6"/>
                      <a:gd name="T84" fmla="*/ 5 w 5"/>
                      <a:gd name="T85" fmla="*/ 6 h 6"/>
                      <a:gd name="T86" fmla="*/ 5 w 5"/>
                      <a:gd name="T87" fmla="*/ 6 h 6"/>
                      <a:gd name="T88" fmla="*/ 5 w 5"/>
                      <a:gd name="T8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5" h="6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3" y="3"/>
                          <a:pt x="2" y="3"/>
                          <a:pt x="2" y="2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3"/>
                        </a:cubicBezTo>
                        <a:cubicBezTo>
                          <a:pt x="1" y="3"/>
                          <a:pt x="1" y="3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2" y="4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3" y="5"/>
                        </a:cubicBezTo>
                        <a:cubicBezTo>
                          <a:pt x="3" y="5"/>
                          <a:pt x="3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4" y="5"/>
                          <a:pt x="5" y="5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8" name="Freeform 1586"/>
                  <p:cNvSpPr>
                    <a:spLocks/>
                  </p:cNvSpPr>
                  <p:nvPr/>
                </p:nvSpPr>
                <p:spPr bwMode="auto">
                  <a:xfrm>
                    <a:off x="2565" y="1591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0 w 1"/>
                      <a:gd name="T5" fmla="*/ 1 w 1"/>
                      <a:gd name="T6" fmla="*/ 1 w 1"/>
                      <a:gd name="T7" fmla="*/ 1 w 1"/>
                      <a:gd name="T8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59" name="Freeform 1587"/>
                  <p:cNvSpPr>
                    <a:spLocks/>
                  </p:cNvSpPr>
                  <p:nvPr/>
                </p:nvSpPr>
                <p:spPr bwMode="auto">
                  <a:xfrm>
                    <a:off x="3547" y="1343"/>
                    <a:ext cx="0" cy="3"/>
                  </a:xfrm>
                  <a:custGeom>
                    <a:avLst/>
                    <a:gdLst>
                      <a:gd name="T0" fmla="*/ 3 h 3"/>
                      <a:gd name="T1" fmla="*/ 0 h 3"/>
                      <a:gd name="T2" fmla="*/ 0 h 3"/>
                      <a:gd name="T3" fmla="*/ 0 h 3"/>
                      <a:gd name="T4" fmla="*/ 0 h 3"/>
                      <a:gd name="T5" fmla="*/ 3 h 3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3">
                        <a:moveTo>
                          <a:pt x="0" y="3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0" name="Rectangle 1588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1346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1" name="Freeform 1589"/>
                  <p:cNvSpPr>
                    <a:spLocks/>
                  </p:cNvSpPr>
                  <p:nvPr/>
                </p:nvSpPr>
                <p:spPr bwMode="auto">
                  <a:xfrm>
                    <a:off x="3519" y="1415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1 w 1"/>
                      <a:gd name="T4" fmla="*/ 1 w 1"/>
                      <a:gd name="T5" fmla="*/ 1 w 1"/>
                      <a:gd name="T6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2" name="Rectangle 1590"/>
                  <p:cNvSpPr>
                    <a:spLocks noChangeArrowheads="1"/>
                  </p:cNvSpPr>
                  <p:nvPr/>
                </p:nvSpPr>
                <p:spPr bwMode="auto">
                  <a:xfrm>
                    <a:off x="3522" y="1415"/>
                    <a:ext cx="1" cy="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3" name="Freeform 1591"/>
                  <p:cNvSpPr>
                    <a:spLocks/>
                  </p:cNvSpPr>
                  <p:nvPr/>
                </p:nvSpPr>
                <p:spPr bwMode="auto">
                  <a:xfrm>
                    <a:off x="3519" y="1329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4" name="Freeform 1592"/>
                  <p:cNvSpPr>
                    <a:spLocks/>
                  </p:cNvSpPr>
                  <p:nvPr/>
                </p:nvSpPr>
                <p:spPr bwMode="auto">
                  <a:xfrm>
                    <a:off x="3516" y="1323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5" name="Freeform 1593"/>
                  <p:cNvSpPr>
                    <a:spLocks/>
                  </p:cNvSpPr>
                  <p:nvPr/>
                </p:nvSpPr>
                <p:spPr bwMode="auto">
                  <a:xfrm>
                    <a:off x="3513" y="1293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0 h 1"/>
                      <a:gd name="T16" fmla="*/ 0 w 1"/>
                      <a:gd name="T17" fmla="*/ 0 h 1"/>
                      <a:gd name="T18" fmla="*/ 0 w 1"/>
                      <a:gd name="T19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6" name="Freeform 1594"/>
                  <p:cNvSpPr>
                    <a:spLocks/>
                  </p:cNvSpPr>
                  <p:nvPr/>
                </p:nvSpPr>
                <p:spPr bwMode="auto">
                  <a:xfrm>
                    <a:off x="3522" y="1354"/>
                    <a:ext cx="8" cy="6"/>
                  </a:xfrm>
                  <a:custGeom>
                    <a:avLst/>
                    <a:gdLst>
                      <a:gd name="T0" fmla="*/ 2 w 3"/>
                      <a:gd name="T1" fmla="*/ 2 h 2"/>
                      <a:gd name="T2" fmla="*/ 2 w 3"/>
                      <a:gd name="T3" fmla="*/ 2 h 2"/>
                      <a:gd name="T4" fmla="*/ 2 w 3"/>
                      <a:gd name="T5" fmla="*/ 2 h 2"/>
                      <a:gd name="T6" fmla="*/ 2 w 3"/>
                      <a:gd name="T7" fmla="*/ 2 h 2"/>
                      <a:gd name="T8" fmla="*/ 2 w 3"/>
                      <a:gd name="T9" fmla="*/ 2 h 2"/>
                      <a:gd name="T10" fmla="*/ 2 w 3"/>
                      <a:gd name="T11" fmla="*/ 2 h 2"/>
                      <a:gd name="T12" fmla="*/ 3 w 3"/>
                      <a:gd name="T13" fmla="*/ 2 h 2"/>
                      <a:gd name="T14" fmla="*/ 3 w 3"/>
                      <a:gd name="T15" fmla="*/ 2 h 2"/>
                      <a:gd name="T16" fmla="*/ 3 w 3"/>
                      <a:gd name="T17" fmla="*/ 2 h 2"/>
                      <a:gd name="T18" fmla="*/ 2 w 3"/>
                      <a:gd name="T19" fmla="*/ 2 h 2"/>
                      <a:gd name="T20" fmla="*/ 2 w 3"/>
                      <a:gd name="T21" fmla="*/ 1 h 2"/>
                      <a:gd name="T22" fmla="*/ 2 w 3"/>
                      <a:gd name="T23" fmla="*/ 1 h 2"/>
                      <a:gd name="T24" fmla="*/ 2 w 3"/>
                      <a:gd name="T25" fmla="*/ 1 h 2"/>
                      <a:gd name="T26" fmla="*/ 1 w 3"/>
                      <a:gd name="T27" fmla="*/ 0 h 2"/>
                      <a:gd name="T28" fmla="*/ 1 w 3"/>
                      <a:gd name="T29" fmla="*/ 0 h 2"/>
                      <a:gd name="T30" fmla="*/ 1 w 3"/>
                      <a:gd name="T31" fmla="*/ 0 h 2"/>
                      <a:gd name="T32" fmla="*/ 1 w 3"/>
                      <a:gd name="T33" fmla="*/ 0 h 2"/>
                      <a:gd name="T34" fmla="*/ 1 w 3"/>
                      <a:gd name="T35" fmla="*/ 0 h 2"/>
                      <a:gd name="T36" fmla="*/ 1 w 3"/>
                      <a:gd name="T37" fmla="*/ 0 h 2"/>
                      <a:gd name="T38" fmla="*/ 1 w 3"/>
                      <a:gd name="T39" fmla="*/ 0 h 2"/>
                      <a:gd name="T40" fmla="*/ 1 w 3"/>
                      <a:gd name="T41" fmla="*/ 0 h 2"/>
                      <a:gd name="T42" fmla="*/ 1 w 3"/>
                      <a:gd name="T43" fmla="*/ 0 h 2"/>
                      <a:gd name="T44" fmla="*/ 1 w 3"/>
                      <a:gd name="T45" fmla="*/ 0 h 2"/>
                      <a:gd name="T46" fmla="*/ 1 w 3"/>
                      <a:gd name="T47" fmla="*/ 0 h 2"/>
                      <a:gd name="T48" fmla="*/ 1 w 3"/>
                      <a:gd name="T49" fmla="*/ 1 h 2"/>
                      <a:gd name="T50" fmla="*/ 1 w 3"/>
                      <a:gd name="T51" fmla="*/ 1 h 2"/>
                      <a:gd name="T52" fmla="*/ 1 w 3"/>
                      <a:gd name="T53" fmla="*/ 1 h 2"/>
                      <a:gd name="T54" fmla="*/ 1 w 3"/>
                      <a:gd name="T55" fmla="*/ 2 h 2"/>
                      <a:gd name="T56" fmla="*/ 2 w 3"/>
                      <a:gd name="T57" fmla="*/ 2 h 2"/>
                      <a:gd name="T58" fmla="*/ 2 w 3"/>
                      <a:gd name="T59" fmla="*/ 2 h 2"/>
                      <a:gd name="T60" fmla="*/ 2 w 3"/>
                      <a:gd name="T61" fmla="*/ 2 h 2"/>
                      <a:gd name="T62" fmla="*/ 2 w 3"/>
                      <a:gd name="T63" fmla="*/ 2 h 2"/>
                      <a:gd name="T64" fmla="*/ 2 w 3"/>
                      <a:gd name="T65" fmla="*/ 2 h 2"/>
                      <a:gd name="T66" fmla="*/ 2 w 3"/>
                      <a:gd name="T67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" h="2">
                        <a:moveTo>
                          <a:pt x="2" y="2"/>
                        </a:move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2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7" name="Freeform 1595"/>
                  <p:cNvSpPr>
                    <a:spLocks/>
                  </p:cNvSpPr>
                  <p:nvPr/>
                </p:nvSpPr>
                <p:spPr bwMode="auto">
                  <a:xfrm>
                    <a:off x="3530" y="137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0 w 1"/>
                      <a:gd name="T5" fmla="*/ 0 w 1"/>
                      <a:gd name="T6" fmla="*/ 0 w 1"/>
                      <a:gd name="T7" fmla="*/ 0 w 1"/>
                      <a:gd name="T8" fmla="*/ 1 w 1"/>
                      <a:gd name="T9" fmla="*/ 1 w 1"/>
                      <a:gd name="T10" fmla="*/ 1 w 1"/>
                      <a:gd name="T11" fmla="*/ 1 w 1"/>
                      <a:gd name="T12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  <a:cxn ang="0">
                        <a:pos x="T8" y="0"/>
                      </a:cxn>
                      <a:cxn ang="0">
                        <a:pos x="T9" y="0"/>
                      </a:cxn>
                      <a:cxn ang="0">
                        <a:pos x="T10" y="0"/>
                      </a:cxn>
                      <a:cxn ang="0">
                        <a:pos x="T11" y="0"/>
                      </a:cxn>
                      <a:cxn ang="0">
                        <a:pos x="T12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8" name="Freeform 1596"/>
                  <p:cNvSpPr>
                    <a:spLocks/>
                  </p:cNvSpPr>
                  <p:nvPr/>
                </p:nvSpPr>
                <p:spPr bwMode="auto">
                  <a:xfrm>
                    <a:off x="3536" y="1346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69" name="Freeform 1597"/>
                  <p:cNvSpPr>
                    <a:spLocks/>
                  </p:cNvSpPr>
                  <p:nvPr/>
                </p:nvSpPr>
                <p:spPr bwMode="auto">
                  <a:xfrm>
                    <a:off x="3513" y="1296"/>
                    <a:ext cx="3" cy="0"/>
                  </a:xfrm>
                  <a:custGeom>
                    <a:avLst/>
                    <a:gdLst>
                      <a:gd name="T0" fmla="*/ 0 w 1"/>
                      <a:gd name="T1" fmla="*/ 0 w 1"/>
                      <a:gd name="T2" fmla="*/ 1 w 1"/>
                      <a:gd name="T3" fmla="*/ 1 w 1"/>
                      <a:gd name="T4" fmla="*/ 0 w 1"/>
                      <a:gd name="T5" fmla="*/ 0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</a:cxnLst>
                    <a:rect l="0" t="0" r="r" b="b"/>
                    <a:pathLst>
                      <a:path w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0" name="Freeform 1598"/>
                  <p:cNvSpPr>
                    <a:spLocks/>
                  </p:cNvSpPr>
                  <p:nvPr/>
                </p:nvSpPr>
                <p:spPr bwMode="auto">
                  <a:xfrm>
                    <a:off x="3524" y="1349"/>
                    <a:ext cx="3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0 w 1"/>
                      <a:gd name="T5" fmla="*/ 1 h 1"/>
                      <a:gd name="T6" fmla="*/ 0 w 1"/>
                      <a:gd name="T7" fmla="*/ 1 h 1"/>
                      <a:gd name="T8" fmla="*/ 0 w 1"/>
                      <a:gd name="T9" fmla="*/ 1 h 1"/>
                      <a:gd name="T10" fmla="*/ 0 w 1"/>
                      <a:gd name="T11" fmla="*/ 1 h 1"/>
                      <a:gd name="T12" fmla="*/ 0 w 1"/>
                      <a:gd name="T13" fmla="*/ 1 h 1"/>
                      <a:gd name="T14" fmla="*/ 0 w 1"/>
                      <a:gd name="T15" fmla="*/ 1 h 1"/>
                      <a:gd name="T16" fmla="*/ 0 w 1"/>
                      <a:gd name="T17" fmla="*/ 1 h 1"/>
                      <a:gd name="T18" fmla="*/ 1 w 1"/>
                      <a:gd name="T19" fmla="*/ 1 h 1"/>
                      <a:gd name="T20" fmla="*/ 1 w 1"/>
                      <a:gd name="T21" fmla="*/ 1 h 1"/>
                      <a:gd name="T22" fmla="*/ 0 w 1"/>
                      <a:gd name="T23" fmla="*/ 1 h 1"/>
                      <a:gd name="T24" fmla="*/ 0 w 1"/>
                      <a:gd name="T25" fmla="*/ 1 h 1"/>
                      <a:gd name="T26" fmla="*/ 0 w 1"/>
                      <a:gd name="T27" fmla="*/ 1 h 1"/>
                      <a:gd name="T28" fmla="*/ 0 w 1"/>
                      <a:gd name="T29" fmla="*/ 1 h 1"/>
                      <a:gd name="T30" fmla="*/ 0 w 1"/>
                      <a:gd name="T31" fmla="*/ 0 h 1"/>
                      <a:gd name="T32" fmla="*/ 0 w 1"/>
                      <a:gd name="T33" fmla="*/ 1 h 1"/>
                      <a:gd name="T34" fmla="*/ 0 w 1"/>
                      <a:gd name="T35" fmla="*/ 1 h 1"/>
                      <a:gd name="T36" fmla="*/ 0 w 1"/>
                      <a:gd name="T3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1" name="Freeform 1599"/>
                  <p:cNvSpPr>
                    <a:spLocks/>
                  </p:cNvSpPr>
                  <p:nvPr/>
                </p:nvSpPr>
                <p:spPr bwMode="auto">
                  <a:xfrm>
                    <a:off x="3516" y="1323"/>
                    <a:ext cx="22" cy="23"/>
                  </a:xfrm>
                  <a:custGeom>
                    <a:avLst/>
                    <a:gdLst>
                      <a:gd name="T0" fmla="*/ 8 w 8"/>
                      <a:gd name="T1" fmla="*/ 8 h 8"/>
                      <a:gd name="T2" fmla="*/ 7 w 8"/>
                      <a:gd name="T3" fmla="*/ 7 h 8"/>
                      <a:gd name="T4" fmla="*/ 6 w 8"/>
                      <a:gd name="T5" fmla="*/ 6 h 8"/>
                      <a:gd name="T6" fmla="*/ 7 w 8"/>
                      <a:gd name="T7" fmla="*/ 7 h 8"/>
                      <a:gd name="T8" fmla="*/ 7 w 8"/>
                      <a:gd name="T9" fmla="*/ 7 h 8"/>
                      <a:gd name="T10" fmla="*/ 7 w 8"/>
                      <a:gd name="T11" fmla="*/ 7 h 8"/>
                      <a:gd name="T12" fmla="*/ 7 w 8"/>
                      <a:gd name="T13" fmla="*/ 6 h 8"/>
                      <a:gd name="T14" fmla="*/ 3 w 8"/>
                      <a:gd name="T15" fmla="*/ 2 h 8"/>
                      <a:gd name="T16" fmla="*/ 2 w 8"/>
                      <a:gd name="T17" fmla="*/ 1 h 8"/>
                      <a:gd name="T18" fmla="*/ 2 w 8"/>
                      <a:gd name="T19" fmla="*/ 1 h 8"/>
                      <a:gd name="T20" fmla="*/ 1 w 8"/>
                      <a:gd name="T21" fmla="*/ 1 h 8"/>
                      <a:gd name="T22" fmla="*/ 1 w 8"/>
                      <a:gd name="T23" fmla="*/ 1 h 8"/>
                      <a:gd name="T24" fmla="*/ 1 w 8"/>
                      <a:gd name="T25" fmla="*/ 1 h 8"/>
                      <a:gd name="T26" fmla="*/ 1 w 8"/>
                      <a:gd name="T27" fmla="*/ 1 h 8"/>
                      <a:gd name="T28" fmla="*/ 1 w 8"/>
                      <a:gd name="T29" fmla="*/ 0 h 8"/>
                      <a:gd name="T30" fmla="*/ 1 w 8"/>
                      <a:gd name="T31" fmla="*/ 1 h 8"/>
                      <a:gd name="T32" fmla="*/ 1 w 8"/>
                      <a:gd name="T33" fmla="*/ 0 h 8"/>
                      <a:gd name="T34" fmla="*/ 0 w 8"/>
                      <a:gd name="T35" fmla="*/ 0 h 8"/>
                      <a:gd name="T36" fmla="*/ 0 w 8"/>
                      <a:gd name="T37" fmla="*/ 0 h 8"/>
                      <a:gd name="T38" fmla="*/ 1 w 8"/>
                      <a:gd name="T39" fmla="*/ 1 h 8"/>
                      <a:gd name="T40" fmla="*/ 1 w 8"/>
                      <a:gd name="T41" fmla="*/ 1 h 8"/>
                      <a:gd name="T42" fmla="*/ 1 w 8"/>
                      <a:gd name="T43" fmla="*/ 2 h 8"/>
                      <a:gd name="T44" fmla="*/ 1 w 8"/>
                      <a:gd name="T45" fmla="*/ 2 h 8"/>
                      <a:gd name="T46" fmla="*/ 2 w 8"/>
                      <a:gd name="T47" fmla="*/ 2 h 8"/>
                      <a:gd name="T48" fmla="*/ 1 w 8"/>
                      <a:gd name="T49" fmla="*/ 2 h 8"/>
                      <a:gd name="T50" fmla="*/ 2 w 8"/>
                      <a:gd name="T51" fmla="*/ 3 h 8"/>
                      <a:gd name="T52" fmla="*/ 2 w 8"/>
                      <a:gd name="T53" fmla="*/ 4 h 8"/>
                      <a:gd name="T54" fmla="*/ 2 w 8"/>
                      <a:gd name="T55" fmla="*/ 4 h 8"/>
                      <a:gd name="T56" fmla="*/ 2 w 8"/>
                      <a:gd name="T57" fmla="*/ 3 h 8"/>
                      <a:gd name="T58" fmla="*/ 3 w 8"/>
                      <a:gd name="T59" fmla="*/ 4 h 8"/>
                      <a:gd name="T60" fmla="*/ 4 w 8"/>
                      <a:gd name="T61" fmla="*/ 5 h 8"/>
                      <a:gd name="T62" fmla="*/ 5 w 8"/>
                      <a:gd name="T63" fmla="*/ 6 h 8"/>
                      <a:gd name="T64" fmla="*/ 5 w 8"/>
                      <a:gd name="T65" fmla="*/ 6 h 8"/>
                      <a:gd name="T66" fmla="*/ 7 w 8"/>
                      <a:gd name="T67" fmla="*/ 8 h 8"/>
                      <a:gd name="T68" fmla="*/ 7 w 8"/>
                      <a:gd name="T69" fmla="*/ 8 h 8"/>
                      <a:gd name="T70" fmla="*/ 8 w 8"/>
                      <a:gd name="T71" fmla="*/ 8 h 8"/>
                      <a:gd name="T72" fmla="*/ 7 w 8"/>
                      <a:gd name="T73" fmla="*/ 8 h 8"/>
                      <a:gd name="T74" fmla="*/ 8 w 8"/>
                      <a:gd name="T75" fmla="*/ 8 h 8"/>
                      <a:gd name="T76" fmla="*/ 8 w 8"/>
                      <a:gd name="T77" fmla="*/ 8 h 8"/>
                      <a:gd name="T78" fmla="*/ 8 w 8"/>
                      <a:gd name="T79" fmla="*/ 8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8" h="8">
                        <a:moveTo>
                          <a:pt x="8" y="8"/>
                        </a:move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6" y="6"/>
                        </a:cubicBezTo>
                        <a:cubicBezTo>
                          <a:pt x="6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7"/>
                          <a:pt x="7" y="7"/>
                        </a:cubicBezTo>
                        <a:cubicBezTo>
                          <a:pt x="7" y="7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6"/>
                          <a:pt x="3" y="3"/>
                          <a:pt x="3" y="2"/>
                        </a:cubicBezTo>
                        <a:cubicBezTo>
                          <a:pt x="3" y="2"/>
                          <a:pt x="3" y="2"/>
                          <a:pt x="3" y="2"/>
                        </a:cubicBezTo>
                        <a:cubicBezTo>
                          <a:pt x="3" y="2"/>
                          <a:pt x="3" y="2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3"/>
                          <a:pt x="2" y="3"/>
                          <a:pt x="1" y="3"/>
                        </a:cubicBezTo>
                        <a:cubicBezTo>
                          <a:pt x="1" y="3"/>
                          <a:pt x="1" y="3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4"/>
                          <a:pt x="2" y="4"/>
                          <a:pt x="2" y="4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3" y="4"/>
                          <a:pt x="3" y="4"/>
                          <a:pt x="3" y="4"/>
                        </a:cubicBezTo>
                        <a:cubicBezTo>
                          <a:pt x="4" y="4"/>
                          <a:pt x="4" y="5"/>
                          <a:pt x="4" y="5"/>
                        </a:cubicBezTo>
                        <a:cubicBezTo>
                          <a:pt x="4" y="5"/>
                          <a:pt x="4" y="5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5"/>
                          <a:pt x="5" y="5"/>
                          <a:pt x="4" y="5"/>
                        </a:cubicBezTo>
                        <a:cubicBezTo>
                          <a:pt x="5" y="5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5" y="6"/>
                        </a:cubicBezTo>
                        <a:cubicBezTo>
                          <a:pt x="5" y="6"/>
                          <a:pt x="5" y="6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7" y="8"/>
                        </a:cubicBezTo>
                        <a:cubicBezTo>
                          <a:pt x="7" y="8"/>
                          <a:pt x="7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ubicBezTo>
                          <a:pt x="8" y="8"/>
                          <a:pt x="8" y="8"/>
                          <a:pt x="8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2" name="Freeform 1600"/>
                  <p:cNvSpPr>
                    <a:spLocks/>
                  </p:cNvSpPr>
                  <p:nvPr/>
                </p:nvSpPr>
                <p:spPr bwMode="auto">
                  <a:xfrm>
                    <a:off x="3527" y="1365"/>
                    <a:ext cx="3" cy="6"/>
                  </a:xfrm>
                  <a:custGeom>
                    <a:avLst/>
                    <a:gdLst>
                      <a:gd name="T0" fmla="*/ 1 w 1"/>
                      <a:gd name="T1" fmla="*/ 1 h 2"/>
                      <a:gd name="T2" fmla="*/ 1 w 1"/>
                      <a:gd name="T3" fmla="*/ 1 h 2"/>
                      <a:gd name="T4" fmla="*/ 1 w 1"/>
                      <a:gd name="T5" fmla="*/ 1 h 2"/>
                      <a:gd name="T6" fmla="*/ 1 w 1"/>
                      <a:gd name="T7" fmla="*/ 1 h 2"/>
                      <a:gd name="T8" fmla="*/ 1 w 1"/>
                      <a:gd name="T9" fmla="*/ 0 h 2"/>
                      <a:gd name="T10" fmla="*/ 1 w 1"/>
                      <a:gd name="T11" fmla="*/ 0 h 2"/>
                      <a:gd name="T12" fmla="*/ 0 w 1"/>
                      <a:gd name="T13" fmla="*/ 0 h 2"/>
                      <a:gd name="T14" fmla="*/ 0 w 1"/>
                      <a:gd name="T15" fmla="*/ 1 h 2"/>
                      <a:gd name="T16" fmla="*/ 0 w 1"/>
                      <a:gd name="T17" fmla="*/ 1 h 2"/>
                      <a:gd name="T18" fmla="*/ 0 w 1"/>
                      <a:gd name="T19" fmla="*/ 1 h 2"/>
                      <a:gd name="T20" fmla="*/ 0 w 1"/>
                      <a:gd name="T21" fmla="*/ 1 h 2"/>
                      <a:gd name="T22" fmla="*/ 0 w 1"/>
                      <a:gd name="T23" fmla="*/ 1 h 2"/>
                      <a:gd name="T24" fmla="*/ 0 w 1"/>
                      <a:gd name="T25" fmla="*/ 1 h 2"/>
                      <a:gd name="T26" fmla="*/ 1 w 1"/>
                      <a:gd name="T27" fmla="*/ 1 h 2"/>
                      <a:gd name="T28" fmla="*/ 1 w 1"/>
                      <a:gd name="T29" fmla="*/ 1 h 2"/>
                      <a:gd name="T30" fmla="*/ 1 w 1"/>
                      <a:gd name="T31" fmla="*/ 1 h 2"/>
                      <a:gd name="T32" fmla="*/ 1 w 1"/>
                      <a:gd name="T33" fmla="*/ 2 h 2"/>
                      <a:gd name="T34" fmla="*/ 1 w 1"/>
                      <a:gd name="T35" fmla="*/ 1 h 2"/>
                      <a:gd name="T36" fmla="*/ 1 w 1"/>
                      <a:gd name="T37" fmla="*/ 1 h 2"/>
                      <a:gd name="T38" fmla="*/ 1 w 1"/>
                      <a:gd name="T39" fmla="*/ 1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" h="2">
                        <a:moveTo>
                          <a:pt x="1" y="1"/>
                        </a:move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3" name="Freeform 1601"/>
                  <p:cNvSpPr>
                    <a:spLocks/>
                  </p:cNvSpPr>
                  <p:nvPr/>
                </p:nvSpPr>
                <p:spPr bwMode="auto">
                  <a:xfrm>
                    <a:off x="3530" y="136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4" name="Freeform 1602"/>
                  <p:cNvSpPr>
                    <a:spLocks/>
                  </p:cNvSpPr>
                  <p:nvPr/>
                </p:nvSpPr>
                <p:spPr bwMode="auto">
                  <a:xfrm>
                    <a:off x="2587" y="1666"/>
                    <a:ext cx="0" cy="5"/>
                  </a:xfrm>
                  <a:custGeom>
                    <a:avLst/>
                    <a:gdLst>
                      <a:gd name="T0" fmla="*/ 0 h 2"/>
                      <a:gd name="T1" fmla="*/ 0 h 2"/>
                      <a:gd name="T2" fmla="*/ 0 h 2"/>
                      <a:gd name="T3" fmla="*/ 2 h 2"/>
                      <a:gd name="T4" fmla="*/ 2 h 2"/>
                      <a:gd name="T5" fmla="*/ 0 h 2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  <a:cxn ang="0">
                        <a:pos x="0" y="T4"/>
                      </a:cxn>
                      <a:cxn ang="0">
                        <a:pos x="0" y="T5"/>
                      </a:cxn>
                    </a:cxnLst>
                    <a:rect l="0" t="0" r="r" b="b"/>
                    <a:pathLst>
                      <a:path h="2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2"/>
                        </a:cubicBezTo>
                        <a:cubicBezTo>
                          <a:pt x="0" y="2"/>
                          <a:pt x="0" y="2"/>
                          <a:pt x="0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5" name="Freeform 1603"/>
                  <p:cNvSpPr>
                    <a:spLocks/>
                  </p:cNvSpPr>
                  <p:nvPr/>
                </p:nvSpPr>
                <p:spPr bwMode="auto">
                  <a:xfrm>
                    <a:off x="2601" y="1624"/>
                    <a:ext cx="3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1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6" name="Freeform 1604"/>
                  <p:cNvSpPr>
                    <a:spLocks/>
                  </p:cNvSpPr>
                  <p:nvPr/>
                </p:nvSpPr>
                <p:spPr bwMode="auto">
                  <a:xfrm>
                    <a:off x="2568" y="1591"/>
                    <a:ext cx="3" cy="0"/>
                  </a:xfrm>
                  <a:custGeom>
                    <a:avLst/>
                    <a:gdLst>
                      <a:gd name="T0" fmla="*/ 1 w 1"/>
                      <a:gd name="T1" fmla="*/ 1 w 1"/>
                      <a:gd name="T2" fmla="*/ 0 w 1"/>
                      <a:gd name="T3" fmla="*/ 0 w 1"/>
                      <a:gd name="T4" fmla="*/ 1 w 1"/>
                      <a:gd name="T5" fmla="*/ 1 w 1"/>
                      <a:gd name="T6" fmla="*/ 1 w 1"/>
                      <a:gd name="T7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  <a:cxn ang="0">
                        <a:pos x="T5" y="0"/>
                      </a:cxn>
                      <a:cxn ang="0">
                        <a:pos x="T6" y="0"/>
                      </a:cxn>
                      <a:cxn ang="0">
                        <a:pos x="T7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7" name="Freeform 1605"/>
                  <p:cNvSpPr>
                    <a:spLocks/>
                  </p:cNvSpPr>
                  <p:nvPr/>
                </p:nvSpPr>
                <p:spPr bwMode="auto">
                  <a:xfrm>
                    <a:off x="2604" y="1652"/>
                    <a:ext cx="6" cy="8"/>
                  </a:xfrm>
                  <a:custGeom>
                    <a:avLst/>
                    <a:gdLst>
                      <a:gd name="T0" fmla="*/ 1 w 2"/>
                      <a:gd name="T1" fmla="*/ 0 h 3"/>
                      <a:gd name="T2" fmla="*/ 1 w 2"/>
                      <a:gd name="T3" fmla="*/ 0 h 3"/>
                      <a:gd name="T4" fmla="*/ 1 w 2"/>
                      <a:gd name="T5" fmla="*/ 0 h 3"/>
                      <a:gd name="T6" fmla="*/ 1 w 2"/>
                      <a:gd name="T7" fmla="*/ 0 h 3"/>
                      <a:gd name="T8" fmla="*/ 1 w 2"/>
                      <a:gd name="T9" fmla="*/ 0 h 3"/>
                      <a:gd name="T10" fmla="*/ 1 w 2"/>
                      <a:gd name="T11" fmla="*/ 1 h 3"/>
                      <a:gd name="T12" fmla="*/ 0 w 2"/>
                      <a:gd name="T13" fmla="*/ 1 h 3"/>
                      <a:gd name="T14" fmla="*/ 1 w 2"/>
                      <a:gd name="T15" fmla="*/ 1 h 3"/>
                      <a:gd name="T16" fmla="*/ 1 w 2"/>
                      <a:gd name="T17" fmla="*/ 1 h 3"/>
                      <a:gd name="T18" fmla="*/ 1 w 2"/>
                      <a:gd name="T19" fmla="*/ 2 h 3"/>
                      <a:gd name="T20" fmla="*/ 1 w 2"/>
                      <a:gd name="T21" fmla="*/ 2 h 3"/>
                      <a:gd name="T22" fmla="*/ 1 w 2"/>
                      <a:gd name="T23" fmla="*/ 2 h 3"/>
                      <a:gd name="T24" fmla="*/ 1 w 2"/>
                      <a:gd name="T25" fmla="*/ 2 h 3"/>
                      <a:gd name="T26" fmla="*/ 1 w 2"/>
                      <a:gd name="T27" fmla="*/ 2 h 3"/>
                      <a:gd name="T28" fmla="*/ 2 w 2"/>
                      <a:gd name="T29" fmla="*/ 3 h 3"/>
                      <a:gd name="T30" fmla="*/ 2 w 2"/>
                      <a:gd name="T31" fmla="*/ 2 h 3"/>
                      <a:gd name="T32" fmla="*/ 2 w 2"/>
                      <a:gd name="T33" fmla="*/ 2 h 3"/>
                      <a:gd name="T34" fmla="*/ 2 w 2"/>
                      <a:gd name="T35" fmla="*/ 2 h 3"/>
                      <a:gd name="T36" fmla="*/ 2 w 2"/>
                      <a:gd name="T37" fmla="*/ 1 h 3"/>
                      <a:gd name="T38" fmla="*/ 1 w 2"/>
                      <a:gd name="T39" fmla="*/ 1 h 3"/>
                      <a:gd name="T40" fmla="*/ 1 w 2"/>
                      <a:gd name="T41" fmla="*/ 1 h 3"/>
                      <a:gd name="T42" fmla="*/ 1 w 2"/>
                      <a:gd name="T4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" h="3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2" y="3"/>
                          <a:pt x="2" y="3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2"/>
                        </a:cubicBezTo>
                        <a:cubicBezTo>
                          <a:pt x="2" y="2"/>
                          <a:pt x="2" y="2"/>
                          <a:pt x="2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8" name="Freeform 1606"/>
                  <p:cNvSpPr>
                    <a:spLocks/>
                  </p:cNvSpPr>
                  <p:nvPr/>
                </p:nvSpPr>
                <p:spPr bwMode="auto">
                  <a:xfrm>
                    <a:off x="2612" y="1663"/>
                    <a:ext cx="0" cy="3"/>
                  </a:xfrm>
                  <a:custGeom>
                    <a:avLst/>
                    <a:gdLst>
                      <a:gd name="T0" fmla="*/ 1 h 1"/>
                      <a:gd name="T1" fmla="*/ 0 h 1"/>
                      <a:gd name="T2" fmla="*/ 1 h 1"/>
                      <a:gd name="T3" fmla="*/ 1 h 1"/>
                    </a:gdLst>
                    <a:ahLst/>
                    <a:cxnLst>
                      <a:cxn ang="0">
                        <a:pos x="0" y="T0"/>
                      </a:cxn>
                      <a:cxn ang="0">
                        <a:pos x="0" y="T1"/>
                      </a:cxn>
                      <a:cxn ang="0">
                        <a:pos x="0" y="T2"/>
                      </a:cxn>
                      <a:cxn ang="0">
                        <a:pos x="0" y="T3"/>
                      </a:cxn>
                    </a:cxnLst>
                    <a:rect l="0" t="0" r="r" b="b"/>
                    <a:pathLst>
                      <a:path h="1">
                        <a:moveTo>
                          <a:pt x="0" y="1"/>
                        </a:moveTo>
                        <a:cubicBezTo>
                          <a:pt x="0" y="1"/>
                          <a:pt x="0" y="0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79" name="Freeform 1607"/>
                  <p:cNvSpPr>
                    <a:spLocks/>
                  </p:cNvSpPr>
                  <p:nvPr/>
                </p:nvSpPr>
                <p:spPr bwMode="auto">
                  <a:xfrm>
                    <a:off x="2576" y="1599"/>
                    <a:ext cx="3" cy="3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0 w 1"/>
                      <a:gd name="T7" fmla="*/ 0 h 1"/>
                      <a:gd name="T8" fmla="*/ 1 w 1"/>
                      <a:gd name="T9" fmla="*/ 1 h 1"/>
                      <a:gd name="T10" fmla="*/ 0 w 1"/>
                      <a:gd name="T11" fmla="*/ 0 h 1"/>
                      <a:gd name="T12" fmla="*/ 0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0" name="Freeform 1608"/>
                  <p:cNvSpPr>
                    <a:spLocks/>
                  </p:cNvSpPr>
                  <p:nvPr/>
                </p:nvSpPr>
                <p:spPr bwMode="auto">
                  <a:xfrm>
                    <a:off x="2574" y="1604"/>
                    <a:ext cx="2" cy="3"/>
                  </a:xfrm>
                  <a:custGeom>
                    <a:avLst/>
                    <a:gdLst>
                      <a:gd name="T0" fmla="*/ 1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1 w 1"/>
                      <a:gd name="T7" fmla="*/ 1 h 1"/>
                      <a:gd name="T8" fmla="*/ 1 w 1"/>
                      <a:gd name="T9" fmla="*/ 1 h 1"/>
                      <a:gd name="T10" fmla="*/ 1 w 1"/>
                      <a:gd name="T11" fmla="*/ 0 h 1"/>
                      <a:gd name="T12" fmla="*/ 1 w 1"/>
                      <a:gd name="T1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" h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1" name="Freeform 1609"/>
                  <p:cNvSpPr>
                    <a:spLocks/>
                  </p:cNvSpPr>
                  <p:nvPr/>
                </p:nvSpPr>
                <p:spPr bwMode="auto">
                  <a:xfrm>
                    <a:off x="3166" y="1777"/>
                    <a:ext cx="3" cy="0"/>
                  </a:xfrm>
                  <a:custGeom>
                    <a:avLst/>
                    <a:gdLst>
                      <a:gd name="T0" fmla="*/ 1 w 1"/>
                      <a:gd name="T1" fmla="*/ 0 w 1"/>
                      <a:gd name="T2" fmla="*/ 0 w 1"/>
                      <a:gd name="T3" fmla="*/ 0 w 1"/>
                      <a:gd name="T4" fmla="*/ 1 w 1"/>
                    </a:gdLst>
                    <a:ahLst/>
                    <a:cxnLst>
                      <a:cxn ang="0">
                        <a:pos x="T0" y="0"/>
                      </a:cxn>
                      <a:cxn ang="0">
                        <a:pos x="T1" y="0"/>
                      </a:cxn>
                      <a:cxn ang="0">
                        <a:pos x="T2" y="0"/>
                      </a:cxn>
                      <a:cxn ang="0">
                        <a:pos x="T3" y="0"/>
                      </a:cxn>
                      <a:cxn ang="0">
                        <a:pos x="T4" y="0"/>
                      </a:cxn>
                    </a:cxnLst>
                    <a:rect l="0" t="0" r="r" b="b"/>
                    <a:pathLst>
                      <a:path w="1">
                        <a:moveTo>
                          <a:pt x="1" y="0"/>
                        </a:moveTo>
                        <a:cubicBezTo>
                          <a:pt x="1" y="0"/>
                          <a:pt x="1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2" name="Freeform 1610"/>
                  <p:cNvSpPr>
                    <a:spLocks/>
                  </p:cNvSpPr>
                  <p:nvPr/>
                </p:nvSpPr>
                <p:spPr bwMode="auto">
                  <a:xfrm>
                    <a:off x="3166" y="1771"/>
                    <a:ext cx="5" cy="3"/>
                  </a:xfrm>
                  <a:custGeom>
                    <a:avLst/>
                    <a:gdLst>
                      <a:gd name="T0" fmla="*/ 2 w 2"/>
                      <a:gd name="T1" fmla="*/ 1 h 1"/>
                      <a:gd name="T2" fmla="*/ 2 w 2"/>
                      <a:gd name="T3" fmla="*/ 1 h 1"/>
                      <a:gd name="T4" fmla="*/ 2 w 2"/>
                      <a:gd name="T5" fmla="*/ 0 h 1"/>
                      <a:gd name="T6" fmla="*/ 2 w 2"/>
                      <a:gd name="T7" fmla="*/ 0 h 1"/>
                      <a:gd name="T8" fmla="*/ 1 w 2"/>
                      <a:gd name="T9" fmla="*/ 0 h 1"/>
                      <a:gd name="T10" fmla="*/ 1 w 2"/>
                      <a:gd name="T11" fmla="*/ 0 h 1"/>
                      <a:gd name="T12" fmla="*/ 1 w 2"/>
                      <a:gd name="T13" fmla="*/ 0 h 1"/>
                      <a:gd name="T14" fmla="*/ 2 w 2"/>
                      <a:gd name="T15" fmla="*/ 1 h 1"/>
                      <a:gd name="T16" fmla="*/ 2 w 2"/>
                      <a:gd name="T17" fmla="*/ 1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" h="1">
                        <a:moveTo>
                          <a:pt x="2" y="1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2" y="1"/>
                          <a:pt x="2" y="1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1" y="0"/>
                          <a:pt x="1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2" y="0"/>
                          <a:pt x="2" y="1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283" name="Freeform 1611"/>
                  <p:cNvSpPr>
                    <a:spLocks/>
                  </p:cNvSpPr>
                  <p:nvPr/>
                </p:nvSpPr>
                <p:spPr bwMode="auto">
                  <a:xfrm>
                    <a:off x="3152" y="1782"/>
                    <a:ext cx="0" cy="0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04" tIns="45702" rIns="91404" bIns="45702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>
                      <a:defRPr/>
                    </a:pPr>
                    <a:endParaRPr lang="en-US" sz="1999" kern="0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020" name="Freeform 1613"/>
                <p:cNvSpPr>
                  <a:spLocks/>
                </p:cNvSpPr>
                <p:nvPr/>
              </p:nvSpPr>
              <p:spPr bwMode="auto">
                <a:xfrm>
                  <a:off x="4771073" y="4899025"/>
                  <a:ext cx="34925" cy="17463"/>
                </a:xfrm>
                <a:custGeom>
                  <a:avLst/>
                  <a:gdLst>
                    <a:gd name="T0" fmla="*/ 1 w 8"/>
                    <a:gd name="T1" fmla="*/ 4 h 4"/>
                    <a:gd name="T2" fmla="*/ 2 w 8"/>
                    <a:gd name="T3" fmla="*/ 4 h 4"/>
                    <a:gd name="T4" fmla="*/ 3 w 8"/>
                    <a:gd name="T5" fmla="*/ 4 h 4"/>
                    <a:gd name="T6" fmla="*/ 3 w 8"/>
                    <a:gd name="T7" fmla="*/ 4 h 4"/>
                    <a:gd name="T8" fmla="*/ 4 w 8"/>
                    <a:gd name="T9" fmla="*/ 3 h 4"/>
                    <a:gd name="T10" fmla="*/ 6 w 8"/>
                    <a:gd name="T11" fmla="*/ 3 h 4"/>
                    <a:gd name="T12" fmla="*/ 6 w 8"/>
                    <a:gd name="T13" fmla="*/ 3 h 4"/>
                    <a:gd name="T14" fmla="*/ 6 w 8"/>
                    <a:gd name="T15" fmla="*/ 3 h 4"/>
                    <a:gd name="T16" fmla="*/ 6 w 8"/>
                    <a:gd name="T17" fmla="*/ 3 h 4"/>
                    <a:gd name="T18" fmla="*/ 6 w 8"/>
                    <a:gd name="T19" fmla="*/ 3 h 4"/>
                    <a:gd name="T20" fmla="*/ 6 w 8"/>
                    <a:gd name="T21" fmla="*/ 3 h 4"/>
                    <a:gd name="T22" fmla="*/ 6 w 8"/>
                    <a:gd name="T23" fmla="*/ 3 h 4"/>
                    <a:gd name="T24" fmla="*/ 6 w 8"/>
                    <a:gd name="T25" fmla="*/ 3 h 4"/>
                    <a:gd name="T26" fmla="*/ 6 w 8"/>
                    <a:gd name="T27" fmla="*/ 3 h 4"/>
                    <a:gd name="T28" fmla="*/ 6 w 8"/>
                    <a:gd name="T29" fmla="*/ 3 h 4"/>
                    <a:gd name="T30" fmla="*/ 6 w 8"/>
                    <a:gd name="T31" fmla="*/ 3 h 4"/>
                    <a:gd name="T32" fmla="*/ 7 w 8"/>
                    <a:gd name="T33" fmla="*/ 3 h 4"/>
                    <a:gd name="T34" fmla="*/ 7 w 8"/>
                    <a:gd name="T35" fmla="*/ 3 h 4"/>
                    <a:gd name="T36" fmla="*/ 7 w 8"/>
                    <a:gd name="T37" fmla="*/ 2 h 4"/>
                    <a:gd name="T38" fmla="*/ 8 w 8"/>
                    <a:gd name="T39" fmla="*/ 2 h 4"/>
                    <a:gd name="T40" fmla="*/ 8 w 8"/>
                    <a:gd name="T41" fmla="*/ 1 h 4"/>
                    <a:gd name="T42" fmla="*/ 8 w 8"/>
                    <a:gd name="T43" fmla="*/ 1 h 4"/>
                    <a:gd name="T44" fmla="*/ 6 w 8"/>
                    <a:gd name="T45" fmla="*/ 1 h 4"/>
                    <a:gd name="T46" fmla="*/ 5 w 8"/>
                    <a:gd name="T47" fmla="*/ 0 h 4"/>
                    <a:gd name="T48" fmla="*/ 5 w 8"/>
                    <a:gd name="T49" fmla="*/ 1 h 4"/>
                    <a:gd name="T50" fmla="*/ 5 w 8"/>
                    <a:gd name="T51" fmla="*/ 1 h 4"/>
                    <a:gd name="T52" fmla="*/ 5 w 8"/>
                    <a:gd name="T53" fmla="*/ 1 h 4"/>
                    <a:gd name="T54" fmla="*/ 4 w 8"/>
                    <a:gd name="T55" fmla="*/ 1 h 4"/>
                    <a:gd name="T56" fmla="*/ 1 w 8"/>
                    <a:gd name="T57" fmla="*/ 1 h 4"/>
                    <a:gd name="T58" fmla="*/ 0 w 8"/>
                    <a:gd name="T59" fmla="*/ 2 h 4"/>
                    <a:gd name="T60" fmla="*/ 1 w 8"/>
                    <a:gd name="T61" fmla="*/ 2 h 4"/>
                    <a:gd name="T62" fmla="*/ 1 w 8"/>
                    <a:gd name="T63" fmla="*/ 3 h 4"/>
                    <a:gd name="T64" fmla="*/ 1 w 8"/>
                    <a:gd name="T65" fmla="*/ 3 h 4"/>
                    <a:gd name="T66" fmla="*/ 1 w 8"/>
                    <a:gd name="T6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" h="4">
                      <a:moveTo>
                        <a:pt x="1" y="4"/>
                      </a:move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4" y="3"/>
                      </a:cubicBezTo>
                      <a:cubicBezTo>
                        <a:pt x="5" y="4"/>
                        <a:pt x="5" y="4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3" y="1"/>
                        <a:pt x="2" y="1"/>
                        <a:pt x="1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1" name="Freeform 1614"/>
                <p:cNvSpPr>
                  <a:spLocks/>
                </p:cNvSpPr>
                <p:nvPr/>
              </p:nvSpPr>
              <p:spPr bwMode="auto">
                <a:xfrm>
                  <a:off x="4805998" y="4906963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0 w 1"/>
                    <a:gd name="T7" fmla="*/ 0 w 1"/>
                    <a:gd name="T8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2" name="Freeform 1615"/>
                <p:cNvSpPr>
                  <a:spLocks/>
                </p:cNvSpPr>
                <p:nvPr/>
              </p:nvSpPr>
              <p:spPr bwMode="auto">
                <a:xfrm>
                  <a:off x="5512435" y="4659313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0 h 1"/>
                    <a:gd name="T3" fmla="*/ 0 h 1"/>
                    <a:gd name="T4" fmla="*/ 0 h 1"/>
                    <a:gd name="T5" fmla="*/ 1 h 1"/>
                    <a:gd name="T6" fmla="*/ 1 h 1"/>
                    <a:gd name="T7" fmla="*/ 1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3" name="Freeform 1616"/>
                <p:cNvSpPr>
                  <a:spLocks/>
                </p:cNvSpPr>
                <p:nvPr/>
              </p:nvSpPr>
              <p:spPr bwMode="auto">
                <a:xfrm>
                  <a:off x="4828223" y="4899025"/>
                  <a:ext cx="4763" cy="0"/>
                </a:xfrm>
                <a:custGeom>
                  <a:avLst/>
                  <a:gdLst>
                    <a:gd name="T0" fmla="*/ 0 w 1"/>
                    <a:gd name="T1" fmla="*/ 0 w 1"/>
                    <a:gd name="T2" fmla="*/ 1 w 1"/>
                    <a:gd name="T3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4" name="Freeform 1617"/>
                <p:cNvSpPr>
                  <a:spLocks/>
                </p:cNvSpPr>
                <p:nvPr/>
              </p:nvSpPr>
              <p:spPr bwMode="auto">
                <a:xfrm>
                  <a:off x="4880610" y="4916488"/>
                  <a:ext cx="0" cy="476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  <a:gd name="T6" fmla="*/ 0 h 1"/>
                    <a:gd name="T7" fmla="*/ 0 h 1"/>
                    <a:gd name="T8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5" name="Freeform 1618"/>
                <p:cNvSpPr>
                  <a:spLocks/>
                </p:cNvSpPr>
                <p:nvPr/>
              </p:nvSpPr>
              <p:spPr bwMode="auto">
                <a:xfrm>
                  <a:off x="4032885" y="4872038"/>
                  <a:ext cx="0" cy="4763"/>
                </a:xfrm>
                <a:custGeom>
                  <a:avLst/>
                  <a:gdLst>
                    <a:gd name="T0" fmla="*/ 0 h 1"/>
                    <a:gd name="T1" fmla="*/ 1 h 1"/>
                    <a:gd name="T2" fmla="*/ 1 h 1"/>
                    <a:gd name="T3" fmla="*/ 1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6" name="Freeform 1619"/>
                <p:cNvSpPr>
                  <a:spLocks/>
                </p:cNvSpPr>
                <p:nvPr/>
              </p:nvSpPr>
              <p:spPr bwMode="auto">
                <a:xfrm>
                  <a:off x="4902835" y="4973638"/>
                  <a:ext cx="4763" cy="9525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0 h 2"/>
                    <a:gd name="T4" fmla="*/ 1 w 1"/>
                    <a:gd name="T5" fmla="*/ 0 h 2"/>
                    <a:gd name="T6" fmla="*/ 0 w 1"/>
                    <a:gd name="T7" fmla="*/ 2 h 2"/>
                    <a:gd name="T8" fmla="*/ 1 w 1"/>
                    <a:gd name="T9" fmla="*/ 2 h 2"/>
                    <a:gd name="T10" fmla="*/ 1 w 1"/>
                    <a:gd name="T1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7" name="Freeform 1620"/>
                <p:cNvSpPr>
                  <a:spLocks/>
                </p:cNvSpPr>
                <p:nvPr/>
              </p:nvSpPr>
              <p:spPr bwMode="auto">
                <a:xfrm>
                  <a:off x="4850448" y="4899025"/>
                  <a:ext cx="7938" cy="3175"/>
                </a:xfrm>
                <a:custGeom>
                  <a:avLst/>
                  <a:gdLst>
                    <a:gd name="T0" fmla="*/ 1 w 2"/>
                    <a:gd name="T1" fmla="*/ 0 h 1"/>
                    <a:gd name="T2" fmla="*/ 0 w 2"/>
                    <a:gd name="T3" fmla="*/ 0 h 1"/>
                    <a:gd name="T4" fmla="*/ 1 w 2"/>
                    <a:gd name="T5" fmla="*/ 1 h 1"/>
                    <a:gd name="T6" fmla="*/ 1 w 2"/>
                    <a:gd name="T7" fmla="*/ 1 h 1"/>
                    <a:gd name="T8" fmla="*/ 2 w 2"/>
                    <a:gd name="T9" fmla="*/ 1 h 1"/>
                    <a:gd name="T10" fmla="*/ 1 w 2"/>
                    <a:gd name="T11" fmla="*/ 0 h 1"/>
                    <a:gd name="T12" fmla="*/ 1 w 2"/>
                    <a:gd name="T1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8" name="Freeform 1621"/>
                <p:cNvSpPr>
                  <a:spLocks/>
                </p:cNvSpPr>
                <p:nvPr/>
              </p:nvSpPr>
              <p:spPr bwMode="auto">
                <a:xfrm>
                  <a:off x="4872673" y="4924425"/>
                  <a:ext cx="4763" cy="4763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0 h 1"/>
                    <a:gd name="T18" fmla="*/ 1 w 1"/>
                    <a:gd name="T19" fmla="*/ 0 h 1"/>
                    <a:gd name="T20" fmla="*/ 0 w 1"/>
                    <a:gd name="T2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29" name="Freeform 1622"/>
                <p:cNvSpPr>
                  <a:spLocks/>
                </p:cNvSpPr>
                <p:nvPr/>
              </p:nvSpPr>
              <p:spPr bwMode="auto">
                <a:xfrm>
                  <a:off x="4818698" y="4899025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  <a:gd name="T4" fmla="*/ 1 w 1"/>
                    <a:gd name="T5" fmla="*/ 1 w 1"/>
                    <a:gd name="T6" fmla="*/ 1 w 1"/>
                    <a:gd name="T7" fmla="*/ 1 w 1"/>
                    <a:gd name="T8" fmla="*/ 1 w 1"/>
                    <a:gd name="T9" fmla="*/ 1 w 1"/>
                    <a:gd name="T10" fmla="*/ 1 w 1"/>
                    <a:gd name="T11" fmla="*/ 1 w 1"/>
                    <a:gd name="T12" fmla="*/ 1 w 1"/>
                    <a:gd name="T1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0" name="Freeform 1623"/>
                <p:cNvSpPr>
                  <a:spLocks/>
                </p:cNvSpPr>
                <p:nvPr/>
              </p:nvSpPr>
              <p:spPr bwMode="auto">
                <a:xfrm>
                  <a:off x="4823460" y="4906963"/>
                  <a:ext cx="9525" cy="4763"/>
                </a:xfrm>
                <a:custGeom>
                  <a:avLst/>
                  <a:gdLst>
                    <a:gd name="T0" fmla="*/ 2 w 2"/>
                    <a:gd name="T1" fmla="*/ 0 h 1"/>
                    <a:gd name="T2" fmla="*/ 2 w 2"/>
                    <a:gd name="T3" fmla="*/ 0 h 1"/>
                    <a:gd name="T4" fmla="*/ 2 w 2"/>
                    <a:gd name="T5" fmla="*/ 0 h 1"/>
                    <a:gd name="T6" fmla="*/ 2 w 2"/>
                    <a:gd name="T7" fmla="*/ 0 h 1"/>
                    <a:gd name="T8" fmla="*/ 2 w 2"/>
                    <a:gd name="T9" fmla="*/ 0 h 1"/>
                    <a:gd name="T10" fmla="*/ 1 w 2"/>
                    <a:gd name="T11" fmla="*/ 0 h 1"/>
                    <a:gd name="T12" fmla="*/ 1 w 2"/>
                    <a:gd name="T13" fmla="*/ 0 h 1"/>
                    <a:gd name="T14" fmla="*/ 0 w 2"/>
                    <a:gd name="T15" fmla="*/ 1 h 1"/>
                    <a:gd name="T16" fmla="*/ 2 w 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1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1" name="Freeform 1624"/>
                <p:cNvSpPr>
                  <a:spLocks/>
                </p:cNvSpPr>
                <p:nvPr/>
              </p:nvSpPr>
              <p:spPr bwMode="auto">
                <a:xfrm>
                  <a:off x="4858385" y="4911725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1 w 1"/>
                    <a:gd name="T7" fmla="*/ 1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0 h 1"/>
                    <a:gd name="T14" fmla="*/ 0 w 1"/>
                    <a:gd name="T15" fmla="*/ 0 h 1"/>
                    <a:gd name="T16" fmla="*/ 0 w 1"/>
                    <a:gd name="T1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2" name="Freeform 1625"/>
                <p:cNvSpPr>
                  <a:spLocks/>
                </p:cNvSpPr>
                <p:nvPr/>
              </p:nvSpPr>
              <p:spPr bwMode="auto">
                <a:xfrm>
                  <a:off x="3967798" y="47799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3" name="Freeform 1626"/>
                <p:cNvSpPr>
                  <a:spLocks/>
                </p:cNvSpPr>
                <p:nvPr/>
              </p:nvSpPr>
              <p:spPr bwMode="auto">
                <a:xfrm>
                  <a:off x="3963035" y="4770438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4" name="Freeform 1627"/>
                <p:cNvSpPr>
                  <a:spLocks/>
                </p:cNvSpPr>
                <p:nvPr/>
              </p:nvSpPr>
              <p:spPr bwMode="auto">
                <a:xfrm>
                  <a:off x="3967798" y="4779963"/>
                  <a:ext cx="4763" cy="0"/>
                </a:xfrm>
                <a:custGeom>
                  <a:avLst/>
                  <a:gdLst>
                    <a:gd name="T0" fmla="*/ 1 w 1"/>
                    <a:gd name="T1" fmla="*/ 1 w 1"/>
                    <a:gd name="T2" fmla="*/ 1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5" name="Freeform 1628"/>
                <p:cNvSpPr>
                  <a:spLocks/>
                </p:cNvSpPr>
                <p:nvPr/>
              </p:nvSpPr>
              <p:spPr bwMode="auto">
                <a:xfrm>
                  <a:off x="3980498" y="4805363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6" name="Freeform 1629"/>
                <p:cNvSpPr>
                  <a:spLocks/>
                </p:cNvSpPr>
                <p:nvPr/>
              </p:nvSpPr>
              <p:spPr bwMode="auto">
                <a:xfrm>
                  <a:off x="3972560" y="47926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7" name="Freeform 1630"/>
                <p:cNvSpPr>
                  <a:spLocks/>
                </p:cNvSpPr>
                <p:nvPr/>
              </p:nvSpPr>
              <p:spPr bwMode="auto">
                <a:xfrm>
                  <a:off x="3967798" y="4783138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8" name="Freeform 1631"/>
                <p:cNvSpPr>
                  <a:spLocks/>
                </p:cNvSpPr>
                <p:nvPr/>
              </p:nvSpPr>
              <p:spPr bwMode="auto">
                <a:xfrm>
                  <a:off x="4024948" y="4862513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1 h 1"/>
                    <a:gd name="T8" fmla="*/ 0 w 1"/>
                    <a:gd name="T9" fmla="*/ 1 h 1"/>
                    <a:gd name="T10" fmla="*/ 1 w 1"/>
                    <a:gd name="T11" fmla="*/ 1 h 1"/>
                    <a:gd name="T12" fmla="*/ 1 w 1"/>
                    <a:gd name="T13" fmla="*/ 1 h 1"/>
                    <a:gd name="T14" fmla="*/ 1 w 1"/>
                    <a:gd name="T15" fmla="*/ 1 h 1"/>
                    <a:gd name="T16" fmla="*/ 1 w 1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39" name="Freeform 1632"/>
                <p:cNvSpPr>
                  <a:spLocks/>
                </p:cNvSpPr>
                <p:nvPr/>
              </p:nvSpPr>
              <p:spPr bwMode="auto">
                <a:xfrm>
                  <a:off x="4029710" y="4867275"/>
                  <a:ext cx="3175" cy="476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0 w 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0" name="Freeform 1633"/>
                <p:cNvSpPr>
                  <a:spLocks/>
                </p:cNvSpPr>
                <p:nvPr/>
              </p:nvSpPr>
              <p:spPr bwMode="auto">
                <a:xfrm>
                  <a:off x="3972560" y="4800600"/>
                  <a:ext cx="3175" cy="0"/>
                </a:xfrm>
                <a:custGeom>
                  <a:avLst/>
                  <a:gdLst>
                    <a:gd name="T0" fmla="*/ 0 w 1"/>
                    <a:gd name="T1" fmla="*/ 1 w 1"/>
                    <a:gd name="T2" fmla="*/ 1 w 1"/>
                    <a:gd name="T3" fmla="*/ 0 w 1"/>
                    <a:gd name="T4" fmla="*/ 0 w 1"/>
                    <a:gd name="T5" fmla="*/ 0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</a:cxnLst>
                  <a:rect l="0" t="0" r="r" b="b"/>
                  <a:pathLst>
                    <a:path w="1">
                      <a:moveTo>
                        <a:pt x="0" y="0"/>
                      </a:move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1" name="Freeform 1634"/>
                <p:cNvSpPr>
                  <a:spLocks/>
                </p:cNvSpPr>
                <p:nvPr/>
              </p:nvSpPr>
              <p:spPr bwMode="auto">
                <a:xfrm>
                  <a:off x="3972560" y="4792663"/>
                  <a:ext cx="0" cy="4763"/>
                </a:xfrm>
                <a:custGeom>
                  <a:avLst/>
                  <a:gdLst>
                    <a:gd name="T0" fmla="*/ 0 h 1"/>
                    <a:gd name="T1" fmla="*/ 0 h 1"/>
                    <a:gd name="T2" fmla="*/ 1 h 1"/>
                    <a:gd name="T3" fmla="*/ 1 h 1"/>
                    <a:gd name="T4" fmla="*/ 1 h 1"/>
                    <a:gd name="T5" fmla="*/ 0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2" name="Freeform 1635"/>
                <p:cNvSpPr>
                  <a:spLocks/>
                </p:cNvSpPr>
                <p:nvPr/>
              </p:nvSpPr>
              <p:spPr bwMode="auto">
                <a:xfrm>
                  <a:off x="4902835" y="4991100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  <a:gd name="T16" fmla="*/ 0 w 1"/>
                    <a:gd name="T1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3" name="Freeform 1636"/>
                <p:cNvSpPr>
                  <a:spLocks/>
                </p:cNvSpPr>
                <p:nvPr/>
              </p:nvSpPr>
              <p:spPr bwMode="auto">
                <a:xfrm>
                  <a:off x="4466273" y="4867275"/>
                  <a:ext cx="12700" cy="4763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0 h 1"/>
                    <a:gd name="T4" fmla="*/ 0 w 3"/>
                    <a:gd name="T5" fmla="*/ 0 h 1"/>
                    <a:gd name="T6" fmla="*/ 2 w 3"/>
                    <a:gd name="T7" fmla="*/ 1 h 1"/>
                    <a:gd name="T8" fmla="*/ 3 w 3"/>
                    <a:gd name="T9" fmla="*/ 0 h 1"/>
                    <a:gd name="T10" fmla="*/ 3 w 3"/>
                    <a:gd name="T11" fmla="*/ 0 h 1"/>
                    <a:gd name="T12" fmla="*/ 2 w 3"/>
                    <a:gd name="T13" fmla="*/ 0 h 1"/>
                    <a:gd name="T14" fmla="*/ 2 w 3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2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4" name="Freeform 1637"/>
                <p:cNvSpPr>
                  <a:spLocks/>
                </p:cNvSpPr>
                <p:nvPr/>
              </p:nvSpPr>
              <p:spPr bwMode="auto">
                <a:xfrm>
                  <a:off x="4453573" y="4862513"/>
                  <a:ext cx="12700" cy="14288"/>
                </a:xfrm>
                <a:custGeom>
                  <a:avLst/>
                  <a:gdLst>
                    <a:gd name="T0" fmla="*/ 2 w 3"/>
                    <a:gd name="T1" fmla="*/ 2 h 3"/>
                    <a:gd name="T2" fmla="*/ 2 w 3"/>
                    <a:gd name="T3" fmla="*/ 2 h 3"/>
                    <a:gd name="T4" fmla="*/ 2 w 3"/>
                    <a:gd name="T5" fmla="*/ 2 h 3"/>
                    <a:gd name="T6" fmla="*/ 2 w 3"/>
                    <a:gd name="T7" fmla="*/ 2 h 3"/>
                    <a:gd name="T8" fmla="*/ 2 w 3"/>
                    <a:gd name="T9" fmla="*/ 2 h 3"/>
                    <a:gd name="T10" fmla="*/ 2 w 3"/>
                    <a:gd name="T11" fmla="*/ 0 h 3"/>
                    <a:gd name="T12" fmla="*/ 1 w 3"/>
                    <a:gd name="T13" fmla="*/ 0 h 3"/>
                    <a:gd name="T14" fmla="*/ 0 w 3"/>
                    <a:gd name="T15" fmla="*/ 1 h 3"/>
                    <a:gd name="T16" fmla="*/ 1 w 3"/>
                    <a:gd name="T17" fmla="*/ 2 h 3"/>
                    <a:gd name="T18" fmla="*/ 0 w 3"/>
                    <a:gd name="T19" fmla="*/ 2 h 3"/>
                    <a:gd name="T20" fmla="*/ 2 w 3"/>
                    <a:gd name="T21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3" y="1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1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5" name="Freeform 1638"/>
                <p:cNvSpPr>
                  <a:spLocks/>
                </p:cNvSpPr>
                <p:nvPr/>
              </p:nvSpPr>
              <p:spPr bwMode="auto">
                <a:xfrm>
                  <a:off x="4532948" y="4881563"/>
                  <a:ext cx="17463" cy="3175"/>
                </a:xfrm>
                <a:custGeom>
                  <a:avLst/>
                  <a:gdLst>
                    <a:gd name="T0" fmla="*/ 2 w 4"/>
                    <a:gd name="T1" fmla="*/ 0 h 1"/>
                    <a:gd name="T2" fmla="*/ 0 w 4"/>
                    <a:gd name="T3" fmla="*/ 0 h 1"/>
                    <a:gd name="T4" fmla="*/ 1 w 4"/>
                    <a:gd name="T5" fmla="*/ 0 h 1"/>
                    <a:gd name="T6" fmla="*/ 3 w 4"/>
                    <a:gd name="T7" fmla="*/ 1 h 1"/>
                    <a:gd name="T8" fmla="*/ 4 w 4"/>
                    <a:gd name="T9" fmla="*/ 1 h 1"/>
                    <a:gd name="T10" fmla="*/ 4 w 4"/>
                    <a:gd name="T11" fmla="*/ 1 h 1"/>
                    <a:gd name="T12" fmla="*/ 3 w 4"/>
                    <a:gd name="T13" fmla="*/ 0 h 1"/>
                    <a:gd name="T14" fmla="*/ 3 w 4"/>
                    <a:gd name="T15" fmla="*/ 0 h 1"/>
                    <a:gd name="T16" fmla="*/ 3 w 4"/>
                    <a:gd name="T17" fmla="*/ 0 h 1"/>
                    <a:gd name="T18" fmla="*/ 3 w 4"/>
                    <a:gd name="T19" fmla="*/ 0 h 1"/>
                    <a:gd name="T20" fmla="*/ 3 w 4"/>
                    <a:gd name="T21" fmla="*/ 0 h 1"/>
                    <a:gd name="T22" fmla="*/ 3 w 4"/>
                    <a:gd name="T23" fmla="*/ 0 h 1"/>
                    <a:gd name="T24" fmla="*/ 3 w 4"/>
                    <a:gd name="T25" fmla="*/ 0 h 1"/>
                    <a:gd name="T26" fmla="*/ 3 w 4"/>
                    <a:gd name="T27" fmla="*/ 1 h 1"/>
                    <a:gd name="T28" fmla="*/ 2 w 4"/>
                    <a:gd name="T2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3" y="1"/>
                        <a:pt x="3" y="1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6" name="Freeform 1639"/>
                <p:cNvSpPr>
                  <a:spLocks/>
                </p:cNvSpPr>
                <p:nvPr/>
              </p:nvSpPr>
              <p:spPr bwMode="auto">
                <a:xfrm>
                  <a:off x="4528185" y="4845050"/>
                  <a:ext cx="7938" cy="0"/>
                </a:xfrm>
                <a:custGeom>
                  <a:avLst/>
                  <a:gdLst>
                    <a:gd name="T0" fmla="*/ 1 w 2"/>
                    <a:gd name="T1" fmla="*/ 1 w 2"/>
                    <a:gd name="T2" fmla="*/ 2 w 2"/>
                    <a:gd name="T3" fmla="*/ 2 w 2"/>
                    <a:gd name="T4" fmla="*/ 1 w 2"/>
                    <a:gd name="T5" fmla="*/ 1 w 2"/>
                    <a:gd name="T6" fmla="*/ 1 w 2"/>
                    <a:gd name="T7" fmla="*/ 0 w 2"/>
                    <a:gd name="T8" fmla="*/ 0 w 2"/>
                    <a:gd name="T9" fmla="*/ 0 w 2"/>
                    <a:gd name="T10" fmla="*/ 0 w 2"/>
                    <a:gd name="T11" fmla="*/ 1 w 2"/>
                    <a:gd name="T12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7" name="Freeform 1640"/>
                <p:cNvSpPr>
                  <a:spLocks/>
                </p:cNvSpPr>
                <p:nvPr/>
              </p:nvSpPr>
              <p:spPr bwMode="auto">
                <a:xfrm>
                  <a:off x="4550410" y="4924425"/>
                  <a:ext cx="47625" cy="17463"/>
                </a:xfrm>
                <a:custGeom>
                  <a:avLst/>
                  <a:gdLst>
                    <a:gd name="T0" fmla="*/ 7 w 11"/>
                    <a:gd name="T1" fmla="*/ 3 h 4"/>
                    <a:gd name="T2" fmla="*/ 7 w 11"/>
                    <a:gd name="T3" fmla="*/ 3 h 4"/>
                    <a:gd name="T4" fmla="*/ 7 w 11"/>
                    <a:gd name="T5" fmla="*/ 3 h 4"/>
                    <a:gd name="T6" fmla="*/ 8 w 11"/>
                    <a:gd name="T7" fmla="*/ 3 h 4"/>
                    <a:gd name="T8" fmla="*/ 9 w 11"/>
                    <a:gd name="T9" fmla="*/ 3 h 4"/>
                    <a:gd name="T10" fmla="*/ 11 w 11"/>
                    <a:gd name="T11" fmla="*/ 3 h 4"/>
                    <a:gd name="T12" fmla="*/ 11 w 11"/>
                    <a:gd name="T13" fmla="*/ 3 h 4"/>
                    <a:gd name="T14" fmla="*/ 11 w 11"/>
                    <a:gd name="T15" fmla="*/ 3 h 4"/>
                    <a:gd name="T16" fmla="*/ 11 w 11"/>
                    <a:gd name="T17" fmla="*/ 3 h 4"/>
                    <a:gd name="T18" fmla="*/ 10 w 11"/>
                    <a:gd name="T19" fmla="*/ 2 h 4"/>
                    <a:gd name="T20" fmla="*/ 10 w 11"/>
                    <a:gd name="T21" fmla="*/ 1 h 4"/>
                    <a:gd name="T22" fmla="*/ 9 w 11"/>
                    <a:gd name="T23" fmla="*/ 1 h 4"/>
                    <a:gd name="T24" fmla="*/ 7 w 11"/>
                    <a:gd name="T25" fmla="*/ 1 h 4"/>
                    <a:gd name="T26" fmla="*/ 6 w 11"/>
                    <a:gd name="T27" fmla="*/ 1 h 4"/>
                    <a:gd name="T28" fmla="*/ 4 w 11"/>
                    <a:gd name="T29" fmla="*/ 0 h 4"/>
                    <a:gd name="T30" fmla="*/ 2 w 11"/>
                    <a:gd name="T31" fmla="*/ 1 h 4"/>
                    <a:gd name="T32" fmla="*/ 2 w 11"/>
                    <a:gd name="T33" fmla="*/ 1 h 4"/>
                    <a:gd name="T34" fmla="*/ 1 w 11"/>
                    <a:gd name="T35" fmla="*/ 1 h 4"/>
                    <a:gd name="T36" fmla="*/ 1 w 11"/>
                    <a:gd name="T37" fmla="*/ 2 h 4"/>
                    <a:gd name="T38" fmla="*/ 2 w 11"/>
                    <a:gd name="T39" fmla="*/ 2 h 4"/>
                    <a:gd name="T40" fmla="*/ 2 w 11"/>
                    <a:gd name="T41" fmla="*/ 2 h 4"/>
                    <a:gd name="T42" fmla="*/ 3 w 11"/>
                    <a:gd name="T43" fmla="*/ 3 h 4"/>
                    <a:gd name="T44" fmla="*/ 4 w 11"/>
                    <a:gd name="T45" fmla="*/ 3 h 4"/>
                    <a:gd name="T46" fmla="*/ 4 w 11"/>
                    <a:gd name="T47" fmla="*/ 3 h 4"/>
                    <a:gd name="T48" fmla="*/ 4 w 11"/>
                    <a:gd name="T49" fmla="*/ 3 h 4"/>
                    <a:gd name="T50" fmla="*/ 4 w 11"/>
                    <a:gd name="T51" fmla="*/ 3 h 4"/>
                    <a:gd name="T52" fmla="*/ 4 w 11"/>
                    <a:gd name="T53" fmla="*/ 3 h 4"/>
                    <a:gd name="T54" fmla="*/ 4 w 11"/>
                    <a:gd name="T55" fmla="*/ 3 h 4"/>
                    <a:gd name="T56" fmla="*/ 4 w 11"/>
                    <a:gd name="T57" fmla="*/ 3 h 4"/>
                    <a:gd name="T58" fmla="*/ 4 w 11"/>
                    <a:gd name="T59" fmla="*/ 3 h 4"/>
                    <a:gd name="T60" fmla="*/ 5 w 11"/>
                    <a:gd name="T61" fmla="*/ 3 h 4"/>
                    <a:gd name="T62" fmla="*/ 6 w 11"/>
                    <a:gd name="T63" fmla="*/ 4 h 4"/>
                    <a:gd name="T64" fmla="*/ 6 w 11"/>
                    <a:gd name="T65" fmla="*/ 3 h 4"/>
                    <a:gd name="T66" fmla="*/ 7 w 11"/>
                    <a:gd name="T6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" h="4">
                      <a:moveTo>
                        <a:pt x="7" y="3"/>
                      </a:move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2"/>
                        <a:pt x="8" y="3"/>
                        <a:pt x="9" y="3"/>
                      </a:cubicBezTo>
                      <a:cubicBezTo>
                        <a:pt x="9" y="3"/>
                        <a:pt x="10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0" y="2"/>
                      </a:cubicBezTo>
                      <a:cubicBezTo>
                        <a:pt x="10" y="2"/>
                        <a:pt x="10" y="2"/>
                        <a:pt x="10" y="1"/>
                      </a:cubicBezTo>
                      <a:cubicBezTo>
                        <a:pt x="9" y="2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7" y="1"/>
                        <a:pt x="6" y="1"/>
                        <a:pt x="6" y="1"/>
                      </a:cubicBezTo>
                      <a:cubicBezTo>
                        <a:pt x="6" y="0"/>
                        <a:pt x="6" y="0"/>
                        <a:pt x="4" y="0"/>
                      </a:cubicBezTo>
                      <a:cubicBezTo>
                        <a:pt x="3" y="0"/>
                        <a:pt x="3" y="0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1" y="1"/>
                        <a:pt x="0" y="2"/>
                        <a:pt x="1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3"/>
                        <a:pt x="3" y="3"/>
                        <a:pt x="3" y="3"/>
                      </a:cubicBezTo>
                      <a:cubicBezTo>
                        <a:pt x="3" y="3"/>
                        <a:pt x="3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3"/>
                        <a:pt x="6" y="4"/>
                        <a:pt x="6" y="4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8" name="Freeform 1641"/>
                <p:cNvSpPr>
                  <a:spLocks/>
                </p:cNvSpPr>
                <p:nvPr/>
              </p:nvSpPr>
              <p:spPr bwMode="auto">
                <a:xfrm>
                  <a:off x="4523423" y="4876800"/>
                  <a:ext cx="9525" cy="0"/>
                </a:xfrm>
                <a:custGeom>
                  <a:avLst/>
                  <a:gdLst>
                    <a:gd name="T0" fmla="*/ 1 w 2"/>
                    <a:gd name="T1" fmla="*/ 1 w 2"/>
                    <a:gd name="T2" fmla="*/ 2 w 2"/>
                    <a:gd name="T3" fmla="*/ 1 w 2"/>
                    <a:gd name="T4" fmla="*/ 1 w 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2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1" y="0"/>
                        <a:pt x="1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49" name="Freeform 1642"/>
                <p:cNvSpPr>
                  <a:spLocks/>
                </p:cNvSpPr>
                <p:nvPr/>
              </p:nvSpPr>
              <p:spPr bwMode="auto">
                <a:xfrm>
                  <a:off x="4483735" y="4862513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0 w 1"/>
                    <a:gd name="T5" fmla="*/ 1 h 1"/>
                    <a:gd name="T6" fmla="*/ 0 w 1"/>
                    <a:gd name="T7" fmla="*/ 1 h 1"/>
                    <a:gd name="T8" fmla="*/ 1 w 1"/>
                    <a:gd name="T9" fmla="*/ 1 h 1"/>
                    <a:gd name="T10" fmla="*/ 1 w 1"/>
                    <a:gd name="T11" fmla="*/ 0 h 1"/>
                    <a:gd name="T12" fmla="*/ 0 w 1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0" name="Freeform 1643"/>
                <p:cNvSpPr>
                  <a:spLocks/>
                </p:cNvSpPr>
                <p:nvPr/>
              </p:nvSpPr>
              <p:spPr bwMode="auto">
                <a:xfrm>
                  <a:off x="4475798" y="4805363"/>
                  <a:ext cx="12700" cy="4763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1 w 3"/>
                    <a:gd name="T5" fmla="*/ 0 h 1"/>
                    <a:gd name="T6" fmla="*/ 2 w 3"/>
                    <a:gd name="T7" fmla="*/ 1 h 1"/>
                    <a:gd name="T8" fmla="*/ 2 w 3"/>
                    <a:gd name="T9" fmla="*/ 0 h 1"/>
                    <a:gd name="T10" fmla="*/ 3 w 3"/>
                    <a:gd name="T11" fmla="*/ 0 h 1"/>
                    <a:gd name="T12" fmla="*/ 3 w 3"/>
                    <a:gd name="T13" fmla="*/ 0 h 1"/>
                    <a:gd name="T14" fmla="*/ 3 w 3"/>
                    <a:gd name="T15" fmla="*/ 0 h 1"/>
                    <a:gd name="T16" fmla="*/ 2 w 3"/>
                    <a:gd name="T17" fmla="*/ 0 h 1"/>
                    <a:gd name="T18" fmla="*/ 2 w 3"/>
                    <a:gd name="T19" fmla="*/ 0 h 1"/>
                    <a:gd name="T20" fmla="*/ 2 w 3"/>
                    <a:gd name="T21" fmla="*/ 0 h 1"/>
                    <a:gd name="T22" fmla="*/ 1 w 3"/>
                    <a:gd name="T23" fmla="*/ 1 h 1"/>
                    <a:gd name="T24" fmla="*/ 0 w 3"/>
                    <a:gd name="T25" fmla="*/ 1 h 1"/>
                    <a:gd name="T26" fmla="*/ 0 w 3"/>
                    <a:gd name="T27" fmla="*/ 1 h 1"/>
                    <a:gd name="T28" fmla="*/ 1 w 3"/>
                    <a:gd name="T2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2" y="0"/>
                        <a:pt x="2" y="0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1" name="Freeform 1644"/>
                <p:cNvSpPr>
                  <a:spLocks/>
                </p:cNvSpPr>
                <p:nvPr/>
              </p:nvSpPr>
              <p:spPr bwMode="auto">
                <a:xfrm>
                  <a:off x="4488498" y="4832350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0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1 w 1"/>
                    <a:gd name="T9" fmla="*/ 0 h 1"/>
                    <a:gd name="T10" fmla="*/ 0 w 1"/>
                    <a:gd name="T11" fmla="*/ 0 h 1"/>
                    <a:gd name="T12" fmla="*/ 0 w 1"/>
                    <a:gd name="T13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2" name="Oval 1645"/>
                <p:cNvSpPr>
                  <a:spLocks noChangeArrowheads="1"/>
                </p:cNvSpPr>
                <p:nvPr/>
              </p:nvSpPr>
              <p:spPr bwMode="auto">
                <a:xfrm>
                  <a:off x="4488498" y="4805363"/>
                  <a:ext cx="4763" cy="1588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3" name="Freeform 1646"/>
                <p:cNvSpPr>
                  <a:spLocks/>
                </p:cNvSpPr>
                <p:nvPr/>
              </p:nvSpPr>
              <p:spPr bwMode="auto">
                <a:xfrm>
                  <a:off x="4518660" y="4841875"/>
                  <a:ext cx="9525" cy="3175"/>
                </a:xfrm>
                <a:custGeom>
                  <a:avLst/>
                  <a:gdLst>
                    <a:gd name="T0" fmla="*/ 0 w 2"/>
                    <a:gd name="T1" fmla="*/ 0 h 1"/>
                    <a:gd name="T2" fmla="*/ 1 w 2"/>
                    <a:gd name="T3" fmla="*/ 0 h 1"/>
                    <a:gd name="T4" fmla="*/ 2 w 2"/>
                    <a:gd name="T5" fmla="*/ 1 h 1"/>
                    <a:gd name="T6" fmla="*/ 2 w 2"/>
                    <a:gd name="T7" fmla="*/ 1 h 1"/>
                    <a:gd name="T8" fmla="*/ 2 w 2"/>
                    <a:gd name="T9" fmla="*/ 0 h 1"/>
                    <a:gd name="T10" fmla="*/ 1 w 2"/>
                    <a:gd name="T11" fmla="*/ 0 h 1"/>
                    <a:gd name="T12" fmla="*/ 0 w 2"/>
                    <a:gd name="T13" fmla="*/ 0 h 1"/>
                    <a:gd name="T14" fmla="*/ 0 w 2"/>
                    <a:gd name="T15" fmla="*/ 0 h 1"/>
                    <a:gd name="T16" fmla="*/ 0 w 2"/>
                    <a:gd name="T17" fmla="*/ 0 h 1"/>
                    <a:gd name="T18" fmla="*/ 0 w 2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4" name="Freeform 1647"/>
                <p:cNvSpPr>
                  <a:spLocks/>
                </p:cNvSpPr>
                <p:nvPr/>
              </p:nvSpPr>
              <p:spPr bwMode="auto">
                <a:xfrm>
                  <a:off x="4496435" y="4832350"/>
                  <a:ext cx="9525" cy="4763"/>
                </a:xfrm>
                <a:custGeom>
                  <a:avLst/>
                  <a:gdLst>
                    <a:gd name="T0" fmla="*/ 2 w 2"/>
                    <a:gd name="T1" fmla="*/ 1 h 1"/>
                    <a:gd name="T2" fmla="*/ 1 w 2"/>
                    <a:gd name="T3" fmla="*/ 0 h 1"/>
                    <a:gd name="T4" fmla="*/ 0 w 2"/>
                    <a:gd name="T5" fmla="*/ 0 h 1"/>
                    <a:gd name="T6" fmla="*/ 0 w 2"/>
                    <a:gd name="T7" fmla="*/ 0 h 1"/>
                    <a:gd name="T8" fmla="*/ 2 w 2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cubicBezTo>
                        <a:pt x="2" y="1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5" name="Freeform 1648"/>
                <p:cNvSpPr>
                  <a:spLocks/>
                </p:cNvSpPr>
                <p:nvPr/>
              </p:nvSpPr>
              <p:spPr bwMode="auto">
                <a:xfrm>
                  <a:off x="4515485" y="4837113"/>
                  <a:ext cx="0" cy="4763"/>
                </a:xfrm>
                <a:custGeom>
                  <a:avLst/>
                  <a:gdLst>
                    <a:gd name="T0" fmla="*/ 1 h 1"/>
                    <a:gd name="T1" fmla="*/ 1 h 1"/>
                    <a:gd name="T2" fmla="*/ 1 h 1"/>
                    <a:gd name="T3" fmla="*/ 1 h 1"/>
                    <a:gd name="T4" fmla="*/ 1 h 1"/>
                    <a:gd name="T5" fmla="*/ 1 h 1"/>
                    <a:gd name="T6" fmla="*/ 1 h 1"/>
                    <a:gd name="T7" fmla="*/ 0 h 1"/>
                    <a:gd name="T8" fmla="*/ 0 h 1"/>
                    <a:gd name="T9" fmla="*/ 1 h 1"/>
                    <a:gd name="T10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  <a:cxn ang="0">
                      <a:pos x="0" y="T10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6" name="Freeform 1649"/>
                <p:cNvSpPr>
                  <a:spLocks/>
                </p:cNvSpPr>
                <p:nvPr/>
              </p:nvSpPr>
              <p:spPr bwMode="auto">
                <a:xfrm>
                  <a:off x="4877435" y="4902200"/>
                  <a:ext cx="3175" cy="9525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0 h 2"/>
                    <a:gd name="T4" fmla="*/ 0 w 1"/>
                    <a:gd name="T5" fmla="*/ 1 h 2"/>
                    <a:gd name="T6" fmla="*/ 0 w 1"/>
                    <a:gd name="T7" fmla="*/ 1 h 2"/>
                    <a:gd name="T8" fmla="*/ 1 w 1"/>
                    <a:gd name="T9" fmla="*/ 2 h 2"/>
                    <a:gd name="T10" fmla="*/ 1 w 1"/>
                    <a:gd name="T11" fmla="*/ 1 h 2"/>
                    <a:gd name="T12" fmla="*/ 1 w 1"/>
                    <a:gd name="T13" fmla="*/ 1 h 2"/>
                    <a:gd name="T14" fmla="*/ 1 w 1"/>
                    <a:gd name="T15" fmla="*/ 1 h 2"/>
                    <a:gd name="T16" fmla="*/ 1 w 1"/>
                    <a:gd name="T17" fmla="*/ 1 h 2"/>
                    <a:gd name="T18" fmla="*/ 0 w 1"/>
                    <a:gd name="T1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7" name="Freeform 1650"/>
                <p:cNvSpPr>
                  <a:spLocks/>
                </p:cNvSpPr>
                <p:nvPr/>
              </p:nvSpPr>
              <p:spPr bwMode="auto">
                <a:xfrm>
                  <a:off x="4731385" y="5030788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1 h 1"/>
                    <a:gd name="T4" fmla="*/ 1 w 1"/>
                    <a:gd name="T5" fmla="*/ 1 h 1"/>
                    <a:gd name="T6" fmla="*/ 1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8" name="Freeform 1651"/>
                <p:cNvSpPr>
                  <a:spLocks/>
                </p:cNvSpPr>
                <p:nvPr/>
              </p:nvSpPr>
              <p:spPr bwMode="auto">
                <a:xfrm>
                  <a:off x="4625023" y="4884738"/>
                  <a:ext cx="128588" cy="49213"/>
                </a:xfrm>
                <a:custGeom>
                  <a:avLst/>
                  <a:gdLst>
                    <a:gd name="T0" fmla="*/ 28 w 29"/>
                    <a:gd name="T1" fmla="*/ 7 h 11"/>
                    <a:gd name="T2" fmla="*/ 27 w 29"/>
                    <a:gd name="T3" fmla="*/ 3 h 11"/>
                    <a:gd name="T4" fmla="*/ 24 w 29"/>
                    <a:gd name="T5" fmla="*/ 3 h 11"/>
                    <a:gd name="T6" fmla="*/ 24 w 29"/>
                    <a:gd name="T7" fmla="*/ 3 h 11"/>
                    <a:gd name="T8" fmla="*/ 25 w 29"/>
                    <a:gd name="T9" fmla="*/ 2 h 11"/>
                    <a:gd name="T10" fmla="*/ 23 w 29"/>
                    <a:gd name="T11" fmla="*/ 2 h 11"/>
                    <a:gd name="T12" fmla="*/ 22 w 29"/>
                    <a:gd name="T13" fmla="*/ 2 h 11"/>
                    <a:gd name="T14" fmla="*/ 22 w 29"/>
                    <a:gd name="T15" fmla="*/ 2 h 11"/>
                    <a:gd name="T16" fmla="*/ 21 w 29"/>
                    <a:gd name="T17" fmla="*/ 0 h 11"/>
                    <a:gd name="T18" fmla="*/ 20 w 29"/>
                    <a:gd name="T19" fmla="*/ 1 h 11"/>
                    <a:gd name="T20" fmla="*/ 18 w 29"/>
                    <a:gd name="T21" fmla="*/ 0 h 11"/>
                    <a:gd name="T22" fmla="*/ 16 w 29"/>
                    <a:gd name="T23" fmla="*/ 0 h 11"/>
                    <a:gd name="T24" fmla="*/ 13 w 29"/>
                    <a:gd name="T25" fmla="*/ 1 h 11"/>
                    <a:gd name="T26" fmla="*/ 13 w 29"/>
                    <a:gd name="T27" fmla="*/ 1 h 11"/>
                    <a:gd name="T28" fmla="*/ 9 w 29"/>
                    <a:gd name="T29" fmla="*/ 1 h 11"/>
                    <a:gd name="T30" fmla="*/ 8 w 29"/>
                    <a:gd name="T31" fmla="*/ 1 h 11"/>
                    <a:gd name="T32" fmla="*/ 7 w 29"/>
                    <a:gd name="T33" fmla="*/ 1 h 11"/>
                    <a:gd name="T34" fmla="*/ 6 w 29"/>
                    <a:gd name="T35" fmla="*/ 1 h 11"/>
                    <a:gd name="T36" fmla="*/ 5 w 29"/>
                    <a:gd name="T37" fmla="*/ 2 h 11"/>
                    <a:gd name="T38" fmla="*/ 7 w 29"/>
                    <a:gd name="T39" fmla="*/ 3 h 11"/>
                    <a:gd name="T40" fmla="*/ 8 w 29"/>
                    <a:gd name="T41" fmla="*/ 3 h 11"/>
                    <a:gd name="T42" fmla="*/ 9 w 29"/>
                    <a:gd name="T43" fmla="*/ 5 h 11"/>
                    <a:gd name="T44" fmla="*/ 9 w 29"/>
                    <a:gd name="T45" fmla="*/ 6 h 11"/>
                    <a:gd name="T46" fmla="*/ 9 w 29"/>
                    <a:gd name="T47" fmla="*/ 6 h 11"/>
                    <a:gd name="T48" fmla="*/ 11 w 29"/>
                    <a:gd name="T49" fmla="*/ 7 h 11"/>
                    <a:gd name="T50" fmla="*/ 9 w 29"/>
                    <a:gd name="T51" fmla="*/ 8 h 11"/>
                    <a:gd name="T52" fmla="*/ 8 w 29"/>
                    <a:gd name="T53" fmla="*/ 7 h 11"/>
                    <a:gd name="T54" fmla="*/ 6 w 29"/>
                    <a:gd name="T55" fmla="*/ 8 h 11"/>
                    <a:gd name="T56" fmla="*/ 4 w 29"/>
                    <a:gd name="T57" fmla="*/ 8 h 11"/>
                    <a:gd name="T58" fmla="*/ 2 w 29"/>
                    <a:gd name="T59" fmla="*/ 9 h 11"/>
                    <a:gd name="T60" fmla="*/ 4 w 29"/>
                    <a:gd name="T61" fmla="*/ 10 h 11"/>
                    <a:gd name="T62" fmla="*/ 5 w 29"/>
                    <a:gd name="T63" fmla="*/ 9 h 11"/>
                    <a:gd name="T64" fmla="*/ 6 w 29"/>
                    <a:gd name="T65" fmla="*/ 9 h 11"/>
                    <a:gd name="T66" fmla="*/ 7 w 29"/>
                    <a:gd name="T67" fmla="*/ 9 h 11"/>
                    <a:gd name="T68" fmla="*/ 10 w 29"/>
                    <a:gd name="T69" fmla="*/ 9 h 11"/>
                    <a:gd name="T70" fmla="*/ 14 w 29"/>
                    <a:gd name="T71" fmla="*/ 9 h 11"/>
                    <a:gd name="T72" fmla="*/ 14 w 29"/>
                    <a:gd name="T73" fmla="*/ 9 h 11"/>
                    <a:gd name="T74" fmla="*/ 14 w 29"/>
                    <a:gd name="T75" fmla="*/ 10 h 11"/>
                    <a:gd name="T76" fmla="*/ 15 w 29"/>
                    <a:gd name="T77" fmla="*/ 11 h 11"/>
                    <a:gd name="T78" fmla="*/ 17 w 29"/>
                    <a:gd name="T79" fmla="*/ 8 h 11"/>
                    <a:gd name="T80" fmla="*/ 18 w 29"/>
                    <a:gd name="T81" fmla="*/ 7 h 11"/>
                    <a:gd name="T82" fmla="*/ 19 w 29"/>
                    <a:gd name="T83" fmla="*/ 7 h 11"/>
                    <a:gd name="T84" fmla="*/ 22 w 29"/>
                    <a:gd name="T85" fmla="*/ 6 h 11"/>
                    <a:gd name="T86" fmla="*/ 25 w 29"/>
                    <a:gd name="T87" fmla="*/ 6 h 11"/>
                    <a:gd name="T88" fmla="*/ 26 w 29"/>
                    <a:gd name="T8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9" h="11">
                      <a:moveTo>
                        <a:pt x="27" y="6"/>
                      </a:moveTo>
                      <a:cubicBezTo>
                        <a:pt x="27" y="6"/>
                        <a:pt x="27" y="7"/>
                        <a:pt x="28" y="7"/>
                      </a:cubicBezTo>
                      <a:cubicBezTo>
                        <a:pt x="28" y="7"/>
                        <a:pt x="29" y="5"/>
                        <a:pt x="29" y="5"/>
                      </a:cubicBezTo>
                      <a:cubicBezTo>
                        <a:pt x="29" y="4"/>
                        <a:pt x="27" y="3"/>
                        <a:pt x="27" y="3"/>
                      </a:cubicBezTo>
                      <a:cubicBezTo>
                        <a:pt x="26" y="3"/>
                        <a:pt x="25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3" y="2"/>
                        <a:pt x="24" y="3"/>
                        <a:pt x="25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1" y="1"/>
                        <a:pt x="21" y="1"/>
                        <a:pt x="21" y="0"/>
                      </a:cubicBezTo>
                      <a:cubicBezTo>
                        <a:pt x="20" y="0"/>
                        <a:pt x="20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19" y="1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6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0"/>
                        <a:pt x="14" y="0"/>
                      </a:cubicBezTo>
                      <a:cubicBezTo>
                        <a:pt x="14" y="0"/>
                        <a:pt x="12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1" y="1"/>
                        <a:pt x="11" y="1"/>
                        <a:pt x="9" y="1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6" y="2"/>
                        <a:pt x="6" y="2"/>
                        <a:pt x="7" y="2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9" y="3"/>
                        <a:pt x="9" y="3"/>
                        <a:pt x="9" y="4"/>
                      </a:cubicBezTo>
                      <a:cubicBezTo>
                        <a:pt x="8" y="4"/>
                        <a:pt x="8" y="4"/>
                        <a:pt x="9" y="5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5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0" y="6"/>
                        <a:pt x="10" y="6"/>
                        <a:pt x="11" y="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0" y="7"/>
                        <a:pt x="10" y="7"/>
                        <a:pt x="9" y="7"/>
                      </a:cubicBezTo>
                      <a:cubicBezTo>
                        <a:pt x="9" y="7"/>
                        <a:pt x="9" y="8"/>
                        <a:pt x="9" y="8"/>
                      </a:cubicBezTo>
                      <a:cubicBezTo>
                        <a:pt x="9" y="8"/>
                        <a:pt x="9" y="8"/>
                        <a:pt x="8" y="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7" y="7"/>
                        <a:pt x="6" y="8"/>
                        <a:pt x="6" y="8"/>
                      </a:cubicBezTo>
                      <a:cubicBezTo>
                        <a:pt x="5" y="8"/>
                        <a:pt x="5" y="7"/>
                        <a:pt x="4" y="7"/>
                      </a:cubicBezTo>
                      <a:cubicBezTo>
                        <a:pt x="4" y="7"/>
                        <a:pt x="4" y="7"/>
                        <a:pt x="4" y="8"/>
                      </a:cubicBezTo>
                      <a:cubicBezTo>
                        <a:pt x="3" y="7"/>
                        <a:pt x="3" y="7"/>
                        <a:pt x="2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ubicBezTo>
                        <a:pt x="2" y="9"/>
                        <a:pt x="3" y="9"/>
                        <a:pt x="3" y="9"/>
                      </a:cubicBezTo>
                      <a:cubicBezTo>
                        <a:pt x="3" y="10"/>
                        <a:pt x="4" y="10"/>
                        <a:pt x="4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9"/>
                        <a:pt x="6" y="9"/>
                        <a:pt x="6" y="9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9"/>
                        <a:pt x="7" y="9"/>
                        <a:pt x="7" y="9"/>
                      </a:cubicBezTo>
                      <a:cubicBezTo>
                        <a:pt x="7" y="9"/>
                        <a:pt x="9" y="9"/>
                        <a:pt x="9" y="9"/>
                      </a:cubicBezTo>
                      <a:cubicBezTo>
                        <a:pt x="9" y="9"/>
                        <a:pt x="9" y="9"/>
                        <a:pt x="10" y="9"/>
                      </a:cubicBezTo>
                      <a:cubicBezTo>
                        <a:pt x="12" y="8"/>
                        <a:pt x="13" y="8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10"/>
                        <a:pt x="14" y="10"/>
                        <a:pt x="14" y="10"/>
                      </a:cubicBezTo>
                      <a:cubicBezTo>
                        <a:pt x="15" y="10"/>
                        <a:pt x="15" y="10"/>
                        <a:pt x="15" y="11"/>
                      </a:cubicBezTo>
                      <a:cubicBezTo>
                        <a:pt x="15" y="11"/>
                        <a:pt x="15" y="11"/>
                        <a:pt x="15" y="11"/>
                      </a:cubicBezTo>
                      <a:cubicBezTo>
                        <a:pt x="15" y="11"/>
                        <a:pt x="16" y="11"/>
                        <a:pt x="16" y="10"/>
                      </a:cubicBezTo>
                      <a:cubicBezTo>
                        <a:pt x="16" y="9"/>
                        <a:pt x="16" y="9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8" y="8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2" y="7"/>
                        <a:pt x="22" y="7"/>
                        <a:pt x="22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6" y="6"/>
                        <a:pt x="26" y="6"/>
                      </a:cubicBezTo>
                      <a:cubicBezTo>
                        <a:pt x="26" y="6"/>
                        <a:pt x="26" y="6"/>
                        <a:pt x="27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59" name="Freeform 1652"/>
                <p:cNvSpPr>
                  <a:spLocks/>
                </p:cNvSpPr>
                <p:nvPr/>
              </p:nvSpPr>
              <p:spPr bwMode="auto">
                <a:xfrm>
                  <a:off x="4753610" y="5035550"/>
                  <a:ext cx="7938" cy="4763"/>
                </a:xfrm>
                <a:custGeom>
                  <a:avLst/>
                  <a:gdLst>
                    <a:gd name="T0" fmla="*/ 0 w 2"/>
                    <a:gd name="T1" fmla="*/ 0 h 1"/>
                    <a:gd name="T2" fmla="*/ 0 w 2"/>
                    <a:gd name="T3" fmla="*/ 0 h 1"/>
                    <a:gd name="T4" fmla="*/ 0 w 2"/>
                    <a:gd name="T5" fmla="*/ 0 h 1"/>
                    <a:gd name="T6" fmla="*/ 0 w 2"/>
                    <a:gd name="T7" fmla="*/ 1 h 1"/>
                    <a:gd name="T8" fmla="*/ 1 w 2"/>
                    <a:gd name="T9" fmla="*/ 1 h 1"/>
                    <a:gd name="T10" fmla="*/ 1 w 2"/>
                    <a:gd name="T11" fmla="*/ 1 h 1"/>
                    <a:gd name="T12" fmla="*/ 2 w 2"/>
                    <a:gd name="T13" fmla="*/ 1 h 1"/>
                    <a:gd name="T14" fmla="*/ 2 w 2"/>
                    <a:gd name="T15" fmla="*/ 0 h 1"/>
                    <a:gd name="T16" fmla="*/ 0 w 2"/>
                    <a:gd name="T17" fmla="*/ 0 h 1"/>
                    <a:gd name="T18" fmla="*/ 0 w 2"/>
                    <a:gd name="T1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0" name="Freeform 1653"/>
                <p:cNvSpPr>
                  <a:spLocks/>
                </p:cNvSpPr>
                <p:nvPr/>
              </p:nvSpPr>
              <p:spPr bwMode="auto">
                <a:xfrm>
                  <a:off x="4761548" y="4911725"/>
                  <a:ext cx="4763" cy="4763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1 w 1"/>
                    <a:gd name="T5" fmla="*/ 0 h 1"/>
                    <a:gd name="T6" fmla="*/ 0 w 1"/>
                    <a:gd name="T7" fmla="*/ 0 h 1"/>
                    <a:gd name="T8" fmla="*/ 0 w 1"/>
                    <a:gd name="T9" fmla="*/ 0 h 1"/>
                    <a:gd name="T10" fmla="*/ 0 w 1"/>
                    <a:gd name="T11" fmla="*/ 1 h 1"/>
                    <a:gd name="T12" fmla="*/ 0 w 1"/>
                    <a:gd name="T13" fmla="*/ 1 h 1"/>
                    <a:gd name="T14" fmla="*/ 0 w 1"/>
                    <a:gd name="T1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1" name="Freeform 1654"/>
                <p:cNvSpPr>
                  <a:spLocks/>
                </p:cNvSpPr>
                <p:nvPr/>
              </p:nvSpPr>
              <p:spPr bwMode="auto">
                <a:xfrm>
                  <a:off x="4696460" y="50434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2" name="Freeform 1655"/>
                <p:cNvSpPr>
                  <a:spLocks/>
                </p:cNvSpPr>
                <p:nvPr/>
              </p:nvSpPr>
              <p:spPr bwMode="auto">
                <a:xfrm>
                  <a:off x="4766310" y="5035550"/>
                  <a:ext cx="4763" cy="4763"/>
                </a:xfrm>
                <a:custGeom>
                  <a:avLst/>
                  <a:gdLst>
                    <a:gd name="T0" fmla="*/ 1 w 1"/>
                    <a:gd name="T1" fmla="*/ 0 h 1"/>
                    <a:gd name="T2" fmla="*/ 0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1 w 1"/>
                    <a:gd name="T9" fmla="*/ 1 h 1"/>
                    <a:gd name="T10" fmla="*/ 1 w 1"/>
                    <a:gd name="T11" fmla="*/ 1 h 1"/>
                    <a:gd name="T12" fmla="*/ 1 w 1"/>
                    <a:gd name="T13" fmla="*/ 0 h 1"/>
                    <a:gd name="T14" fmla="*/ 1 w 1"/>
                    <a:gd name="T15" fmla="*/ 0 h 1"/>
                    <a:gd name="T16" fmla="*/ 1 w 1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3" name="Freeform 1656"/>
                <p:cNvSpPr>
                  <a:spLocks/>
                </p:cNvSpPr>
                <p:nvPr/>
              </p:nvSpPr>
              <p:spPr bwMode="auto">
                <a:xfrm>
                  <a:off x="4890135" y="4946650"/>
                  <a:ext cx="7938" cy="9525"/>
                </a:xfrm>
                <a:custGeom>
                  <a:avLst/>
                  <a:gdLst>
                    <a:gd name="T0" fmla="*/ 1 w 2"/>
                    <a:gd name="T1" fmla="*/ 1 h 2"/>
                    <a:gd name="T2" fmla="*/ 1 w 2"/>
                    <a:gd name="T3" fmla="*/ 1 h 2"/>
                    <a:gd name="T4" fmla="*/ 1 w 2"/>
                    <a:gd name="T5" fmla="*/ 1 h 2"/>
                    <a:gd name="T6" fmla="*/ 1 w 2"/>
                    <a:gd name="T7" fmla="*/ 1 h 2"/>
                    <a:gd name="T8" fmla="*/ 1 w 2"/>
                    <a:gd name="T9" fmla="*/ 1 h 2"/>
                    <a:gd name="T10" fmla="*/ 1 w 2"/>
                    <a:gd name="T11" fmla="*/ 1 h 2"/>
                    <a:gd name="T12" fmla="*/ 2 w 2"/>
                    <a:gd name="T13" fmla="*/ 1 h 2"/>
                    <a:gd name="T14" fmla="*/ 2 w 2"/>
                    <a:gd name="T15" fmla="*/ 1 h 2"/>
                    <a:gd name="T16" fmla="*/ 0 w 2"/>
                    <a:gd name="T17" fmla="*/ 0 h 2"/>
                    <a:gd name="T18" fmla="*/ 0 w 2"/>
                    <a:gd name="T19" fmla="*/ 0 h 2"/>
                    <a:gd name="T20" fmla="*/ 1 w 2"/>
                    <a:gd name="T21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" h="2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2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4" name="Freeform 1657"/>
                <p:cNvSpPr>
                  <a:spLocks/>
                </p:cNvSpPr>
                <p:nvPr/>
              </p:nvSpPr>
              <p:spPr bwMode="auto">
                <a:xfrm>
                  <a:off x="4894898" y="5013325"/>
                  <a:ext cx="3175" cy="9525"/>
                </a:xfrm>
                <a:custGeom>
                  <a:avLst/>
                  <a:gdLst>
                    <a:gd name="T0" fmla="*/ 1 w 1"/>
                    <a:gd name="T1" fmla="*/ 2 h 2"/>
                    <a:gd name="T2" fmla="*/ 1 w 1"/>
                    <a:gd name="T3" fmla="*/ 1 h 2"/>
                    <a:gd name="T4" fmla="*/ 1 w 1"/>
                    <a:gd name="T5" fmla="*/ 0 h 2"/>
                    <a:gd name="T6" fmla="*/ 1 w 1"/>
                    <a:gd name="T7" fmla="*/ 0 h 2"/>
                    <a:gd name="T8" fmla="*/ 1 w 1"/>
                    <a:gd name="T9" fmla="*/ 0 h 2"/>
                    <a:gd name="T10" fmla="*/ 1 w 1"/>
                    <a:gd name="T11" fmla="*/ 0 h 2"/>
                    <a:gd name="T12" fmla="*/ 1 w 1"/>
                    <a:gd name="T13" fmla="*/ 0 h 2"/>
                    <a:gd name="T14" fmla="*/ 1 w 1"/>
                    <a:gd name="T15" fmla="*/ 0 h 2"/>
                    <a:gd name="T16" fmla="*/ 1 w 1"/>
                    <a:gd name="T17" fmla="*/ 0 h 2"/>
                    <a:gd name="T18" fmla="*/ 1 w 1"/>
                    <a:gd name="T19" fmla="*/ 0 h 2"/>
                    <a:gd name="T20" fmla="*/ 1 w 1"/>
                    <a:gd name="T21" fmla="*/ 0 h 2"/>
                    <a:gd name="T22" fmla="*/ 1 w 1"/>
                    <a:gd name="T23" fmla="*/ 0 h 2"/>
                    <a:gd name="T24" fmla="*/ 0 w 1"/>
                    <a:gd name="T25" fmla="*/ 1 h 2"/>
                    <a:gd name="T26" fmla="*/ 1 w 1"/>
                    <a:gd name="T27" fmla="*/ 1 h 2"/>
                    <a:gd name="T28" fmla="*/ 0 w 1"/>
                    <a:gd name="T29" fmla="*/ 2 h 2"/>
                    <a:gd name="T30" fmla="*/ 1 w 1"/>
                    <a:gd name="T3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" h="2">
                      <a:moveTo>
                        <a:pt x="1" y="2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2"/>
                        <a:pt x="1" y="2"/>
                        <a:pt x="0" y="2"/>
                      </a:cubicBezTo>
                      <a:cubicBezTo>
                        <a:pt x="0" y="2"/>
                        <a:pt x="1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5" name="Freeform 1658"/>
                <p:cNvSpPr>
                  <a:spLocks/>
                </p:cNvSpPr>
                <p:nvPr/>
              </p:nvSpPr>
              <p:spPr bwMode="auto">
                <a:xfrm>
                  <a:off x="4898073" y="4960938"/>
                  <a:ext cx="9525" cy="7938"/>
                </a:xfrm>
                <a:custGeom>
                  <a:avLst/>
                  <a:gdLst>
                    <a:gd name="T0" fmla="*/ 1 w 2"/>
                    <a:gd name="T1" fmla="*/ 2 h 2"/>
                    <a:gd name="T2" fmla="*/ 2 w 2"/>
                    <a:gd name="T3" fmla="*/ 2 h 2"/>
                    <a:gd name="T4" fmla="*/ 2 w 2"/>
                    <a:gd name="T5" fmla="*/ 2 h 2"/>
                    <a:gd name="T6" fmla="*/ 1 w 2"/>
                    <a:gd name="T7" fmla="*/ 0 h 2"/>
                    <a:gd name="T8" fmla="*/ 1 w 2"/>
                    <a:gd name="T9" fmla="*/ 0 h 2"/>
                    <a:gd name="T10" fmla="*/ 0 w 2"/>
                    <a:gd name="T11" fmla="*/ 0 h 2"/>
                    <a:gd name="T12" fmla="*/ 0 w 2"/>
                    <a:gd name="T13" fmla="*/ 0 h 2"/>
                    <a:gd name="T14" fmla="*/ 0 w 2"/>
                    <a:gd name="T15" fmla="*/ 1 h 2"/>
                    <a:gd name="T16" fmla="*/ 1 w 2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1" y="2"/>
                        <a:pt x="1" y="2"/>
                        <a:pt x="2" y="2"/>
                      </a:cubicBezTo>
                      <a:cubicBezTo>
                        <a:pt x="2" y="2"/>
                        <a:pt x="2" y="2"/>
                        <a:pt x="2" y="2"/>
                      </a:cubicBezTo>
                      <a:cubicBezTo>
                        <a:pt x="2" y="1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6" name="Freeform 1659"/>
                <p:cNvSpPr>
                  <a:spLocks/>
                </p:cNvSpPr>
                <p:nvPr/>
              </p:nvSpPr>
              <p:spPr bwMode="auto">
                <a:xfrm>
                  <a:off x="4898073" y="5003800"/>
                  <a:ext cx="4763" cy="9525"/>
                </a:xfrm>
                <a:custGeom>
                  <a:avLst/>
                  <a:gdLst>
                    <a:gd name="T0" fmla="*/ 1 w 1"/>
                    <a:gd name="T1" fmla="*/ 1 h 2"/>
                    <a:gd name="T2" fmla="*/ 1 w 1"/>
                    <a:gd name="T3" fmla="*/ 0 h 2"/>
                    <a:gd name="T4" fmla="*/ 1 w 1"/>
                    <a:gd name="T5" fmla="*/ 2 h 2"/>
                    <a:gd name="T6" fmla="*/ 1 w 1"/>
                    <a:gd name="T7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1" y="1"/>
                      </a:move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0" y="1"/>
                        <a:pt x="0" y="2"/>
                        <a:pt x="1" y="2"/>
                      </a:cubicBezTo>
                      <a:cubicBezTo>
                        <a:pt x="1" y="2"/>
                        <a:pt x="1" y="2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7" name="Freeform 1660"/>
                <p:cNvSpPr>
                  <a:spLocks/>
                </p:cNvSpPr>
                <p:nvPr/>
              </p:nvSpPr>
              <p:spPr bwMode="auto">
                <a:xfrm>
                  <a:off x="4894898" y="4938713"/>
                  <a:ext cx="3175" cy="3175"/>
                </a:xfrm>
                <a:custGeom>
                  <a:avLst/>
                  <a:gdLst>
                    <a:gd name="T0" fmla="*/ 0 w 1"/>
                    <a:gd name="T1" fmla="*/ 1 h 1"/>
                    <a:gd name="T2" fmla="*/ 1 w 1"/>
                    <a:gd name="T3" fmla="*/ 0 h 1"/>
                    <a:gd name="T4" fmla="*/ 0 w 1"/>
                    <a:gd name="T5" fmla="*/ 0 h 1"/>
                    <a:gd name="T6" fmla="*/ 0 w 1"/>
                    <a:gd name="T7" fmla="*/ 0 h 1"/>
                    <a:gd name="T8" fmla="*/ 0 w 1"/>
                    <a:gd name="T9" fmla="*/ 1 h 1"/>
                    <a:gd name="T10" fmla="*/ 0 w 1"/>
                    <a:gd name="T11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1"/>
                      </a:move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8" name="Freeform 1661"/>
                <p:cNvSpPr>
                  <a:spLocks/>
                </p:cNvSpPr>
                <p:nvPr/>
              </p:nvSpPr>
              <p:spPr bwMode="auto">
                <a:xfrm>
                  <a:off x="4934585" y="4986338"/>
                  <a:ext cx="3175" cy="4763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1 w 1"/>
                    <a:gd name="T5" fmla="*/ 1 h 1"/>
                    <a:gd name="T6" fmla="*/ 1 w 1"/>
                    <a:gd name="T7" fmla="*/ 1 h 1"/>
                    <a:gd name="T8" fmla="*/ 1 w 1"/>
                    <a:gd name="T9" fmla="*/ 0 h 1"/>
                    <a:gd name="T10" fmla="*/ 0 w 1"/>
                    <a:gd name="T11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1" y="0"/>
                      </a:cubicBezTo>
                      <a:cubicBezTo>
                        <a:pt x="1" y="0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69" name="Freeform 1662"/>
                <p:cNvSpPr>
                  <a:spLocks/>
                </p:cNvSpPr>
                <p:nvPr/>
              </p:nvSpPr>
              <p:spPr bwMode="auto">
                <a:xfrm>
                  <a:off x="4885373" y="4929188"/>
                  <a:ext cx="9525" cy="12700"/>
                </a:xfrm>
                <a:custGeom>
                  <a:avLst/>
                  <a:gdLst>
                    <a:gd name="T0" fmla="*/ 1 w 2"/>
                    <a:gd name="T1" fmla="*/ 1 h 3"/>
                    <a:gd name="T2" fmla="*/ 1 w 2"/>
                    <a:gd name="T3" fmla="*/ 1 h 3"/>
                    <a:gd name="T4" fmla="*/ 2 w 2"/>
                    <a:gd name="T5" fmla="*/ 1 h 3"/>
                    <a:gd name="T6" fmla="*/ 2 w 2"/>
                    <a:gd name="T7" fmla="*/ 1 h 3"/>
                    <a:gd name="T8" fmla="*/ 2 w 2"/>
                    <a:gd name="T9" fmla="*/ 1 h 3"/>
                    <a:gd name="T10" fmla="*/ 2 w 2"/>
                    <a:gd name="T11" fmla="*/ 0 h 3"/>
                    <a:gd name="T12" fmla="*/ 1 w 2"/>
                    <a:gd name="T13" fmla="*/ 0 h 3"/>
                    <a:gd name="T14" fmla="*/ 1 w 2"/>
                    <a:gd name="T15" fmla="*/ 0 h 3"/>
                    <a:gd name="T16" fmla="*/ 1 w 2"/>
                    <a:gd name="T17" fmla="*/ 0 h 3"/>
                    <a:gd name="T18" fmla="*/ 1 w 2"/>
                    <a:gd name="T19" fmla="*/ 1 h 3"/>
                    <a:gd name="T20" fmla="*/ 0 w 2"/>
                    <a:gd name="T21" fmla="*/ 1 h 3"/>
                    <a:gd name="T22" fmla="*/ 0 w 2"/>
                    <a:gd name="T23" fmla="*/ 1 h 3"/>
                    <a:gd name="T24" fmla="*/ 0 w 2"/>
                    <a:gd name="T25" fmla="*/ 2 h 3"/>
                    <a:gd name="T26" fmla="*/ 1 w 2"/>
                    <a:gd name="T27" fmla="*/ 3 h 3"/>
                    <a:gd name="T28" fmla="*/ 1 w 2"/>
                    <a:gd name="T29" fmla="*/ 2 h 3"/>
                    <a:gd name="T30" fmla="*/ 1 w 2"/>
                    <a:gd name="T31" fmla="*/ 2 h 3"/>
                    <a:gd name="T32" fmla="*/ 1 w 2"/>
                    <a:gd name="T33" fmla="*/ 2 h 3"/>
                    <a:gd name="T34" fmla="*/ 1 w 2"/>
                    <a:gd name="T3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" h="3">
                      <a:moveTo>
                        <a:pt x="1" y="1"/>
                      </a:move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1"/>
                        <a:pt x="1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1"/>
                        <a:pt x="2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2"/>
                        <a:pt x="1" y="3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1"/>
                        <a:pt x="1" y="2"/>
                        <a:pt x="1" y="2"/>
                      </a:cubicBezTo>
                      <a:cubicBezTo>
                        <a:pt x="1" y="1"/>
                        <a:pt x="1" y="1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0" name="Freeform 1663"/>
                <p:cNvSpPr>
                  <a:spLocks/>
                </p:cNvSpPr>
                <p:nvPr/>
              </p:nvSpPr>
              <p:spPr bwMode="auto">
                <a:xfrm>
                  <a:off x="4902835" y="50038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1" name="Freeform 1664"/>
                <p:cNvSpPr>
                  <a:spLocks/>
                </p:cNvSpPr>
                <p:nvPr/>
              </p:nvSpPr>
              <p:spPr bwMode="auto">
                <a:xfrm>
                  <a:off x="4417060" y="4837113"/>
                  <a:ext cx="217488" cy="65088"/>
                </a:xfrm>
                <a:custGeom>
                  <a:avLst/>
                  <a:gdLst>
                    <a:gd name="T0" fmla="*/ 44 w 49"/>
                    <a:gd name="T1" fmla="*/ 13 h 15"/>
                    <a:gd name="T2" fmla="*/ 46 w 49"/>
                    <a:gd name="T3" fmla="*/ 13 h 15"/>
                    <a:gd name="T4" fmla="*/ 49 w 49"/>
                    <a:gd name="T5" fmla="*/ 11 h 15"/>
                    <a:gd name="T6" fmla="*/ 47 w 49"/>
                    <a:gd name="T7" fmla="*/ 10 h 15"/>
                    <a:gd name="T8" fmla="*/ 44 w 49"/>
                    <a:gd name="T9" fmla="*/ 9 h 15"/>
                    <a:gd name="T10" fmla="*/ 42 w 49"/>
                    <a:gd name="T11" fmla="*/ 8 h 15"/>
                    <a:gd name="T12" fmla="*/ 39 w 49"/>
                    <a:gd name="T13" fmla="*/ 7 h 15"/>
                    <a:gd name="T14" fmla="*/ 32 w 49"/>
                    <a:gd name="T15" fmla="*/ 4 h 15"/>
                    <a:gd name="T16" fmla="*/ 31 w 49"/>
                    <a:gd name="T17" fmla="*/ 3 h 15"/>
                    <a:gd name="T18" fmla="*/ 31 w 49"/>
                    <a:gd name="T19" fmla="*/ 3 h 15"/>
                    <a:gd name="T20" fmla="*/ 30 w 49"/>
                    <a:gd name="T21" fmla="*/ 3 h 15"/>
                    <a:gd name="T22" fmla="*/ 27 w 49"/>
                    <a:gd name="T23" fmla="*/ 2 h 15"/>
                    <a:gd name="T24" fmla="*/ 29 w 49"/>
                    <a:gd name="T25" fmla="*/ 2 h 15"/>
                    <a:gd name="T26" fmla="*/ 32 w 49"/>
                    <a:gd name="T27" fmla="*/ 5 h 15"/>
                    <a:gd name="T28" fmla="*/ 30 w 49"/>
                    <a:gd name="T29" fmla="*/ 4 h 15"/>
                    <a:gd name="T30" fmla="*/ 30 w 49"/>
                    <a:gd name="T31" fmla="*/ 4 h 15"/>
                    <a:gd name="T32" fmla="*/ 25 w 49"/>
                    <a:gd name="T33" fmla="*/ 3 h 15"/>
                    <a:gd name="T34" fmla="*/ 24 w 49"/>
                    <a:gd name="T35" fmla="*/ 2 h 15"/>
                    <a:gd name="T36" fmla="*/ 24 w 49"/>
                    <a:gd name="T37" fmla="*/ 2 h 15"/>
                    <a:gd name="T38" fmla="*/ 23 w 49"/>
                    <a:gd name="T39" fmla="*/ 2 h 15"/>
                    <a:gd name="T40" fmla="*/ 22 w 49"/>
                    <a:gd name="T41" fmla="*/ 1 h 15"/>
                    <a:gd name="T42" fmla="*/ 21 w 49"/>
                    <a:gd name="T43" fmla="*/ 0 h 15"/>
                    <a:gd name="T44" fmla="*/ 20 w 49"/>
                    <a:gd name="T45" fmla="*/ 0 h 15"/>
                    <a:gd name="T46" fmla="*/ 20 w 49"/>
                    <a:gd name="T47" fmla="*/ 0 h 15"/>
                    <a:gd name="T48" fmla="*/ 17 w 49"/>
                    <a:gd name="T49" fmla="*/ 0 h 15"/>
                    <a:gd name="T50" fmla="*/ 17 w 49"/>
                    <a:gd name="T51" fmla="*/ 0 h 15"/>
                    <a:gd name="T52" fmla="*/ 16 w 49"/>
                    <a:gd name="T53" fmla="*/ 0 h 15"/>
                    <a:gd name="T54" fmla="*/ 10 w 49"/>
                    <a:gd name="T55" fmla="*/ 1 h 15"/>
                    <a:gd name="T56" fmla="*/ 6 w 49"/>
                    <a:gd name="T57" fmla="*/ 2 h 15"/>
                    <a:gd name="T58" fmla="*/ 2 w 49"/>
                    <a:gd name="T59" fmla="*/ 6 h 15"/>
                    <a:gd name="T60" fmla="*/ 0 w 49"/>
                    <a:gd name="T61" fmla="*/ 7 h 15"/>
                    <a:gd name="T62" fmla="*/ 2 w 49"/>
                    <a:gd name="T63" fmla="*/ 7 h 15"/>
                    <a:gd name="T64" fmla="*/ 3 w 49"/>
                    <a:gd name="T65" fmla="*/ 7 h 15"/>
                    <a:gd name="T66" fmla="*/ 6 w 49"/>
                    <a:gd name="T67" fmla="*/ 5 h 15"/>
                    <a:gd name="T68" fmla="*/ 6 w 49"/>
                    <a:gd name="T69" fmla="*/ 5 h 15"/>
                    <a:gd name="T70" fmla="*/ 6 w 49"/>
                    <a:gd name="T71" fmla="*/ 5 h 15"/>
                    <a:gd name="T72" fmla="*/ 6 w 49"/>
                    <a:gd name="T73" fmla="*/ 5 h 15"/>
                    <a:gd name="T74" fmla="*/ 7 w 49"/>
                    <a:gd name="T75" fmla="*/ 4 h 15"/>
                    <a:gd name="T76" fmla="*/ 8 w 49"/>
                    <a:gd name="T77" fmla="*/ 3 h 15"/>
                    <a:gd name="T78" fmla="*/ 9 w 49"/>
                    <a:gd name="T79" fmla="*/ 3 h 15"/>
                    <a:gd name="T80" fmla="*/ 10 w 49"/>
                    <a:gd name="T81" fmla="*/ 3 h 15"/>
                    <a:gd name="T82" fmla="*/ 13 w 49"/>
                    <a:gd name="T83" fmla="*/ 3 h 15"/>
                    <a:gd name="T84" fmla="*/ 12 w 49"/>
                    <a:gd name="T85" fmla="*/ 4 h 15"/>
                    <a:gd name="T86" fmla="*/ 15 w 49"/>
                    <a:gd name="T87" fmla="*/ 5 h 15"/>
                    <a:gd name="T88" fmla="*/ 16 w 49"/>
                    <a:gd name="T89" fmla="*/ 5 h 15"/>
                    <a:gd name="T90" fmla="*/ 16 w 49"/>
                    <a:gd name="T91" fmla="*/ 4 h 15"/>
                    <a:gd name="T92" fmla="*/ 20 w 49"/>
                    <a:gd name="T93" fmla="*/ 5 h 15"/>
                    <a:gd name="T94" fmla="*/ 22 w 49"/>
                    <a:gd name="T95" fmla="*/ 6 h 15"/>
                    <a:gd name="T96" fmla="*/ 23 w 49"/>
                    <a:gd name="T97" fmla="*/ 7 h 15"/>
                    <a:gd name="T98" fmla="*/ 24 w 49"/>
                    <a:gd name="T99" fmla="*/ 7 h 15"/>
                    <a:gd name="T100" fmla="*/ 27 w 49"/>
                    <a:gd name="T101" fmla="*/ 6 h 15"/>
                    <a:gd name="T102" fmla="*/ 27 w 49"/>
                    <a:gd name="T103" fmla="*/ 7 h 15"/>
                    <a:gd name="T104" fmla="*/ 28 w 49"/>
                    <a:gd name="T105" fmla="*/ 8 h 15"/>
                    <a:gd name="T106" fmla="*/ 27 w 49"/>
                    <a:gd name="T107" fmla="*/ 7 h 15"/>
                    <a:gd name="T108" fmla="*/ 30 w 49"/>
                    <a:gd name="T109" fmla="*/ 10 h 15"/>
                    <a:gd name="T110" fmla="*/ 33 w 49"/>
                    <a:gd name="T111" fmla="*/ 14 h 15"/>
                    <a:gd name="T112" fmla="*/ 41 w 49"/>
                    <a:gd name="T113" fmla="*/ 1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9" h="15">
                      <a:moveTo>
                        <a:pt x="42" y="13"/>
                      </a:moveTo>
                      <a:cubicBezTo>
                        <a:pt x="43" y="13"/>
                        <a:pt x="44" y="13"/>
                        <a:pt x="44" y="13"/>
                      </a:cubicBez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5" y="13"/>
                        <a:pt x="45" y="13"/>
                        <a:pt x="46" y="13"/>
                      </a:cubicBezTo>
                      <a:cubicBezTo>
                        <a:pt x="46" y="12"/>
                        <a:pt x="46" y="12"/>
                        <a:pt x="49" y="12"/>
                      </a:cubicBezTo>
                      <a:cubicBezTo>
                        <a:pt x="49" y="12"/>
                        <a:pt x="49" y="12"/>
                        <a:pt x="49" y="11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0"/>
                        <a:pt x="48" y="11"/>
                        <a:pt x="47" y="10"/>
                      </a:cubicBezTo>
                      <a:cubicBezTo>
                        <a:pt x="47" y="10"/>
                        <a:pt x="47" y="9"/>
                        <a:pt x="44" y="9"/>
                      </a:cubicBezTo>
                      <a:cubicBezTo>
                        <a:pt x="44" y="9"/>
                        <a:pt x="44" y="9"/>
                        <a:pt x="44" y="9"/>
                      </a:cubicBezTo>
                      <a:cubicBezTo>
                        <a:pt x="44" y="9"/>
                        <a:pt x="42" y="9"/>
                        <a:pt x="42" y="9"/>
                      </a:cubicBezTo>
                      <a:cubicBezTo>
                        <a:pt x="42" y="8"/>
                        <a:pt x="42" y="8"/>
                        <a:pt x="42" y="8"/>
                      </a:cubicBezTo>
                      <a:cubicBezTo>
                        <a:pt x="42" y="8"/>
                        <a:pt x="42" y="8"/>
                        <a:pt x="42" y="7"/>
                      </a:cubicBezTo>
                      <a:cubicBezTo>
                        <a:pt x="40" y="8"/>
                        <a:pt x="40" y="8"/>
                        <a:pt x="39" y="7"/>
                      </a:cubicBezTo>
                      <a:cubicBezTo>
                        <a:pt x="38" y="7"/>
                        <a:pt x="38" y="7"/>
                        <a:pt x="37" y="7"/>
                      </a:cubicBezTo>
                      <a:cubicBezTo>
                        <a:pt x="36" y="6"/>
                        <a:pt x="33" y="6"/>
                        <a:pt x="32" y="4"/>
                      </a:cubicBezTo>
                      <a:cubicBezTo>
                        <a:pt x="32" y="4"/>
                        <a:pt x="32" y="4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0" y="3"/>
                      </a:cubicBezTo>
                      <a:cubicBezTo>
                        <a:pt x="30" y="3"/>
                        <a:pt x="30" y="2"/>
                        <a:pt x="30" y="2"/>
                      </a:cubicBezTo>
                      <a:cubicBezTo>
                        <a:pt x="30" y="2"/>
                        <a:pt x="28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8" y="2"/>
                        <a:pt x="28" y="2"/>
                        <a:pt x="29" y="2"/>
                      </a:cubicBezTo>
                      <a:cubicBezTo>
                        <a:pt x="29" y="3"/>
                        <a:pt x="30" y="3"/>
                        <a:pt x="30" y="3"/>
                      </a:cubicBezTo>
                      <a:cubicBezTo>
                        <a:pt x="30" y="3"/>
                        <a:pt x="31" y="4"/>
                        <a:pt x="32" y="5"/>
                      </a:cubicBezTo>
                      <a:cubicBezTo>
                        <a:pt x="32" y="5"/>
                        <a:pt x="33" y="5"/>
                        <a:pt x="33" y="5"/>
                      </a:cubicBezTo>
                      <a:cubicBezTo>
                        <a:pt x="33" y="5"/>
                        <a:pt x="31" y="5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29" y="4"/>
                        <a:pt x="28" y="3"/>
                        <a:pt x="27" y="3"/>
                      </a:cubicBezTo>
                      <a:cubicBezTo>
                        <a:pt x="26" y="3"/>
                        <a:pt x="26" y="3"/>
                        <a:pt x="25" y="3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5" y="3"/>
                        <a:pt x="24" y="3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1"/>
                        <a:pt x="23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1" y="0"/>
                        <a:pt x="21" y="0"/>
                        <a:pt x="21" y="1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1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1"/>
                      </a:cubicBezTo>
                      <a:cubicBezTo>
                        <a:pt x="19" y="1"/>
                        <a:pt x="18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1"/>
                        <a:pt x="13" y="0"/>
                        <a:pt x="11" y="0"/>
                      </a:cubicBezTo>
                      <a:cubicBezTo>
                        <a:pt x="11" y="0"/>
                        <a:pt x="10" y="0"/>
                        <a:pt x="10" y="1"/>
                      </a:cubicBezTo>
                      <a:cubicBezTo>
                        <a:pt x="9" y="1"/>
                        <a:pt x="7" y="1"/>
                        <a:pt x="6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5" y="2"/>
                        <a:pt x="4" y="2"/>
                        <a:pt x="3" y="3"/>
                      </a:cubicBezTo>
                      <a:cubicBezTo>
                        <a:pt x="2" y="5"/>
                        <a:pt x="2" y="5"/>
                        <a:pt x="2" y="6"/>
                      </a:cubicBezTo>
                      <a:cubicBezTo>
                        <a:pt x="2" y="6"/>
                        <a:pt x="0" y="7"/>
                        <a:pt x="0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1" y="7"/>
                        <a:pt x="1" y="6"/>
                        <a:pt x="2" y="7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2" y="7"/>
                        <a:pt x="3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4" y="6"/>
                        <a:pt x="5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7" y="5"/>
                        <a:pt x="7" y="5"/>
                        <a:pt x="7" y="4"/>
                      </a:cubicBezTo>
                      <a:cubicBezTo>
                        <a:pt x="7" y="4"/>
                        <a:pt x="8" y="4"/>
                        <a:pt x="8" y="4"/>
                      </a:cubicBezTo>
                      <a:cubicBezTo>
                        <a:pt x="8" y="4"/>
                        <a:pt x="8" y="4"/>
                        <a:pt x="8" y="3"/>
                      </a:cubicBezTo>
                      <a:cubicBezTo>
                        <a:pt x="9" y="4"/>
                        <a:pt x="9" y="4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11" y="3"/>
                        <a:pt x="12" y="2"/>
                        <a:pt x="13" y="3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4" y="4"/>
                        <a:pt x="13" y="3"/>
                        <a:pt x="12" y="4"/>
                      </a:cubicBezTo>
                      <a:cubicBezTo>
                        <a:pt x="13" y="4"/>
                        <a:pt x="13" y="5"/>
                        <a:pt x="14" y="5"/>
                      </a:cubicBezTo>
                      <a:cubicBezTo>
                        <a:pt x="14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5" y="5"/>
                      </a:cubicBezTo>
                      <a:cubicBezTo>
                        <a:pt x="15" y="5"/>
                        <a:pt x="15" y="5"/>
                        <a:pt x="16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6" y="5"/>
                        <a:pt x="16" y="4"/>
                      </a:cubicBezTo>
                      <a:cubicBezTo>
                        <a:pt x="17" y="5"/>
                        <a:pt x="17" y="5"/>
                        <a:pt x="20" y="5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5"/>
                        <a:pt x="20" y="6"/>
                        <a:pt x="21" y="6"/>
                      </a:cubicBezTo>
                      <a:cubicBezTo>
                        <a:pt x="21" y="6"/>
                        <a:pt x="21" y="6"/>
                        <a:pt x="22" y="6"/>
                      </a:cubicBezTo>
                      <a:cubicBezTo>
                        <a:pt x="22" y="6"/>
                        <a:pt x="22" y="6"/>
                        <a:pt x="23" y="6"/>
                      </a:cubicBezTo>
                      <a:cubicBezTo>
                        <a:pt x="23" y="6"/>
                        <a:pt x="23" y="6"/>
                        <a:pt x="23" y="7"/>
                      </a:cubicBezTo>
                      <a:cubicBezTo>
                        <a:pt x="23" y="6"/>
                        <a:pt x="23" y="6"/>
                        <a:pt x="24" y="6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5" y="7"/>
                        <a:pt x="25" y="7"/>
                        <a:pt x="27" y="6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7" y="7"/>
                        <a:pt x="27" y="8"/>
                      </a:cubicBezTo>
                      <a:cubicBezTo>
                        <a:pt x="27" y="8"/>
                        <a:pt x="27" y="8"/>
                        <a:pt x="28" y="8"/>
                      </a:cubicBezTo>
                      <a:cubicBezTo>
                        <a:pt x="28" y="8"/>
                        <a:pt x="28" y="8"/>
                        <a:pt x="28" y="7"/>
                      </a:cubicBezTo>
                      <a:cubicBezTo>
                        <a:pt x="28" y="7"/>
                        <a:pt x="28" y="7"/>
                        <a:pt x="27" y="7"/>
                      </a:cubicBezTo>
                      <a:cubicBezTo>
                        <a:pt x="29" y="7"/>
                        <a:pt x="29" y="9"/>
                        <a:pt x="30" y="10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2" y="11"/>
                        <a:pt x="34" y="10"/>
                        <a:pt x="35" y="11"/>
                      </a:cubicBezTo>
                      <a:cubicBezTo>
                        <a:pt x="36" y="13"/>
                        <a:pt x="33" y="13"/>
                        <a:pt x="33" y="14"/>
                      </a:cubicBezTo>
                      <a:cubicBezTo>
                        <a:pt x="33" y="15"/>
                        <a:pt x="33" y="15"/>
                        <a:pt x="38" y="14"/>
                      </a:cubicBezTo>
                      <a:cubicBezTo>
                        <a:pt x="41" y="13"/>
                        <a:pt x="41" y="13"/>
                        <a:pt x="41" y="13"/>
                      </a:cubicBezTo>
                      <a:cubicBezTo>
                        <a:pt x="42" y="13"/>
                        <a:pt x="42" y="13"/>
                        <a:pt x="42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2" name="Freeform 1665"/>
                <p:cNvSpPr>
                  <a:spLocks/>
                </p:cNvSpPr>
                <p:nvPr/>
              </p:nvSpPr>
              <p:spPr bwMode="auto">
                <a:xfrm>
                  <a:off x="4652010" y="4906963"/>
                  <a:ext cx="12700" cy="9525"/>
                </a:xfrm>
                <a:custGeom>
                  <a:avLst/>
                  <a:gdLst>
                    <a:gd name="T0" fmla="*/ 3 w 3"/>
                    <a:gd name="T1" fmla="*/ 2 h 2"/>
                    <a:gd name="T2" fmla="*/ 3 w 3"/>
                    <a:gd name="T3" fmla="*/ 2 h 2"/>
                    <a:gd name="T4" fmla="*/ 2 w 3"/>
                    <a:gd name="T5" fmla="*/ 1 h 2"/>
                    <a:gd name="T6" fmla="*/ 0 w 3"/>
                    <a:gd name="T7" fmla="*/ 0 h 2"/>
                    <a:gd name="T8" fmla="*/ 0 w 3"/>
                    <a:gd name="T9" fmla="*/ 1 h 2"/>
                    <a:gd name="T10" fmla="*/ 0 w 3"/>
                    <a:gd name="T11" fmla="*/ 1 h 2"/>
                    <a:gd name="T12" fmla="*/ 0 w 3"/>
                    <a:gd name="T13" fmla="*/ 1 h 2"/>
                    <a:gd name="T14" fmla="*/ 1 w 3"/>
                    <a:gd name="T15" fmla="*/ 1 h 2"/>
                    <a:gd name="T16" fmla="*/ 3 w 3"/>
                    <a:gd name="T1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" h="2">
                      <a:moveTo>
                        <a:pt x="3" y="2"/>
                      </a:move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1"/>
                        <a:pt x="3" y="1"/>
                        <a:pt x="2" y="1"/>
                      </a:cubicBezTo>
                      <a:cubicBezTo>
                        <a:pt x="2" y="0"/>
                        <a:pt x="1" y="0"/>
                        <a:pt x="0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3" name="Freeform 1666"/>
                <p:cNvSpPr>
                  <a:spLocks/>
                </p:cNvSpPr>
                <p:nvPr/>
              </p:nvSpPr>
              <p:spPr bwMode="auto">
                <a:xfrm>
                  <a:off x="5706110" y="4664075"/>
                  <a:ext cx="4763" cy="22225"/>
                </a:xfrm>
                <a:custGeom>
                  <a:avLst/>
                  <a:gdLst>
                    <a:gd name="T0" fmla="*/ 0 w 1"/>
                    <a:gd name="T1" fmla="*/ 0 h 5"/>
                    <a:gd name="T2" fmla="*/ 0 w 1"/>
                    <a:gd name="T3" fmla="*/ 0 h 5"/>
                    <a:gd name="T4" fmla="*/ 0 w 1"/>
                    <a:gd name="T5" fmla="*/ 0 h 5"/>
                    <a:gd name="T6" fmla="*/ 0 w 1"/>
                    <a:gd name="T7" fmla="*/ 1 h 5"/>
                    <a:gd name="T8" fmla="*/ 0 w 1"/>
                    <a:gd name="T9" fmla="*/ 2 h 5"/>
                    <a:gd name="T10" fmla="*/ 0 w 1"/>
                    <a:gd name="T11" fmla="*/ 3 h 5"/>
                    <a:gd name="T12" fmla="*/ 1 w 1"/>
                    <a:gd name="T13" fmla="*/ 4 h 5"/>
                    <a:gd name="T14" fmla="*/ 1 w 1"/>
                    <a:gd name="T15" fmla="*/ 4 h 5"/>
                    <a:gd name="T16" fmla="*/ 1 w 1"/>
                    <a:gd name="T17" fmla="*/ 4 h 5"/>
                    <a:gd name="T18" fmla="*/ 1 w 1"/>
                    <a:gd name="T19" fmla="*/ 5 h 5"/>
                    <a:gd name="T20" fmla="*/ 1 w 1"/>
                    <a:gd name="T21" fmla="*/ 5 h 5"/>
                    <a:gd name="T22" fmla="*/ 1 w 1"/>
                    <a:gd name="T23" fmla="*/ 5 h 5"/>
                    <a:gd name="T24" fmla="*/ 1 w 1"/>
                    <a:gd name="T25" fmla="*/ 5 h 5"/>
                    <a:gd name="T26" fmla="*/ 1 w 1"/>
                    <a:gd name="T27" fmla="*/ 4 h 5"/>
                    <a:gd name="T28" fmla="*/ 1 w 1"/>
                    <a:gd name="T29" fmla="*/ 4 h 5"/>
                    <a:gd name="T30" fmla="*/ 1 w 1"/>
                    <a:gd name="T31" fmla="*/ 3 h 5"/>
                    <a:gd name="T32" fmla="*/ 0 w 1"/>
                    <a:gd name="T33" fmla="*/ 3 h 5"/>
                    <a:gd name="T34" fmla="*/ 0 w 1"/>
                    <a:gd name="T35" fmla="*/ 2 h 5"/>
                    <a:gd name="T36" fmla="*/ 0 w 1"/>
                    <a:gd name="T37" fmla="*/ 1 h 5"/>
                    <a:gd name="T38" fmla="*/ 0 w 1"/>
                    <a:gd name="T39" fmla="*/ 1 h 5"/>
                    <a:gd name="T40" fmla="*/ 0 w 1"/>
                    <a:gd name="T41" fmla="*/ 0 h 5"/>
                    <a:gd name="T42" fmla="*/ 0 w 1"/>
                    <a:gd name="T43" fmla="*/ 0 h 5"/>
                    <a:gd name="T44" fmla="*/ 0 w 1"/>
                    <a:gd name="T45" fmla="*/ 1 h 5"/>
                    <a:gd name="T46" fmla="*/ 0 w 1"/>
                    <a:gd name="T47" fmla="*/ 1 h 5"/>
                    <a:gd name="T48" fmla="*/ 0 w 1"/>
                    <a:gd name="T49" fmla="*/ 0 h 5"/>
                    <a:gd name="T50" fmla="*/ 0 w 1"/>
                    <a:gd name="T51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" h="5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4" name="Freeform 1667"/>
                <p:cNvSpPr>
                  <a:spLocks/>
                </p:cNvSpPr>
                <p:nvPr/>
              </p:nvSpPr>
              <p:spPr bwMode="auto">
                <a:xfrm>
                  <a:off x="5706110" y="46640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5" name="Freeform 1668"/>
                <p:cNvSpPr>
                  <a:spLocks/>
                </p:cNvSpPr>
                <p:nvPr/>
              </p:nvSpPr>
              <p:spPr bwMode="auto">
                <a:xfrm>
                  <a:off x="5698173" y="4641850"/>
                  <a:ext cx="3175" cy="14288"/>
                </a:xfrm>
                <a:custGeom>
                  <a:avLst/>
                  <a:gdLst>
                    <a:gd name="T0" fmla="*/ 2 w 2"/>
                    <a:gd name="T1" fmla="*/ 6 h 9"/>
                    <a:gd name="T2" fmla="*/ 2 w 2"/>
                    <a:gd name="T3" fmla="*/ 9 h 9"/>
                    <a:gd name="T4" fmla="*/ 2 w 2"/>
                    <a:gd name="T5" fmla="*/ 6 h 9"/>
                    <a:gd name="T6" fmla="*/ 2 w 2"/>
                    <a:gd name="T7" fmla="*/ 6 h 9"/>
                    <a:gd name="T8" fmla="*/ 2 w 2"/>
                    <a:gd name="T9" fmla="*/ 3 h 9"/>
                    <a:gd name="T10" fmla="*/ 0 w 2"/>
                    <a:gd name="T11" fmla="*/ 0 h 9"/>
                    <a:gd name="T12" fmla="*/ 2 w 2"/>
                    <a:gd name="T13" fmla="*/ 3 h 9"/>
                    <a:gd name="T14" fmla="*/ 2 w 2"/>
                    <a:gd name="T15" fmla="*/ 6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" h="9">
                      <a:moveTo>
                        <a:pt x="2" y="6"/>
                      </a:moveTo>
                      <a:lnTo>
                        <a:pt x="2" y="9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2" y="3"/>
                      </a:ln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2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6" name="Rectangle 1669"/>
                <p:cNvSpPr>
                  <a:spLocks noChangeArrowheads="1"/>
                </p:cNvSpPr>
                <p:nvPr/>
              </p:nvSpPr>
              <p:spPr bwMode="auto">
                <a:xfrm>
                  <a:off x="5698173" y="4641850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7" name="Freeform 1670"/>
                <p:cNvSpPr>
                  <a:spLocks/>
                </p:cNvSpPr>
                <p:nvPr/>
              </p:nvSpPr>
              <p:spPr bwMode="auto">
                <a:xfrm>
                  <a:off x="5706110" y="46640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8" name="Rectangle 1671"/>
                <p:cNvSpPr>
                  <a:spLocks noChangeArrowheads="1"/>
                </p:cNvSpPr>
                <p:nvPr/>
              </p:nvSpPr>
              <p:spPr bwMode="auto">
                <a:xfrm>
                  <a:off x="5339398" y="408622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79" name="Rectangle 1672"/>
                <p:cNvSpPr>
                  <a:spLocks noChangeArrowheads="1"/>
                </p:cNvSpPr>
                <p:nvPr/>
              </p:nvSpPr>
              <p:spPr bwMode="auto">
                <a:xfrm>
                  <a:off x="5339398" y="4086225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0" name="Freeform 1673"/>
                <p:cNvSpPr>
                  <a:spLocks/>
                </p:cNvSpPr>
                <p:nvPr/>
              </p:nvSpPr>
              <p:spPr bwMode="auto">
                <a:xfrm>
                  <a:off x="4788535" y="3821113"/>
                  <a:ext cx="649288" cy="503238"/>
                </a:xfrm>
                <a:custGeom>
                  <a:avLst/>
                  <a:gdLst>
                    <a:gd name="T0" fmla="*/ 142 w 147"/>
                    <a:gd name="T1" fmla="*/ 101 h 114"/>
                    <a:gd name="T2" fmla="*/ 127 w 147"/>
                    <a:gd name="T3" fmla="*/ 79 h 114"/>
                    <a:gd name="T4" fmla="*/ 130 w 147"/>
                    <a:gd name="T5" fmla="*/ 73 h 114"/>
                    <a:gd name="T6" fmla="*/ 141 w 147"/>
                    <a:gd name="T7" fmla="*/ 78 h 114"/>
                    <a:gd name="T8" fmla="*/ 124 w 147"/>
                    <a:gd name="T9" fmla="*/ 67 h 114"/>
                    <a:gd name="T10" fmla="*/ 128 w 147"/>
                    <a:gd name="T11" fmla="*/ 66 h 114"/>
                    <a:gd name="T12" fmla="*/ 139 w 147"/>
                    <a:gd name="T13" fmla="*/ 74 h 114"/>
                    <a:gd name="T14" fmla="*/ 145 w 147"/>
                    <a:gd name="T15" fmla="*/ 80 h 114"/>
                    <a:gd name="T16" fmla="*/ 139 w 147"/>
                    <a:gd name="T17" fmla="*/ 73 h 114"/>
                    <a:gd name="T18" fmla="*/ 131 w 147"/>
                    <a:gd name="T19" fmla="*/ 65 h 114"/>
                    <a:gd name="T20" fmla="*/ 127 w 147"/>
                    <a:gd name="T21" fmla="*/ 62 h 114"/>
                    <a:gd name="T22" fmla="*/ 123 w 147"/>
                    <a:gd name="T23" fmla="*/ 58 h 114"/>
                    <a:gd name="T24" fmla="*/ 106 w 147"/>
                    <a:gd name="T25" fmla="*/ 45 h 114"/>
                    <a:gd name="T26" fmla="*/ 88 w 147"/>
                    <a:gd name="T27" fmla="*/ 34 h 114"/>
                    <a:gd name="T28" fmla="*/ 85 w 147"/>
                    <a:gd name="T29" fmla="*/ 31 h 114"/>
                    <a:gd name="T30" fmla="*/ 86 w 147"/>
                    <a:gd name="T31" fmla="*/ 32 h 114"/>
                    <a:gd name="T32" fmla="*/ 81 w 147"/>
                    <a:gd name="T33" fmla="*/ 29 h 114"/>
                    <a:gd name="T34" fmla="*/ 48 w 147"/>
                    <a:gd name="T35" fmla="*/ 14 h 114"/>
                    <a:gd name="T36" fmla="*/ 13 w 147"/>
                    <a:gd name="T37" fmla="*/ 3 h 114"/>
                    <a:gd name="T38" fmla="*/ 33 w 147"/>
                    <a:gd name="T39" fmla="*/ 9 h 114"/>
                    <a:gd name="T40" fmla="*/ 30 w 147"/>
                    <a:gd name="T41" fmla="*/ 9 h 114"/>
                    <a:gd name="T42" fmla="*/ 20 w 147"/>
                    <a:gd name="T43" fmla="*/ 7 h 114"/>
                    <a:gd name="T44" fmla="*/ 17 w 147"/>
                    <a:gd name="T45" fmla="*/ 8 h 114"/>
                    <a:gd name="T46" fmla="*/ 20 w 147"/>
                    <a:gd name="T47" fmla="*/ 9 h 114"/>
                    <a:gd name="T48" fmla="*/ 23 w 147"/>
                    <a:gd name="T49" fmla="*/ 11 h 114"/>
                    <a:gd name="T50" fmla="*/ 27 w 147"/>
                    <a:gd name="T51" fmla="*/ 14 h 114"/>
                    <a:gd name="T52" fmla="*/ 31 w 147"/>
                    <a:gd name="T53" fmla="*/ 16 h 114"/>
                    <a:gd name="T54" fmla="*/ 34 w 147"/>
                    <a:gd name="T55" fmla="*/ 17 h 114"/>
                    <a:gd name="T56" fmla="*/ 45 w 147"/>
                    <a:gd name="T57" fmla="*/ 22 h 114"/>
                    <a:gd name="T58" fmla="*/ 49 w 147"/>
                    <a:gd name="T59" fmla="*/ 24 h 114"/>
                    <a:gd name="T60" fmla="*/ 53 w 147"/>
                    <a:gd name="T61" fmla="*/ 26 h 114"/>
                    <a:gd name="T62" fmla="*/ 56 w 147"/>
                    <a:gd name="T63" fmla="*/ 30 h 114"/>
                    <a:gd name="T64" fmla="*/ 57 w 147"/>
                    <a:gd name="T65" fmla="*/ 32 h 114"/>
                    <a:gd name="T66" fmla="*/ 59 w 147"/>
                    <a:gd name="T67" fmla="*/ 33 h 114"/>
                    <a:gd name="T68" fmla="*/ 63 w 147"/>
                    <a:gd name="T69" fmla="*/ 35 h 114"/>
                    <a:gd name="T70" fmla="*/ 69 w 147"/>
                    <a:gd name="T71" fmla="*/ 37 h 114"/>
                    <a:gd name="T72" fmla="*/ 68 w 147"/>
                    <a:gd name="T73" fmla="*/ 32 h 114"/>
                    <a:gd name="T74" fmla="*/ 85 w 147"/>
                    <a:gd name="T75" fmla="*/ 40 h 114"/>
                    <a:gd name="T76" fmla="*/ 75 w 147"/>
                    <a:gd name="T77" fmla="*/ 32 h 114"/>
                    <a:gd name="T78" fmla="*/ 68 w 147"/>
                    <a:gd name="T79" fmla="*/ 28 h 114"/>
                    <a:gd name="T80" fmla="*/ 48 w 147"/>
                    <a:gd name="T81" fmla="*/ 19 h 114"/>
                    <a:gd name="T82" fmla="*/ 43 w 147"/>
                    <a:gd name="T83" fmla="*/ 15 h 114"/>
                    <a:gd name="T84" fmla="*/ 63 w 147"/>
                    <a:gd name="T85" fmla="*/ 24 h 114"/>
                    <a:gd name="T86" fmla="*/ 63 w 147"/>
                    <a:gd name="T87" fmla="*/ 23 h 114"/>
                    <a:gd name="T88" fmla="*/ 58 w 147"/>
                    <a:gd name="T89" fmla="*/ 20 h 114"/>
                    <a:gd name="T90" fmla="*/ 52 w 147"/>
                    <a:gd name="T91" fmla="*/ 16 h 114"/>
                    <a:gd name="T92" fmla="*/ 64 w 147"/>
                    <a:gd name="T93" fmla="*/ 23 h 114"/>
                    <a:gd name="T94" fmla="*/ 80 w 147"/>
                    <a:gd name="T95" fmla="*/ 32 h 114"/>
                    <a:gd name="T96" fmla="*/ 93 w 147"/>
                    <a:gd name="T97" fmla="*/ 43 h 114"/>
                    <a:gd name="T98" fmla="*/ 90 w 147"/>
                    <a:gd name="T99" fmla="*/ 42 h 114"/>
                    <a:gd name="T100" fmla="*/ 90 w 147"/>
                    <a:gd name="T101" fmla="*/ 44 h 114"/>
                    <a:gd name="T102" fmla="*/ 86 w 147"/>
                    <a:gd name="T103" fmla="*/ 42 h 114"/>
                    <a:gd name="T104" fmla="*/ 81 w 147"/>
                    <a:gd name="T105" fmla="*/ 39 h 114"/>
                    <a:gd name="T106" fmla="*/ 80 w 147"/>
                    <a:gd name="T107" fmla="*/ 39 h 114"/>
                    <a:gd name="T108" fmla="*/ 90 w 147"/>
                    <a:gd name="T109" fmla="*/ 46 h 114"/>
                    <a:gd name="T110" fmla="*/ 96 w 147"/>
                    <a:gd name="T111" fmla="*/ 53 h 114"/>
                    <a:gd name="T112" fmla="*/ 100 w 147"/>
                    <a:gd name="T113" fmla="*/ 58 h 114"/>
                    <a:gd name="T114" fmla="*/ 104 w 147"/>
                    <a:gd name="T115" fmla="*/ 68 h 114"/>
                    <a:gd name="T116" fmla="*/ 109 w 147"/>
                    <a:gd name="T117" fmla="*/ 74 h 114"/>
                    <a:gd name="T118" fmla="*/ 116 w 147"/>
                    <a:gd name="T119" fmla="*/ 77 h 114"/>
                    <a:gd name="T120" fmla="*/ 117 w 147"/>
                    <a:gd name="T121" fmla="*/ 89 h 114"/>
                    <a:gd name="T122" fmla="*/ 131 w 147"/>
                    <a:gd name="T123" fmla="*/ 107 h 114"/>
                    <a:gd name="T124" fmla="*/ 143 w 147"/>
                    <a:gd name="T125" fmla="*/ 111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47" h="114">
                      <a:moveTo>
                        <a:pt x="143" y="110"/>
                      </a:move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43" y="110"/>
                        <a:pt x="143" y="110"/>
                        <a:pt x="143" y="109"/>
                      </a:cubicBezTo>
                      <a:cubicBezTo>
                        <a:pt x="144" y="109"/>
                        <a:pt x="144" y="109"/>
                        <a:pt x="144" y="109"/>
                      </a:cubicBezTo>
                      <a:cubicBezTo>
                        <a:pt x="144" y="109"/>
                        <a:pt x="144" y="109"/>
                        <a:pt x="144" y="109"/>
                      </a:cubicBezTo>
                      <a:cubicBezTo>
                        <a:pt x="144" y="109"/>
                        <a:pt x="144" y="108"/>
                        <a:pt x="144" y="108"/>
                      </a:cubicBezTo>
                      <a:cubicBezTo>
                        <a:pt x="144" y="108"/>
                        <a:pt x="144" y="108"/>
                        <a:pt x="144" y="108"/>
                      </a:cubicBezTo>
                      <a:cubicBezTo>
                        <a:pt x="144" y="108"/>
                        <a:pt x="144" y="108"/>
                        <a:pt x="144" y="108"/>
                      </a:cubicBezTo>
                      <a:cubicBezTo>
                        <a:pt x="144" y="108"/>
                        <a:pt x="144" y="108"/>
                        <a:pt x="144" y="108"/>
                      </a:cubicBezTo>
                      <a:cubicBezTo>
                        <a:pt x="144" y="108"/>
                        <a:pt x="144" y="108"/>
                        <a:pt x="144" y="108"/>
                      </a:cubicBezTo>
                      <a:cubicBezTo>
                        <a:pt x="144" y="108"/>
                        <a:pt x="144" y="107"/>
                        <a:pt x="144" y="107"/>
                      </a:cubicBezTo>
                      <a:cubicBezTo>
                        <a:pt x="144" y="107"/>
                        <a:pt x="144" y="107"/>
                        <a:pt x="144" y="107"/>
                      </a:cubicBezTo>
                      <a:cubicBezTo>
                        <a:pt x="145" y="107"/>
                        <a:pt x="145" y="108"/>
                        <a:pt x="145" y="108"/>
                      </a:cubicBezTo>
                      <a:cubicBezTo>
                        <a:pt x="145" y="107"/>
                        <a:pt x="145" y="107"/>
                        <a:pt x="144" y="107"/>
                      </a:cubicBezTo>
                      <a:cubicBezTo>
                        <a:pt x="144" y="107"/>
                        <a:pt x="144" y="107"/>
                        <a:pt x="144" y="107"/>
                      </a:cubicBezTo>
                      <a:cubicBezTo>
                        <a:pt x="144" y="107"/>
                        <a:pt x="144" y="107"/>
                        <a:pt x="144" y="107"/>
                      </a:cubicBezTo>
                      <a:cubicBezTo>
                        <a:pt x="144" y="107"/>
                        <a:pt x="144" y="107"/>
                        <a:pt x="144" y="107"/>
                      </a:cubicBezTo>
                      <a:cubicBezTo>
                        <a:pt x="144" y="107"/>
                        <a:pt x="144" y="107"/>
                        <a:pt x="144" y="107"/>
                      </a:cubicBezTo>
                      <a:cubicBezTo>
                        <a:pt x="144" y="106"/>
                        <a:pt x="144" y="105"/>
                        <a:pt x="144" y="105"/>
                      </a:cubicBezTo>
                      <a:cubicBezTo>
                        <a:pt x="144" y="105"/>
                        <a:pt x="144" y="105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4"/>
                        <a:pt x="143" y="104"/>
                        <a:pt x="143" y="104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2"/>
                      </a:cubicBezTo>
                      <a:cubicBezTo>
                        <a:pt x="143" y="102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3"/>
                      </a:cubicBezTo>
                      <a:cubicBezTo>
                        <a:pt x="143" y="103"/>
                        <a:pt x="143" y="103"/>
                        <a:pt x="143" y="102"/>
                      </a:cubicBezTo>
                      <a:cubicBezTo>
                        <a:pt x="143" y="102"/>
                        <a:pt x="143" y="102"/>
                        <a:pt x="143" y="102"/>
                      </a:cubicBezTo>
                      <a:cubicBezTo>
                        <a:pt x="143" y="102"/>
                        <a:pt x="143" y="102"/>
                        <a:pt x="142" y="102"/>
                      </a:cubicBezTo>
                      <a:cubicBezTo>
                        <a:pt x="142" y="102"/>
                        <a:pt x="142" y="102"/>
                        <a:pt x="142" y="102"/>
                      </a:cubicBezTo>
                      <a:cubicBezTo>
                        <a:pt x="142" y="102"/>
                        <a:pt x="142" y="102"/>
                        <a:pt x="142" y="102"/>
                      </a:cubicBezTo>
                      <a:cubicBezTo>
                        <a:pt x="142" y="102"/>
                        <a:pt x="142" y="102"/>
                        <a:pt x="142" y="102"/>
                      </a:cubicBezTo>
                      <a:cubicBezTo>
                        <a:pt x="142" y="102"/>
                        <a:pt x="142" y="102"/>
                        <a:pt x="142" y="102"/>
                      </a:cubicBezTo>
                      <a:cubicBezTo>
                        <a:pt x="142" y="102"/>
                        <a:pt x="142" y="102"/>
                        <a:pt x="142" y="102"/>
                      </a:cubicBezTo>
                      <a:cubicBezTo>
                        <a:pt x="142" y="102"/>
                        <a:pt x="142" y="102"/>
                        <a:pt x="142" y="102"/>
                      </a:cubicBezTo>
                      <a:cubicBezTo>
                        <a:pt x="142" y="101"/>
                        <a:pt x="142" y="101"/>
                        <a:pt x="142" y="101"/>
                      </a:cubicBezTo>
                      <a:cubicBezTo>
                        <a:pt x="142" y="101"/>
                        <a:pt x="142" y="101"/>
                        <a:pt x="142" y="101"/>
                      </a:cubicBezTo>
                      <a:cubicBezTo>
                        <a:pt x="142" y="100"/>
                        <a:pt x="141" y="100"/>
                        <a:pt x="141" y="100"/>
                      </a:cubicBezTo>
                      <a:cubicBezTo>
                        <a:pt x="141" y="100"/>
                        <a:pt x="141" y="100"/>
                        <a:pt x="141" y="100"/>
                      </a:cubicBezTo>
                      <a:cubicBezTo>
                        <a:pt x="141" y="99"/>
                        <a:pt x="141" y="99"/>
                        <a:pt x="141" y="99"/>
                      </a:cubicBezTo>
                      <a:cubicBezTo>
                        <a:pt x="141" y="99"/>
                        <a:pt x="141" y="99"/>
                        <a:pt x="141" y="99"/>
                      </a:cubicBezTo>
                      <a:cubicBezTo>
                        <a:pt x="141" y="98"/>
                        <a:pt x="141" y="98"/>
                        <a:pt x="141" y="98"/>
                      </a:cubicBezTo>
                      <a:cubicBezTo>
                        <a:pt x="141" y="98"/>
                        <a:pt x="141" y="98"/>
                        <a:pt x="141" y="98"/>
                      </a:cubicBezTo>
                      <a:cubicBezTo>
                        <a:pt x="141" y="98"/>
                        <a:pt x="141" y="98"/>
                        <a:pt x="141" y="98"/>
                      </a:cubicBezTo>
                      <a:cubicBezTo>
                        <a:pt x="141" y="98"/>
                        <a:pt x="140" y="98"/>
                        <a:pt x="140" y="98"/>
                      </a:cubicBezTo>
                      <a:cubicBezTo>
                        <a:pt x="140" y="98"/>
                        <a:pt x="140" y="98"/>
                        <a:pt x="139" y="97"/>
                      </a:cubicBezTo>
                      <a:cubicBezTo>
                        <a:pt x="139" y="97"/>
                        <a:pt x="139" y="97"/>
                        <a:pt x="139" y="97"/>
                      </a:cubicBezTo>
                      <a:cubicBezTo>
                        <a:pt x="138" y="97"/>
                        <a:pt x="138" y="97"/>
                        <a:pt x="138" y="96"/>
                      </a:cubicBezTo>
                      <a:cubicBezTo>
                        <a:pt x="138" y="96"/>
                        <a:pt x="138" y="96"/>
                        <a:pt x="138" y="96"/>
                      </a:cubicBezTo>
                      <a:cubicBezTo>
                        <a:pt x="137" y="95"/>
                        <a:pt x="137" y="95"/>
                        <a:pt x="137" y="95"/>
                      </a:cubicBezTo>
                      <a:cubicBezTo>
                        <a:pt x="137" y="95"/>
                        <a:pt x="137" y="95"/>
                        <a:pt x="137" y="95"/>
                      </a:cubicBezTo>
                      <a:cubicBezTo>
                        <a:pt x="136" y="97"/>
                        <a:pt x="133" y="100"/>
                        <a:pt x="131" y="102"/>
                      </a:cubicBezTo>
                      <a:cubicBezTo>
                        <a:pt x="131" y="102"/>
                        <a:pt x="131" y="102"/>
                        <a:pt x="131" y="102"/>
                      </a:cubicBezTo>
                      <a:cubicBezTo>
                        <a:pt x="133" y="100"/>
                        <a:pt x="136" y="97"/>
                        <a:pt x="137" y="95"/>
                      </a:cubicBezTo>
                      <a:cubicBezTo>
                        <a:pt x="137" y="95"/>
                        <a:pt x="137" y="95"/>
                        <a:pt x="137" y="94"/>
                      </a:cubicBezTo>
                      <a:cubicBezTo>
                        <a:pt x="136" y="94"/>
                        <a:pt x="136" y="93"/>
                        <a:pt x="136" y="92"/>
                      </a:cubicBezTo>
                      <a:cubicBezTo>
                        <a:pt x="135" y="92"/>
                        <a:pt x="135" y="92"/>
                        <a:pt x="135" y="92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5" y="91"/>
                        <a:pt x="135" y="91"/>
                        <a:pt x="135" y="91"/>
                      </a:cubicBezTo>
                      <a:cubicBezTo>
                        <a:pt x="133" y="89"/>
                        <a:pt x="134" y="88"/>
                        <a:pt x="134" y="88"/>
                      </a:cubicBezTo>
                      <a:cubicBezTo>
                        <a:pt x="134" y="88"/>
                        <a:pt x="134" y="88"/>
                        <a:pt x="134" y="88"/>
                      </a:cubicBezTo>
                      <a:cubicBezTo>
                        <a:pt x="133" y="87"/>
                        <a:pt x="133" y="87"/>
                        <a:pt x="133" y="85"/>
                      </a:cubicBezTo>
                      <a:cubicBezTo>
                        <a:pt x="132" y="85"/>
                        <a:pt x="131" y="84"/>
                        <a:pt x="131" y="83"/>
                      </a:cubicBezTo>
                      <a:cubicBezTo>
                        <a:pt x="131" y="83"/>
                        <a:pt x="131" y="83"/>
                        <a:pt x="131" y="83"/>
                      </a:cubicBezTo>
                      <a:cubicBezTo>
                        <a:pt x="131" y="83"/>
                        <a:pt x="131" y="83"/>
                        <a:pt x="131" y="83"/>
                      </a:cubicBezTo>
                      <a:cubicBezTo>
                        <a:pt x="131" y="83"/>
                        <a:pt x="131" y="83"/>
                        <a:pt x="131" y="83"/>
                      </a:cubicBezTo>
                      <a:cubicBezTo>
                        <a:pt x="131" y="83"/>
                        <a:pt x="131" y="83"/>
                        <a:pt x="130" y="83"/>
                      </a:cubicBezTo>
                      <a:cubicBezTo>
                        <a:pt x="130" y="83"/>
                        <a:pt x="130" y="83"/>
                        <a:pt x="130" y="83"/>
                      </a:cubicBezTo>
                      <a:cubicBezTo>
                        <a:pt x="130" y="83"/>
                        <a:pt x="130" y="83"/>
                        <a:pt x="130" y="83"/>
                      </a:cubicBezTo>
                      <a:cubicBezTo>
                        <a:pt x="130" y="83"/>
                        <a:pt x="130" y="83"/>
                        <a:pt x="130" y="83"/>
                      </a:cubicBezTo>
                      <a:cubicBezTo>
                        <a:pt x="130" y="83"/>
                        <a:pt x="130" y="83"/>
                        <a:pt x="130" y="83"/>
                      </a:cubicBezTo>
                      <a:cubicBezTo>
                        <a:pt x="130" y="83"/>
                        <a:pt x="130" y="83"/>
                        <a:pt x="129" y="81"/>
                      </a:cubicBezTo>
                      <a:cubicBezTo>
                        <a:pt x="129" y="81"/>
                        <a:pt x="129" y="81"/>
                        <a:pt x="129" y="81"/>
                      </a:cubicBezTo>
                      <a:cubicBezTo>
                        <a:pt x="129" y="81"/>
                        <a:pt x="128" y="81"/>
                        <a:pt x="128" y="81"/>
                      </a:cubicBezTo>
                      <a:cubicBezTo>
                        <a:pt x="128" y="81"/>
                        <a:pt x="128" y="81"/>
                        <a:pt x="128" y="81"/>
                      </a:cubicBezTo>
                      <a:cubicBezTo>
                        <a:pt x="128" y="81"/>
                        <a:pt x="128" y="81"/>
                        <a:pt x="128" y="81"/>
                      </a:cubicBezTo>
                      <a:cubicBezTo>
                        <a:pt x="128" y="81"/>
                        <a:pt x="128" y="80"/>
                        <a:pt x="127" y="79"/>
                      </a:cubicBezTo>
                      <a:cubicBezTo>
                        <a:pt x="127" y="79"/>
                        <a:pt x="127" y="79"/>
                        <a:pt x="127" y="79"/>
                      </a:cubicBezTo>
                      <a:cubicBezTo>
                        <a:pt x="127" y="79"/>
                        <a:pt x="127" y="79"/>
                        <a:pt x="127" y="79"/>
                      </a:cubicBezTo>
                      <a:cubicBezTo>
                        <a:pt x="127" y="79"/>
                        <a:pt x="127" y="79"/>
                        <a:pt x="127" y="79"/>
                      </a:cubicBezTo>
                      <a:cubicBezTo>
                        <a:pt x="127" y="79"/>
                        <a:pt x="127" y="79"/>
                        <a:pt x="127" y="78"/>
                      </a:cubicBezTo>
                      <a:cubicBezTo>
                        <a:pt x="127" y="78"/>
                        <a:pt x="127" y="78"/>
                        <a:pt x="127" y="78"/>
                      </a:cubicBezTo>
                      <a:cubicBezTo>
                        <a:pt x="127" y="78"/>
                        <a:pt x="127" y="78"/>
                        <a:pt x="127" y="78"/>
                      </a:cubicBezTo>
                      <a:cubicBezTo>
                        <a:pt x="127" y="78"/>
                        <a:pt x="127" y="78"/>
                        <a:pt x="127" y="78"/>
                      </a:cubicBezTo>
                      <a:cubicBezTo>
                        <a:pt x="127" y="78"/>
                        <a:pt x="127" y="78"/>
                        <a:pt x="127" y="78"/>
                      </a:cubicBezTo>
                      <a:cubicBezTo>
                        <a:pt x="127" y="78"/>
                        <a:pt x="127" y="78"/>
                        <a:pt x="127" y="78"/>
                      </a:cubicBezTo>
                      <a:cubicBezTo>
                        <a:pt x="127" y="78"/>
                        <a:pt x="128" y="78"/>
                        <a:pt x="128" y="78"/>
                      </a:cubicBezTo>
                      <a:cubicBezTo>
                        <a:pt x="128" y="78"/>
                        <a:pt x="128" y="78"/>
                        <a:pt x="128" y="78"/>
                      </a:cubicBezTo>
                      <a:cubicBezTo>
                        <a:pt x="128" y="78"/>
                        <a:pt x="128" y="78"/>
                        <a:pt x="128" y="78"/>
                      </a:cubicBezTo>
                      <a:cubicBezTo>
                        <a:pt x="128" y="78"/>
                        <a:pt x="128" y="78"/>
                        <a:pt x="128" y="78"/>
                      </a:cubicBezTo>
                      <a:cubicBezTo>
                        <a:pt x="128" y="78"/>
                        <a:pt x="128" y="78"/>
                        <a:pt x="128" y="78"/>
                      </a:cubicBezTo>
                      <a:cubicBezTo>
                        <a:pt x="128" y="78"/>
                        <a:pt x="128" y="78"/>
                        <a:pt x="128" y="78"/>
                      </a:cubicBezTo>
                      <a:cubicBezTo>
                        <a:pt x="128" y="78"/>
                        <a:pt x="128" y="78"/>
                        <a:pt x="129" y="78"/>
                      </a:cubicBezTo>
                      <a:cubicBezTo>
                        <a:pt x="129" y="78"/>
                        <a:pt x="129" y="78"/>
                        <a:pt x="129" y="78"/>
                      </a:cubicBezTo>
                      <a:cubicBezTo>
                        <a:pt x="129" y="78"/>
                        <a:pt x="129" y="78"/>
                        <a:pt x="129" y="78"/>
                      </a:cubicBezTo>
                      <a:cubicBezTo>
                        <a:pt x="129" y="78"/>
                        <a:pt x="129" y="78"/>
                        <a:pt x="129" y="78"/>
                      </a:cubicBezTo>
                      <a:cubicBezTo>
                        <a:pt x="129" y="78"/>
                        <a:pt x="129" y="78"/>
                        <a:pt x="129" y="78"/>
                      </a:cubicBezTo>
                      <a:cubicBezTo>
                        <a:pt x="129" y="78"/>
                        <a:pt x="129" y="78"/>
                        <a:pt x="129" y="78"/>
                      </a:cubicBezTo>
                      <a:cubicBezTo>
                        <a:pt x="129" y="78"/>
                        <a:pt x="129" y="78"/>
                        <a:pt x="129" y="78"/>
                      </a:cubicBezTo>
                      <a:cubicBezTo>
                        <a:pt x="129" y="78"/>
                        <a:pt x="129" y="77"/>
                        <a:pt x="129" y="77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27" y="74"/>
                        <a:pt x="127" y="74"/>
                        <a:pt x="127" y="74"/>
                      </a:cubicBezTo>
                      <a:cubicBezTo>
                        <a:pt x="128" y="74"/>
                        <a:pt x="128" y="74"/>
                        <a:pt x="128" y="74"/>
                      </a:cubicBezTo>
                      <a:cubicBezTo>
                        <a:pt x="127" y="74"/>
                        <a:pt x="127" y="74"/>
                        <a:pt x="127" y="74"/>
                      </a:cubicBezTo>
                      <a:cubicBezTo>
                        <a:pt x="127" y="74"/>
                        <a:pt x="127" y="74"/>
                        <a:pt x="127" y="74"/>
                      </a:cubicBezTo>
                      <a:cubicBezTo>
                        <a:pt x="127" y="74"/>
                        <a:pt x="127" y="74"/>
                        <a:pt x="127" y="74"/>
                      </a:cubicBezTo>
                      <a:cubicBezTo>
                        <a:pt x="127" y="73"/>
                        <a:pt x="127" y="73"/>
                        <a:pt x="127" y="73"/>
                      </a:cubicBezTo>
                      <a:cubicBezTo>
                        <a:pt x="127" y="73"/>
                        <a:pt x="127" y="73"/>
                        <a:pt x="127" y="73"/>
                      </a:cubicBezTo>
                      <a:cubicBezTo>
                        <a:pt x="126" y="73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5" y="71"/>
                        <a:pt x="125" y="71"/>
                        <a:pt x="125" y="71"/>
                      </a:cubicBezTo>
                      <a:cubicBezTo>
                        <a:pt x="125" y="71"/>
                        <a:pt x="125" y="71"/>
                        <a:pt x="125" y="71"/>
                      </a:cubicBezTo>
                      <a:cubicBezTo>
                        <a:pt x="125" y="71"/>
                        <a:pt x="125" y="71"/>
                        <a:pt x="126" y="71"/>
                      </a:cubicBezTo>
                      <a:cubicBezTo>
                        <a:pt x="126" y="71"/>
                        <a:pt x="127" y="71"/>
                        <a:pt x="127" y="71"/>
                      </a:cubicBezTo>
                      <a:cubicBezTo>
                        <a:pt x="127" y="71"/>
                        <a:pt x="127" y="71"/>
                        <a:pt x="128" y="72"/>
                      </a:cubicBezTo>
                      <a:cubicBezTo>
                        <a:pt x="128" y="72"/>
                        <a:pt x="128" y="72"/>
                        <a:pt x="129" y="73"/>
                      </a:cubicBezTo>
                      <a:cubicBezTo>
                        <a:pt x="130" y="73"/>
                        <a:pt x="130" y="73"/>
                        <a:pt x="130" y="73"/>
                      </a:cubicBezTo>
                      <a:cubicBezTo>
                        <a:pt x="130" y="73"/>
                        <a:pt x="130" y="73"/>
                        <a:pt x="130" y="73"/>
                      </a:cubicBezTo>
                      <a:cubicBezTo>
                        <a:pt x="130" y="73"/>
                        <a:pt x="130" y="73"/>
                        <a:pt x="130" y="73"/>
                      </a:cubicBezTo>
                      <a:cubicBezTo>
                        <a:pt x="131" y="74"/>
                        <a:pt x="131" y="74"/>
                        <a:pt x="131" y="74"/>
                      </a:cubicBezTo>
                      <a:cubicBezTo>
                        <a:pt x="131" y="74"/>
                        <a:pt x="131" y="74"/>
                        <a:pt x="131" y="74"/>
                      </a:cubicBezTo>
                      <a:cubicBezTo>
                        <a:pt x="131" y="74"/>
                        <a:pt x="132" y="74"/>
                        <a:pt x="132" y="74"/>
                      </a:cubicBezTo>
                      <a:cubicBezTo>
                        <a:pt x="132" y="74"/>
                        <a:pt x="132" y="74"/>
                        <a:pt x="132" y="74"/>
                      </a:cubicBezTo>
                      <a:cubicBezTo>
                        <a:pt x="132" y="75"/>
                        <a:pt x="132" y="75"/>
                        <a:pt x="132" y="75"/>
                      </a:cubicBezTo>
                      <a:cubicBezTo>
                        <a:pt x="133" y="75"/>
                        <a:pt x="133" y="75"/>
                        <a:pt x="133" y="74"/>
                      </a:cubicBezTo>
                      <a:cubicBezTo>
                        <a:pt x="133" y="75"/>
                        <a:pt x="133" y="75"/>
                        <a:pt x="134" y="75"/>
                      </a:cubicBezTo>
                      <a:cubicBezTo>
                        <a:pt x="134" y="75"/>
                        <a:pt x="134" y="75"/>
                        <a:pt x="135" y="76"/>
                      </a:cubicBezTo>
                      <a:cubicBezTo>
                        <a:pt x="135" y="76"/>
                        <a:pt x="136" y="76"/>
                        <a:pt x="136" y="76"/>
                      </a:cubicBezTo>
                      <a:cubicBezTo>
                        <a:pt x="136" y="76"/>
                        <a:pt x="136" y="76"/>
                        <a:pt x="136" y="76"/>
                      </a:cubicBezTo>
                      <a:cubicBezTo>
                        <a:pt x="136" y="76"/>
                        <a:pt x="136" y="76"/>
                        <a:pt x="136" y="76"/>
                      </a:cubicBezTo>
                      <a:cubicBezTo>
                        <a:pt x="136" y="76"/>
                        <a:pt x="136" y="76"/>
                        <a:pt x="136" y="76"/>
                      </a:cubicBezTo>
                      <a:cubicBezTo>
                        <a:pt x="137" y="76"/>
                        <a:pt x="137" y="77"/>
                        <a:pt x="138" y="77"/>
                      </a:cubicBezTo>
                      <a:cubicBezTo>
                        <a:pt x="138" y="77"/>
                        <a:pt x="138" y="77"/>
                        <a:pt x="138" y="77"/>
                      </a:cubicBezTo>
                      <a:cubicBezTo>
                        <a:pt x="138" y="77"/>
                        <a:pt x="138" y="77"/>
                        <a:pt x="138" y="77"/>
                      </a:cubicBezTo>
                      <a:cubicBezTo>
                        <a:pt x="138" y="77"/>
                        <a:pt x="138" y="77"/>
                        <a:pt x="138" y="77"/>
                      </a:cubicBezTo>
                      <a:cubicBezTo>
                        <a:pt x="138" y="77"/>
                        <a:pt x="138" y="77"/>
                        <a:pt x="138" y="77"/>
                      </a:cubicBezTo>
                      <a:cubicBezTo>
                        <a:pt x="139" y="77"/>
                        <a:pt x="139" y="77"/>
                        <a:pt x="139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7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0" y="78"/>
                        <a:pt x="140" y="78"/>
                        <a:pt x="140" y="78"/>
                      </a:cubicBezTo>
                      <a:cubicBezTo>
                        <a:pt x="141" y="78"/>
                        <a:pt x="141" y="79"/>
                        <a:pt x="142" y="79"/>
                      </a:cubicBezTo>
                      <a:cubicBezTo>
                        <a:pt x="142" y="80"/>
                        <a:pt x="143" y="80"/>
                        <a:pt x="143" y="80"/>
                      </a:cubicBezTo>
                      <a:cubicBezTo>
                        <a:pt x="143" y="81"/>
                        <a:pt x="144" y="81"/>
                        <a:pt x="144" y="81"/>
                      </a:cubicBezTo>
                      <a:cubicBezTo>
                        <a:pt x="144" y="81"/>
                        <a:pt x="144" y="81"/>
                        <a:pt x="144" y="81"/>
                      </a:cubicBezTo>
                      <a:cubicBezTo>
                        <a:pt x="144" y="82"/>
                        <a:pt x="144" y="82"/>
                        <a:pt x="145" y="82"/>
                      </a:cubicBezTo>
                      <a:cubicBezTo>
                        <a:pt x="145" y="83"/>
                        <a:pt x="145" y="83"/>
                        <a:pt x="146" y="83"/>
                      </a:cubicBezTo>
                      <a:cubicBezTo>
                        <a:pt x="146" y="84"/>
                        <a:pt x="146" y="84"/>
                        <a:pt x="146" y="84"/>
                      </a:cubicBezTo>
                      <a:cubicBezTo>
                        <a:pt x="146" y="84"/>
                        <a:pt x="146" y="84"/>
                        <a:pt x="146" y="84"/>
                      </a:cubicBezTo>
                      <a:cubicBezTo>
                        <a:pt x="146" y="84"/>
                        <a:pt x="146" y="84"/>
                        <a:pt x="146" y="84"/>
                      </a:cubicBezTo>
                      <a:cubicBezTo>
                        <a:pt x="146" y="84"/>
                        <a:pt x="146" y="84"/>
                        <a:pt x="146" y="84"/>
                      </a:cubicBezTo>
                      <a:cubicBezTo>
                        <a:pt x="146" y="83"/>
                        <a:pt x="145" y="83"/>
                        <a:pt x="145" y="82"/>
                      </a:cubicBezTo>
                      <a:cubicBezTo>
                        <a:pt x="145" y="82"/>
                        <a:pt x="144" y="81"/>
                        <a:pt x="144" y="81"/>
                      </a:cubicBezTo>
                      <a:cubicBezTo>
                        <a:pt x="143" y="80"/>
                        <a:pt x="143" y="80"/>
                        <a:pt x="143" y="79"/>
                      </a:cubicBezTo>
                      <a:cubicBezTo>
                        <a:pt x="143" y="79"/>
                        <a:pt x="143" y="79"/>
                        <a:pt x="143" y="79"/>
                      </a:cubicBezTo>
                      <a:cubicBezTo>
                        <a:pt x="143" y="79"/>
                        <a:pt x="143" y="79"/>
                        <a:pt x="142" y="79"/>
                      </a:cubicBezTo>
                      <a:cubicBezTo>
                        <a:pt x="142" y="79"/>
                        <a:pt x="141" y="78"/>
                        <a:pt x="141" y="78"/>
                      </a:cubicBezTo>
                      <a:cubicBezTo>
                        <a:pt x="141" y="78"/>
                        <a:pt x="141" y="78"/>
                        <a:pt x="141" y="78"/>
                      </a:cubicBezTo>
                      <a:cubicBezTo>
                        <a:pt x="141" y="78"/>
                        <a:pt x="141" y="78"/>
                        <a:pt x="141" y="78"/>
                      </a:cubicBezTo>
                      <a:cubicBezTo>
                        <a:pt x="141" y="78"/>
                        <a:pt x="141" y="78"/>
                        <a:pt x="141" y="78"/>
                      </a:cubicBezTo>
                      <a:cubicBezTo>
                        <a:pt x="141" y="78"/>
                        <a:pt x="141" y="77"/>
                        <a:pt x="141" y="77"/>
                      </a:cubicBezTo>
                      <a:cubicBezTo>
                        <a:pt x="141" y="77"/>
                        <a:pt x="141" y="78"/>
                        <a:pt x="141" y="78"/>
                      </a:cubicBezTo>
                      <a:cubicBezTo>
                        <a:pt x="141" y="78"/>
                        <a:pt x="141" y="78"/>
                        <a:pt x="141" y="78"/>
                      </a:cubicBezTo>
                      <a:cubicBezTo>
                        <a:pt x="141" y="78"/>
                        <a:pt x="141" y="78"/>
                        <a:pt x="141" y="78"/>
                      </a:cubicBezTo>
                      <a:cubicBezTo>
                        <a:pt x="140" y="78"/>
                        <a:pt x="140" y="78"/>
                        <a:pt x="140" y="77"/>
                      </a:cubicBezTo>
                      <a:cubicBezTo>
                        <a:pt x="140" y="77"/>
                        <a:pt x="140" y="77"/>
                        <a:pt x="140" y="77"/>
                      </a:cubicBezTo>
                      <a:cubicBezTo>
                        <a:pt x="140" y="77"/>
                        <a:pt x="140" y="77"/>
                        <a:pt x="140" y="77"/>
                      </a:cubicBezTo>
                      <a:cubicBezTo>
                        <a:pt x="140" y="77"/>
                        <a:pt x="140" y="77"/>
                        <a:pt x="140" y="77"/>
                      </a:cubicBezTo>
                      <a:cubicBezTo>
                        <a:pt x="140" y="77"/>
                        <a:pt x="140" y="77"/>
                        <a:pt x="140" y="77"/>
                      </a:cubicBezTo>
                      <a:cubicBezTo>
                        <a:pt x="139" y="76"/>
                        <a:pt x="139" y="76"/>
                        <a:pt x="139" y="76"/>
                      </a:cubicBezTo>
                      <a:cubicBezTo>
                        <a:pt x="138" y="75"/>
                        <a:pt x="138" y="75"/>
                        <a:pt x="138" y="74"/>
                      </a:cubicBez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8" y="75"/>
                        <a:pt x="138" y="75"/>
                        <a:pt x="138" y="75"/>
                      </a:cubicBezTo>
                      <a:cubicBezTo>
                        <a:pt x="138" y="75"/>
                        <a:pt x="138" y="75"/>
                        <a:pt x="138" y="75"/>
                      </a:cubicBezTo>
                      <a:cubicBezTo>
                        <a:pt x="138" y="75"/>
                        <a:pt x="138" y="75"/>
                        <a:pt x="138" y="74"/>
                      </a:cubicBezTo>
                      <a:cubicBezTo>
                        <a:pt x="138" y="74"/>
                        <a:pt x="138" y="74"/>
                        <a:pt x="138" y="74"/>
                      </a:cubicBezTo>
                      <a:cubicBezTo>
                        <a:pt x="139" y="75"/>
                        <a:pt x="139" y="75"/>
                        <a:pt x="139" y="75"/>
                      </a:cubicBezTo>
                      <a:cubicBezTo>
                        <a:pt x="139" y="75"/>
                        <a:pt x="139" y="75"/>
                        <a:pt x="139" y="75"/>
                      </a:cubicBezTo>
                      <a:cubicBezTo>
                        <a:pt x="138" y="74"/>
                        <a:pt x="138" y="74"/>
                        <a:pt x="137" y="73"/>
                      </a:cubicBezTo>
                      <a:cubicBezTo>
                        <a:pt x="137" y="73"/>
                        <a:pt x="137" y="73"/>
                        <a:pt x="136" y="73"/>
                      </a:cubicBezTo>
                      <a:cubicBezTo>
                        <a:pt x="136" y="73"/>
                        <a:pt x="135" y="73"/>
                        <a:pt x="135" y="73"/>
                      </a:cubicBezTo>
                      <a:cubicBezTo>
                        <a:pt x="134" y="72"/>
                        <a:pt x="134" y="72"/>
                        <a:pt x="133" y="71"/>
                      </a:cubicBezTo>
                      <a:cubicBezTo>
                        <a:pt x="133" y="71"/>
                        <a:pt x="133" y="71"/>
                        <a:pt x="133" y="71"/>
                      </a:cubicBezTo>
                      <a:cubicBezTo>
                        <a:pt x="133" y="71"/>
                        <a:pt x="133" y="71"/>
                        <a:pt x="133" y="71"/>
                      </a:cubicBezTo>
                      <a:cubicBezTo>
                        <a:pt x="133" y="72"/>
                        <a:pt x="133" y="72"/>
                        <a:pt x="133" y="72"/>
                      </a:cubicBezTo>
                      <a:cubicBezTo>
                        <a:pt x="133" y="72"/>
                        <a:pt x="133" y="72"/>
                        <a:pt x="133" y="72"/>
                      </a:cubicBezTo>
                      <a:cubicBezTo>
                        <a:pt x="133" y="72"/>
                        <a:pt x="133" y="72"/>
                        <a:pt x="133" y="72"/>
                      </a:cubicBezTo>
                      <a:cubicBezTo>
                        <a:pt x="133" y="72"/>
                        <a:pt x="133" y="72"/>
                        <a:pt x="133" y="72"/>
                      </a:cubicBezTo>
                      <a:cubicBezTo>
                        <a:pt x="133" y="72"/>
                        <a:pt x="133" y="72"/>
                        <a:pt x="133" y="72"/>
                      </a:cubicBezTo>
                      <a:cubicBezTo>
                        <a:pt x="133" y="72"/>
                        <a:pt x="133" y="72"/>
                        <a:pt x="133" y="72"/>
                      </a:cubicBezTo>
                      <a:cubicBezTo>
                        <a:pt x="132" y="72"/>
                        <a:pt x="132" y="72"/>
                        <a:pt x="132" y="71"/>
                      </a:cubicBezTo>
                      <a:cubicBezTo>
                        <a:pt x="132" y="71"/>
                        <a:pt x="132" y="71"/>
                        <a:pt x="129" y="69"/>
                      </a:cubicBezTo>
                      <a:cubicBezTo>
                        <a:pt x="128" y="69"/>
                        <a:pt x="128" y="69"/>
                        <a:pt x="128" y="69"/>
                      </a:cubicBezTo>
                      <a:cubicBezTo>
                        <a:pt x="128" y="69"/>
                        <a:pt x="128" y="69"/>
                        <a:pt x="128" y="69"/>
                      </a:cubicBezTo>
                      <a:cubicBezTo>
                        <a:pt x="128" y="69"/>
                        <a:pt x="128" y="69"/>
                        <a:pt x="128" y="68"/>
                      </a:cubicBezTo>
                      <a:cubicBezTo>
                        <a:pt x="128" y="69"/>
                        <a:pt x="128" y="69"/>
                        <a:pt x="128" y="69"/>
                      </a:cubicBezTo>
                      <a:cubicBezTo>
                        <a:pt x="128" y="69"/>
                        <a:pt x="128" y="69"/>
                        <a:pt x="128" y="69"/>
                      </a:cubicBezTo>
                      <a:cubicBezTo>
                        <a:pt x="128" y="69"/>
                        <a:pt x="128" y="69"/>
                        <a:pt x="128" y="69"/>
                      </a:cubicBezTo>
                      <a:cubicBezTo>
                        <a:pt x="126" y="68"/>
                        <a:pt x="125" y="68"/>
                        <a:pt x="125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5" y="67"/>
                        <a:pt x="125" y="67"/>
                        <a:pt x="125" y="67"/>
                      </a:cubicBezTo>
                      <a:cubicBezTo>
                        <a:pt x="125" y="67"/>
                        <a:pt x="124" y="67"/>
                        <a:pt x="124" y="67"/>
                      </a:cubicBezTo>
                      <a:cubicBezTo>
                        <a:pt x="124" y="67"/>
                        <a:pt x="124" y="67"/>
                        <a:pt x="124" y="67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4" y="66"/>
                        <a:pt x="124" y="66"/>
                        <a:pt x="124" y="66"/>
                      </a:cubicBezTo>
                      <a:cubicBezTo>
                        <a:pt x="123" y="66"/>
                        <a:pt x="123" y="66"/>
                        <a:pt x="123" y="66"/>
                      </a:cubicBezTo>
                      <a:cubicBezTo>
                        <a:pt x="123" y="66"/>
                        <a:pt x="123" y="66"/>
                        <a:pt x="123" y="66"/>
                      </a:cubicBezTo>
                      <a:cubicBezTo>
                        <a:pt x="123" y="66"/>
                        <a:pt x="123" y="65"/>
                        <a:pt x="122" y="65"/>
                      </a:cubicBezTo>
                      <a:cubicBezTo>
                        <a:pt x="122" y="65"/>
                        <a:pt x="122" y="65"/>
                        <a:pt x="122" y="65"/>
                      </a:cubicBezTo>
                      <a:cubicBezTo>
                        <a:pt x="122" y="65"/>
                        <a:pt x="122" y="65"/>
                        <a:pt x="122" y="65"/>
                      </a:cubicBezTo>
                      <a:cubicBezTo>
                        <a:pt x="122" y="65"/>
                        <a:pt x="122" y="65"/>
                        <a:pt x="122" y="65"/>
                      </a:cubicBezTo>
                      <a:cubicBezTo>
                        <a:pt x="122" y="65"/>
                        <a:pt x="122" y="65"/>
                        <a:pt x="122" y="65"/>
                      </a:cubicBezTo>
                      <a:cubicBezTo>
                        <a:pt x="122" y="65"/>
                        <a:pt x="122" y="65"/>
                        <a:pt x="122" y="65"/>
                      </a:cubicBezTo>
                      <a:cubicBezTo>
                        <a:pt x="122" y="65"/>
                        <a:pt x="122" y="64"/>
                        <a:pt x="122" y="64"/>
                      </a:cubicBezTo>
                      <a:cubicBezTo>
                        <a:pt x="122" y="65"/>
                        <a:pt x="122" y="65"/>
                        <a:pt x="122" y="65"/>
                      </a:cubicBezTo>
                      <a:cubicBezTo>
                        <a:pt x="122" y="64"/>
                        <a:pt x="122" y="64"/>
                        <a:pt x="122" y="64"/>
                      </a:cubicBezTo>
                      <a:cubicBezTo>
                        <a:pt x="121" y="63"/>
                        <a:pt x="121" y="63"/>
                        <a:pt x="121" y="63"/>
                      </a:cubicBezTo>
                      <a:cubicBezTo>
                        <a:pt x="121" y="63"/>
                        <a:pt x="121" y="63"/>
                        <a:pt x="121" y="63"/>
                      </a:cubicBezTo>
                      <a:cubicBezTo>
                        <a:pt x="121" y="63"/>
                        <a:pt x="121" y="63"/>
                        <a:pt x="121" y="63"/>
                      </a:cubicBezTo>
                      <a:cubicBezTo>
                        <a:pt x="121" y="63"/>
                        <a:pt x="121" y="63"/>
                        <a:pt x="122" y="63"/>
                      </a:cubicBezTo>
                      <a:cubicBezTo>
                        <a:pt x="122" y="63"/>
                        <a:pt x="122" y="63"/>
                        <a:pt x="122" y="63"/>
                      </a:cubicBezTo>
                      <a:cubicBezTo>
                        <a:pt x="122" y="63"/>
                        <a:pt x="122" y="63"/>
                        <a:pt x="122" y="63"/>
                      </a:cubicBezTo>
                      <a:cubicBezTo>
                        <a:pt x="122" y="63"/>
                        <a:pt x="122" y="63"/>
                        <a:pt x="122" y="63"/>
                      </a:cubicBezTo>
                      <a:cubicBezTo>
                        <a:pt x="122" y="63"/>
                        <a:pt x="122" y="63"/>
                        <a:pt x="122" y="63"/>
                      </a:cubicBezTo>
                      <a:cubicBezTo>
                        <a:pt x="122" y="64"/>
                        <a:pt x="122" y="64"/>
                        <a:pt x="122" y="64"/>
                      </a:cubicBezTo>
                      <a:cubicBezTo>
                        <a:pt x="122" y="64"/>
                        <a:pt x="122" y="64"/>
                        <a:pt x="122" y="64"/>
                      </a:cubicBezTo>
                      <a:cubicBezTo>
                        <a:pt x="122" y="64"/>
                        <a:pt x="122" y="64"/>
                        <a:pt x="123" y="64"/>
                      </a:cubicBezTo>
                      <a:cubicBezTo>
                        <a:pt x="123" y="65"/>
                        <a:pt x="124" y="65"/>
                        <a:pt x="124" y="65"/>
                      </a:cubicBezTo>
                      <a:cubicBezTo>
                        <a:pt x="124" y="65"/>
                        <a:pt x="124" y="65"/>
                        <a:pt x="124" y="65"/>
                      </a:cubicBezTo>
                      <a:cubicBezTo>
                        <a:pt x="124" y="65"/>
                        <a:pt x="122" y="63"/>
                        <a:pt x="122" y="63"/>
                      </a:cubicBezTo>
                      <a:cubicBezTo>
                        <a:pt x="122" y="63"/>
                        <a:pt x="122" y="63"/>
                        <a:pt x="122" y="63"/>
                      </a:cubicBezTo>
                      <a:cubicBezTo>
                        <a:pt x="123" y="63"/>
                        <a:pt x="124" y="64"/>
                        <a:pt x="125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5" y="65"/>
                        <a:pt x="125" y="65"/>
                        <a:pt x="124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5" y="65"/>
                        <a:pt x="125" y="65"/>
                        <a:pt x="125" y="65"/>
                      </a:cubicBezTo>
                      <a:cubicBezTo>
                        <a:pt x="126" y="65"/>
                        <a:pt x="126" y="65"/>
                        <a:pt x="126" y="65"/>
                      </a:cubicBezTo>
                      <a:cubicBezTo>
                        <a:pt x="126" y="65"/>
                        <a:pt x="126" y="65"/>
                        <a:pt x="126" y="66"/>
                      </a:cubicBezTo>
                      <a:cubicBezTo>
                        <a:pt x="127" y="66"/>
                        <a:pt x="127" y="66"/>
                        <a:pt x="127" y="66"/>
                      </a:cubicBezTo>
                      <a:cubicBezTo>
                        <a:pt x="127" y="66"/>
                        <a:pt x="127" y="66"/>
                        <a:pt x="127" y="66"/>
                      </a:cubicBezTo>
                      <a:cubicBezTo>
                        <a:pt x="127" y="66"/>
                        <a:pt x="127" y="66"/>
                        <a:pt x="128" y="66"/>
                      </a:cubicBezTo>
                      <a:cubicBezTo>
                        <a:pt x="128" y="66"/>
                        <a:pt x="128" y="66"/>
                        <a:pt x="128" y="66"/>
                      </a:cubicBezTo>
                      <a:cubicBezTo>
                        <a:pt x="127" y="66"/>
                        <a:pt x="127" y="66"/>
                        <a:pt x="127" y="66"/>
                      </a:cubicBezTo>
                      <a:cubicBezTo>
                        <a:pt x="127" y="66"/>
                        <a:pt x="127" y="66"/>
                        <a:pt x="128" y="66"/>
                      </a:cubicBezTo>
                      <a:cubicBezTo>
                        <a:pt x="128" y="66"/>
                        <a:pt x="128" y="66"/>
                        <a:pt x="128" y="66"/>
                      </a:cubicBezTo>
                      <a:cubicBezTo>
                        <a:pt x="128" y="66"/>
                        <a:pt x="129" y="66"/>
                        <a:pt x="129" y="66"/>
                      </a:cubicBezTo>
                      <a:cubicBezTo>
                        <a:pt x="129" y="66"/>
                        <a:pt x="129" y="66"/>
                        <a:pt x="129" y="66"/>
                      </a:cubicBezTo>
                      <a:cubicBezTo>
                        <a:pt x="129" y="66"/>
                        <a:pt x="129" y="66"/>
                        <a:pt x="129" y="66"/>
                      </a:cubicBezTo>
                      <a:cubicBezTo>
                        <a:pt x="129" y="66"/>
                        <a:pt x="129" y="66"/>
                        <a:pt x="129" y="66"/>
                      </a:cubicBezTo>
                      <a:cubicBezTo>
                        <a:pt x="129" y="67"/>
                        <a:pt x="129" y="67"/>
                        <a:pt x="129" y="67"/>
                      </a:cubicBezTo>
                      <a:cubicBezTo>
                        <a:pt x="129" y="66"/>
                        <a:pt x="129" y="66"/>
                        <a:pt x="129" y="66"/>
                      </a:cubicBezTo>
                      <a:cubicBezTo>
                        <a:pt x="129" y="67"/>
                        <a:pt x="129" y="67"/>
                        <a:pt x="129" y="67"/>
                      </a:cubicBezTo>
                      <a:cubicBezTo>
                        <a:pt x="129" y="67"/>
                        <a:pt x="129" y="67"/>
                        <a:pt x="130" y="67"/>
                      </a:cubicBezTo>
                      <a:cubicBezTo>
                        <a:pt x="130" y="67"/>
                        <a:pt x="130" y="67"/>
                        <a:pt x="130" y="67"/>
                      </a:cubicBezTo>
                      <a:cubicBezTo>
                        <a:pt x="130" y="67"/>
                        <a:pt x="130" y="67"/>
                        <a:pt x="130" y="67"/>
                      </a:cubicBezTo>
                      <a:cubicBezTo>
                        <a:pt x="130" y="67"/>
                        <a:pt x="130" y="67"/>
                        <a:pt x="130" y="67"/>
                      </a:cubicBezTo>
                      <a:cubicBezTo>
                        <a:pt x="130" y="67"/>
                        <a:pt x="130" y="67"/>
                        <a:pt x="130" y="67"/>
                      </a:cubicBezTo>
                      <a:cubicBezTo>
                        <a:pt x="130" y="67"/>
                        <a:pt x="130" y="67"/>
                        <a:pt x="130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31" y="68"/>
                        <a:pt x="131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2" y="68"/>
                        <a:pt x="132" y="68"/>
                        <a:pt x="132" y="68"/>
                      </a:cubicBezTo>
                      <a:cubicBezTo>
                        <a:pt x="133" y="68"/>
                        <a:pt x="133" y="69"/>
                        <a:pt x="133" y="69"/>
                      </a:cubicBezTo>
                      <a:cubicBezTo>
                        <a:pt x="134" y="70"/>
                        <a:pt x="135" y="70"/>
                        <a:pt x="135" y="71"/>
                      </a:cubicBezTo>
                      <a:cubicBezTo>
                        <a:pt x="135" y="71"/>
                        <a:pt x="135" y="71"/>
                        <a:pt x="136" y="71"/>
                      </a:cubicBezTo>
                      <a:cubicBezTo>
                        <a:pt x="136" y="72"/>
                        <a:pt x="137" y="73"/>
                        <a:pt x="137" y="73"/>
                      </a:cubicBezTo>
                      <a:cubicBezTo>
                        <a:pt x="137" y="73"/>
                        <a:pt x="137" y="73"/>
                        <a:pt x="137" y="73"/>
                      </a:cubicBezTo>
                      <a:cubicBezTo>
                        <a:pt x="137" y="73"/>
                        <a:pt x="138" y="73"/>
                        <a:pt x="138" y="73"/>
                      </a:cubicBezTo>
                      <a:cubicBezTo>
                        <a:pt x="138" y="73"/>
                        <a:pt x="138" y="73"/>
                        <a:pt x="138" y="73"/>
                      </a:cubicBezTo>
                      <a:cubicBezTo>
                        <a:pt x="138" y="73"/>
                        <a:pt x="138" y="73"/>
                        <a:pt x="138" y="73"/>
                      </a:cubicBezTo>
                      <a:cubicBezTo>
                        <a:pt x="138" y="73"/>
                        <a:pt x="138" y="74"/>
                        <a:pt x="138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40" y="75"/>
                      </a:cubicBezTo>
                      <a:cubicBezTo>
                        <a:pt x="140" y="75"/>
                        <a:pt x="141" y="76"/>
                        <a:pt x="142" y="77"/>
                      </a:cubicBezTo>
                      <a:cubicBezTo>
                        <a:pt x="142" y="76"/>
                        <a:pt x="141" y="76"/>
                        <a:pt x="141" y="76"/>
                      </a:cubicBezTo>
                      <a:cubicBezTo>
                        <a:pt x="141" y="76"/>
                        <a:pt x="141" y="76"/>
                        <a:pt x="141" y="76"/>
                      </a:cubicBezTo>
                      <a:cubicBezTo>
                        <a:pt x="141" y="76"/>
                        <a:pt x="141" y="76"/>
                        <a:pt x="141" y="76"/>
                      </a:cubicBezTo>
                      <a:cubicBezTo>
                        <a:pt x="141" y="76"/>
                        <a:pt x="141" y="76"/>
                        <a:pt x="141" y="76"/>
                      </a:cubicBezTo>
                      <a:cubicBezTo>
                        <a:pt x="141" y="76"/>
                        <a:pt x="141" y="76"/>
                        <a:pt x="141" y="76"/>
                      </a:cubicBezTo>
                      <a:cubicBezTo>
                        <a:pt x="141" y="76"/>
                        <a:pt x="141" y="76"/>
                        <a:pt x="141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7"/>
                        <a:pt x="142" y="77"/>
                        <a:pt x="142" y="77"/>
                      </a:cubicBezTo>
                      <a:cubicBezTo>
                        <a:pt x="142" y="77"/>
                        <a:pt x="142" y="77"/>
                        <a:pt x="142" y="77"/>
                      </a:cubicBezTo>
                      <a:cubicBezTo>
                        <a:pt x="142" y="77"/>
                        <a:pt x="142" y="77"/>
                        <a:pt x="142" y="77"/>
                      </a:cubicBezTo>
                      <a:cubicBezTo>
                        <a:pt x="142" y="76"/>
                        <a:pt x="142" y="76"/>
                        <a:pt x="141" y="76"/>
                      </a:cubicBezTo>
                      <a:cubicBezTo>
                        <a:pt x="141" y="76"/>
                        <a:pt x="141" y="76"/>
                        <a:pt x="142" y="76"/>
                      </a:cubicBezTo>
                      <a:cubicBezTo>
                        <a:pt x="141" y="76"/>
                        <a:pt x="141" y="76"/>
                        <a:pt x="141" y="76"/>
                      </a:cubicBezTo>
                      <a:cubicBezTo>
                        <a:pt x="141" y="76"/>
                        <a:pt x="141" y="76"/>
                        <a:pt x="141" y="75"/>
                      </a:cubicBezTo>
                      <a:cubicBezTo>
                        <a:pt x="141" y="75"/>
                        <a:pt x="141" y="75"/>
                        <a:pt x="141" y="76"/>
                      </a:cubicBezTo>
                      <a:cubicBezTo>
                        <a:pt x="141" y="76"/>
                        <a:pt x="141" y="75"/>
                        <a:pt x="141" y="75"/>
                      </a:cubicBezTo>
                      <a:cubicBezTo>
                        <a:pt x="141" y="75"/>
                        <a:pt x="141" y="76"/>
                        <a:pt x="141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7"/>
                      </a:cubicBezTo>
                      <a:cubicBezTo>
                        <a:pt x="142" y="77"/>
                        <a:pt x="142" y="77"/>
                        <a:pt x="142" y="77"/>
                      </a:cubicBezTo>
                      <a:cubicBezTo>
                        <a:pt x="142" y="77"/>
                        <a:pt x="142" y="77"/>
                        <a:pt x="142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8"/>
                        <a:pt x="143" y="78"/>
                        <a:pt x="143" y="78"/>
                      </a:cubicBezTo>
                      <a:cubicBezTo>
                        <a:pt x="143" y="78"/>
                        <a:pt x="144" y="78"/>
                        <a:pt x="144" y="79"/>
                      </a:cubicBezTo>
                      <a:cubicBezTo>
                        <a:pt x="144" y="79"/>
                        <a:pt x="144" y="79"/>
                        <a:pt x="144" y="78"/>
                      </a:cubicBezTo>
                      <a:cubicBezTo>
                        <a:pt x="144" y="79"/>
                        <a:pt x="144" y="79"/>
                        <a:pt x="144" y="79"/>
                      </a:cubicBezTo>
                      <a:cubicBezTo>
                        <a:pt x="145" y="80"/>
                        <a:pt x="146" y="80"/>
                        <a:pt x="147" y="81"/>
                      </a:cubicBezTo>
                      <a:cubicBezTo>
                        <a:pt x="147" y="81"/>
                        <a:pt x="146" y="81"/>
                        <a:pt x="146" y="81"/>
                      </a:cubicBezTo>
                      <a:cubicBezTo>
                        <a:pt x="146" y="81"/>
                        <a:pt x="147" y="81"/>
                        <a:pt x="147" y="81"/>
                      </a:cubicBezTo>
                      <a:cubicBezTo>
                        <a:pt x="146" y="81"/>
                        <a:pt x="146" y="80"/>
                        <a:pt x="145" y="80"/>
                      </a:cubicBezTo>
                      <a:cubicBezTo>
                        <a:pt x="145" y="80"/>
                        <a:pt x="147" y="81"/>
                        <a:pt x="147" y="82"/>
                      </a:cubicBezTo>
                      <a:cubicBezTo>
                        <a:pt x="147" y="81"/>
                        <a:pt x="147" y="81"/>
                        <a:pt x="147" y="81"/>
                      </a:cubicBezTo>
                      <a:cubicBezTo>
                        <a:pt x="147" y="81"/>
                        <a:pt x="146" y="80"/>
                        <a:pt x="146" y="80"/>
                      </a:cubicBezTo>
                      <a:cubicBezTo>
                        <a:pt x="146" y="80"/>
                        <a:pt x="147" y="81"/>
                        <a:pt x="147" y="81"/>
                      </a:cubicBezTo>
                      <a:cubicBezTo>
                        <a:pt x="147" y="81"/>
                        <a:pt x="146" y="81"/>
                        <a:pt x="146" y="81"/>
                      </a:cubicBezTo>
                      <a:cubicBezTo>
                        <a:pt x="146" y="81"/>
                        <a:pt x="146" y="81"/>
                        <a:pt x="147" y="81"/>
                      </a:cubicBezTo>
                      <a:cubicBezTo>
                        <a:pt x="146" y="81"/>
                        <a:pt x="146" y="80"/>
                        <a:pt x="146" y="80"/>
                      </a:cubicBezTo>
                      <a:cubicBezTo>
                        <a:pt x="146" y="80"/>
                        <a:pt x="146" y="80"/>
                        <a:pt x="146" y="80"/>
                      </a:cubicBezTo>
                      <a:cubicBezTo>
                        <a:pt x="145" y="79"/>
                        <a:pt x="144" y="79"/>
                        <a:pt x="143" y="78"/>
                      </a:cubicBezTo>
                      <a:cubicBezTo>
                        <a:pt x="143" y="78"/>
                        <a:pt x="144" y="78"/>
                        <a:pt x="144" y="78"/>
                      </a:cubicBezTo>
                      <a:cubicBezTo>
                        <a:pt x="144" y="78"/>
                        <a:pt x="144" y="78"/>
                        <a:pt x="144" y="78"/>
                      </a:cubicBezTo>
                      <a:cubicBezTo>
                        <a:pt x="144" y="78"/>
                        <a:pt x="144" y="78"/>
                        <a:pt x="144" y="78"/>
                      </a:cubicBezTo>
                      <a:cubicBezTo>
                        <a:pt x="144" y="78"/>
                        <a:pt x="144" y="78"/>
                        <a:pt x="144" y="78"/>
                      </a:cubicBezTo>
                      <a:cubicBezTo>
                        <a:pt x="144" y="78"/>
                        <a:pt x="144" y="78"/>
                        <a:pt x="144" y="78"/>
                      </a:cubicBezTo>
                      <a:cubicBezTo>
                        <a:pt x="143" y="78"/>
                        <a:pt x="143" y="78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3" y="77"/>
                      </a:cubicBezTo>
                      <a:cubicBezTo>
                        <a:pt x="143" y="77"/>
                        <a:pt x="143" y="77"/>
                        <a:pt x="142" y="77"/>
                      </a:cubicBezTo>
                      <a:cubicBezTo>
                        <a:pt x="142" y="77"/>
                        <a:pt x="142" y="77"/>
                        <a:pt x="142" y="77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2" y="76"/>
                        <a:pt x="141" y="76"/>
                      </a:cubicBezTo>
                      <a:cubicBezTo>
                        <a:pt x="142" y="76"/>
                        <a:pt x="142" y="76"/>
                        <a:pt x="142" y="76"/>
                      </a:cubicBezTo>
                      <a:cubicBezTo>
                        <a:pt x="142" y="76"/>
                        <a:pt x="141" y="75"/>
                        <a:pt x="141" y="75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1" y="75"/>
                        <a:pt x="141" y="75"/>
                        <a:pt x="141" y="75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4"/>
                      </a:cubicBezTo>
                      <a:cubicBezTo>
                        <a:pt x="139" y="74"/>
                        <a:pt x="139" y="74"/>
                        <a:pt x="139" y="73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40" y="74"/>
                        <a:pt x="140" y="74"/>
                        <a:pt x="140" y="74"/>
                      </a:cubicBezTo>
                      <a:cubicBezTo>
                        <a:pt x="139" y="74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9" y="73"/>
                        <a:pt x="139" y="73"/>
                        <a:pt x="139" y="73"/>
                      </a:cubicBezTo>
                      <a:cubicBezTo>
                        <a:pt x="138" y="73"/>
                        <a:pt x="138" y="72"/>
                        <a:pt x="138" y="72"/>
                      </a:cubicBezTo>
                      <a:cubicBezTo>
                        <a:pt x="138" y="72"/>
                        <a:pt x="138" y="72"/>
                        <a:pt x="138" y="72"/>
                      </a:cubicBezTo>
                      <a:cubicBezTo>
                        <a:pt x="138" y="72"/>
                        <a:pt x="138" y="73"/>
                        <a:pt x="139" y="73"/>
                      </a:cubicBezTo>
                      <a:cubicBezTo>
                        <a:pt x="138" y="72"/>
                        <a:pt x="137" y="72"/>
                        <a:pt x="137" y="71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37" y="71"/>
                        <a:pt x="137" y="71"/>
                        <a:pt x="137" y="71"/>
                      </a:cubicBezTo>
                      <a:cubicBezTo>
                        <a:pt x="136" y="71"/>
                        <a:pt x="136" y="71"/>
                        <a:pt x="136" y="71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5" y="70"/>
                        <a:pt x="134" y="68"/>
                        <a:pt x="134" y="68"/>
                      </a:cubicBezTo>
                      <a:cubicBezTo>
                        <a:pt x="134" y="69"/>
                        <a:pt x="135" y="69"/>
                        <a:pt x="135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35" y="70"/>
                        <a:pt x="135" y="70"/>
                        <a:pt x="135" y="70"/>
                      </a:cubicBezTo>
                      <a:cubicBezTo>
                        <a:pt x="135" y="69"/>
                        <a:pt x="135" y="69"/>
                        <a:pt x="135" y="69"/>
                      </a:cubicBezTo>
                      <a:cubicBezTo>
                        <a:pt x="135" y="69"/>
                        <a:pt x="135" y="69"/>
                        <a:pt x="135" y="69"/>
                      </a:cubicBezTo>
                      <a:cubicBezTo>
                        <a:pt x="135" y="69"/>
                        <a:pt x="135" y="69"/>
                        <a:pt x="135" y="69"/>
                      </a:cubicBezTo>
                      <a:cubicBezTo>
                        <a:pt x="135" y="69"/>
                        <a:pt x="135" y="69"/>
                        <a:pt x="135" y="69"/>
                      </a:cubicBezTo>
                      <a:cubicBezTo>
                        <a:pt x="135" y="69"/>
                        <a:pt x="135" y="69"/>
                        <a:pt x="134" y="69"/>
                      </a:cubicBezTo>
                      <a:cubicBezTo>
                        <a:pt x="134" y="68"/>
                        <a:pt x="134" y="68"/>
                        <a:pt x="134" y="68"/>
                      </a:cubicBezTo>
                      <a:cubicBezTo>
                        <a:pt x="134" y="68"/>
                        <a:pt x="134" y="68"/>
                        <a:pt x="134" y="68"/>
                      </a:cubicBezTo>
                      <a:cubicBezTo>
                        <a:pt x="134" y="68"/>
                        <a:pt x="134" y="68"/>
                        <a:pt x="133" y="68"/>
                      </a:cubicBezTo>
                      <a:cubicBezTo>
                        <a:pt x="133" y="67"/>
                        <a:pt x="133" y="67"/>
                        <a:pt x="132" y="67"/>
                      </a:cubicBezTo>
                      <a:cubicBezTo>
                        <a:pt x="132" y="67"/>
                        <a:pt x="132" y="66"/>
                        <a:pt x="132" y="66"/>
                      </a:cubicBezTo>
                      <a:cubicBezTo>
                        <a:pt x="132" y="66"/>
                        <a:pt x="132" y="66"/>
                        <a:pt x="132" y="66"/>
                      </a:cubicBezTo>
                      <a:cubicBezTo>
                        <a:pt x="132" y="66"/>
                        <a:pt x="132" y="66"/>
                        <a:pt x="132" y="66"/>
                      </a:cubicBezTo>
                      <a:cubicBezTo>
                        <a:pt x="131" y="66"/>
                        <a:pt x="131" y="66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6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3" y="67"/>
                        <a:pt x="133" y="67"/>
                        <a:pt x="133" y="67"/>
                      </a:cubicBezTo>
                      <a:cubicBezTo>
                        <a:pt x="133" y="67"/>
                        <a:pt x="133" y="67"/>
                        <a:pt x="133" y="67"/>
                      </a:cubicBezTo>
                      <a:cubicBezTo>
                        <a:pt x="133" y="67"/>
                        <a:pt x="133" y="67"/>
                        <a:pt x="133" y="67"/>
                      </a:cubicBezTo>
                      <a:cubicBezTo>
                        <a:pt x="133" y="67"/>
                        <a:pt x="133" y="67"/>
                        <a:pt x="133" y="67"/>
                      </a:cubicBezTo>
                      <a:cubicBezTo>
                        <a:pt x="133" y="67"/>
                        <a:pt x="133" y="67"/>
                        <a:pt x="133" y="67"/>
                      </a:cubicBezTo>
                      <a:cubicBezTo>
                        <a:pt x="134" y="68"/>
                        <a:pt x="134" y="68"/>
                        <a:pt x="134" y="68"/>
                      </a:cubicBezTo>
                      <a:cubicBezTo>
                        <a:pt x="134" y="68"/>
                        <a:pt x="134" y="68"/>
                        <a:pt x="134" y="69"/>
                      </a:cubicBezTo>
                      <a:cubicBezTo>
                        <a:pt x="134" y="69"/>
                        <a:pt x="134" y="69"/>
                        <a:pt x="134" y="69"/>
                      </a:cubicBezTo>
                      <a:cubicBezTo>
                        <a:pt x="135" y="69"/>
                        <a:pt x="135" y="69"/>
                        <a:pt x="135" y="69"/>
                      </a:cubicBezTo>
                      <a:cubicBezTo>
                        <a:pt x="134" y="69"/>
                        <a:pt x="134" y="69"/>
                        <a:pt x="134" y="69"/>
                      </a:cubicBezTo>
                      <a:cubicBezTo>
                        <a:pt x="135" y="69"/>
                        <a:pt x="135" y="69"/>
                        <a:pt x="135" y="69"/>
                      </a:cubicBezTo>
                      <a:cubicBezTo>
                        <a:pt x="134" y="69"/>
                        <a:pt x="134" y="68"/>
                        <a:pt x="134" y="68"/>
                      </a:cubicBezTo>
                      <a:cubicBezTo>
                        <a:pt x="134" y="68"/>
                        <a:pt x="134" y="68"/>
                        <a:pt x="134" y="68"/>
                      </a:cubicBezTo>
                      <a:cubicBezTo>
                        <a:pt x="134" y="68"/>
                        <a:pt x="133" y="68"/>
                        <a:pt x="133" y="68"/>
                      </a:cubicBezTo>
                      <a:cubicBezTo>
                        <a:pt x="133" y="68"/>
                        <a:pt x="133" y="68"/>
                        <a:pt x="134" y="68"/>
                      </a:cubicBezTo>
                      <a:cubicBezTo>
                        <a:pt x="133" y="67"/>
                        <a:pt x="133" y="67"/>
                        <a:pt x="133" y="67"/>
                      </a:cubicBezTo>
                      <a:cubicBezTo>
                        <a:pt x="132" y="67"/>
                        <a:pt x="132" y="67"/>
                        <a:pt x="132" y="66"/>
                      </a:cubicBezTo>
                      <a:cubicBezTo>
                        <a:pt x="132" y="66"/>
                        <a:pt x="132" y="66"/>
                        <a:pt x="132" y="66"/>
                      </a:cubicBezTo>
                      <a:cubicBezTo>
                        <a:pt x="131" y="66"/>
                        <a:pt x="131" y="66"/>
                        <a:pt x="131" y="65"/>
                      </a:cubicBezTo>
                      <a:cubicBezTo>
                        <a:pt x="131" y="65"/>
                        <a:pt x="131" y="66"/>
                        <a:pt x="131" y="66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1" y="65"/>
                        <a:pt x="131" y="65"/>
                        <a:pt x="131" y="65"/>
                      </a:cubicBezTo>
                      <a:cubicBezTo>
                        <a:pt x="130" y="65"/>
                        <a:pt x="130" y="65"/>
                        <a:pt x="130" y="64"/>
                      </a:cubicBezTo>
                      <a:cubicBezTo>
                        <a:pt x="130" y="64"/>
                        <a:pt x="130" y="64"/>
                        <a:pt x="130" y="64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29" y="64"/>
                        <a:pt x="129" y="64"/>
                        <a:pt x="129" y="64"/>
                      </a:cubicBezTo>
                      <a:cubicBezTo>
                        <a:pt x="129" y="63"/>
                        <a:pt x="129" y="63"/>
                        <a:pt x="129" y="63"/>
                      </a:cubicBezTo>
                      <a:cubicBezTo>
                        <a:pt x="129" y="63"/>
                        <a:pt x="129" y="63"/>
                        <a:pt x="129" y="63"/>
                      </a:cubicBezTo>
                      <a:cubicBezTo>
                        <a:pt x="128" y="63"/>
                        <a:pt x="128" y="63"/>
                        <a:pt x="128" y="63"/>
                      </a:cubicBezTo>
                      <a:cubicBezTo>
                        <a:pt x="128" y="63"/>
                        <a:pt x="128" y="63"/>
                        <a:pt x="128" y="63"/>
                      </a:cubicBezTo>
                      <a:cubicBezTo>
                        <a:pt x="128" y="63"/>
                        <a:pt x="128" y="63"/>
                        <a:pt x="128" y="63"/>
                      </a:cubicBezTo>
                      <a:cubicBezTo>
                        <a:pt x="128" y="63"/>
                        <a:pt x="128" y="63"/>
                        <a:pt x="128" y="63"/>
                      </a:cubicBezTo>
                      <a:cubicBezTo>
                        <a:pt x="128" y="63"/>
                        <a:pt x="128" y="63"/>
                        <a:pt x="128" y="63"/>
                      </a:cubicBezTo>
                      <a:cubicBezTo>
                        <a:pt x="128" y="62"/>
                        <a:pt x="128" y="62"/>
                        <a:pt x="128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1"/>
                        <a:pt x="127" y="61"/>
                        <a:pt x="127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5" y="60"/>
                        <a:pt x="125" y="60"/>
                        <a:pt x="125" y="60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6" y="61"/>
                        <a:pt x="126" y="61"/>
                        <a:pt x="126" y="61"/>
                      </a:cubicBezTo>
                      <a:cubicBezTo>
                        <a:pt x="127" y="61"/>
                        <a:pt x="127" y="61"/>
                        <a:pt x="127" y="61"/>
                      </a:cubicBezTo>
                      <a:cubicBezTo>
                        <a:pt x="127" y="61"/>
                        <a:pt x="127" y="61"/>
                        <a:pt x="127" y="61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4" y="60"/>
                        <a:pt x="124" y="60"/>
                        <a:pt x="124" y="60"/>
                      </a:cubicBezTo>
                      <a:cubicBezTo>
                        <a:pt x="124" y="60"/>
                        <a:pt x="124" y="60"/>
                        <a:pt x="124" y="60"/>
                      </a:cubicBezTo>
                      <a:cubicBezTo>
                        <a:pt x="124" y="59"/>
                        <a:pt x="124" y="59"/>
                        <a:pt x="124" y="59"/>
                      </a:cubicBezTo>
                      <a:cubicBezTo>
                        <a:pt x="124" y="59"/>
                        <a:pt x="124" y="59"/>
                        <a:pt x="124" y="59"/>
                      </a:cubicBezTo>
                      <a:cubicBezTo>
                        <a:pt x="124" y="59"/>
                        <a:pt x="124" y="59"/>
                        <a:pt x="124" y="59"/>
                      </a:cubicBezTo>
                      <a:cubicBezTo>
                        <a:pt x="124" y="59"/>
                        <a:pt x="124" y="59"/>
                        <a:pt x="124" y="59"/>
                      </a:cubicBezTo>
                      <a:cubicBezTo>
                        <a:pt x="124" y="59"/>
                        <a:pt x="124" y="59"/>
                        <a:pt x="124" y="59"/>
                      </a:cubicBezTo>
                      <a:cubicBezTo>
                        <a:pt x="124" y="59"/>
                        <a:pt x="124" y="59"/>
                        <a:pt x="123" y="59"/>
                      </a:cubicBezTo>
                      <a:cubicBezTo>
                        <a:pt x="123" y="58"/>
                        <a:pt x="123" y="58"/>
                        <a:pt x="123" y="58"/>
                      </a:cubicBezTo>
                      <a:cubicBezTo>
                        <a:pt x="121" y="56"/>
                        <a:pt x="119" y="55"/>
                        <a:pt x="119" y="55"/>
                      </a:cubicBezTo>
                      <a:cubicBezTo>
                        <a:pt x="119" y="55"/>
                        <a:pt x="119" y="55"/>
                        <a:pt x="119" y="55"/>
                      </a:cubicBezTo>
                      <a:cubicBezTo>
                        <a:pt x="119" y="55"/>
                        <a:pt x="119" y="55"/>
                        <a:pt x="119" y="55"/>
                      </a:cubicBezTo>
                      <a:cubicBezTo>
                        <a:pt x="119" y="55"/>
                        <a:pt x="119" y="55"/>
                        <a:pt x="118" y="55"/>
                      </a:cubicBezTo>
                      <a:cubicBezTo>
                        <a:pt x="118" y="55"/>
                        <a:pt x="118" y="55"/>
                        <a:pt x="118" y="55"/>
                      </a:cubicBezTo>
                      <a:cubicBezTo>
                        <a:pt x="118" y="55"/>
                        <a:pt x="118" y="55"/>
                        <a:pt x="118" y="55"/>
                      </a:cubicBezTo>
                      <a:cubicBezTo>
                        <a:pt x="118" y="54"/>
                        <a:pt x="118" y="54"/>
                        <a:pt x="118" y="54"/>
                      </a:cubicBezTo>
                      <a:cubicBezTo>
                        <a:pt x="118" y="54"/>
                        <a:pt x="118" y="54"/>
                        <a:pt x="118" y="54"/>
                      </a:cubicBezTo>
                      <a:cubicBezTo>
                        <a:pt x="118" y="55"/>
                        <a:pt x="118" y="55"/>
                        <a:pt x="118" y="55"/>
                      </a:cubicBezTo>
                      <a:cubicBezTo>
                        <a:pt x="118" y="55"/>
                        <a:pt x="118" y="54"/>
                        <a:pt x="118" y="54"/>
                      </a:cubicBezTo>
                      <a:cubicBezTo>
                        <a:pt x="118" y="54"/>
                        <a:pt x="118" y="54"/>
                        <a:pt x="118" y="54"/>
                      </a:cubicBezTo>
                      <a:cubicBezTo>
                        <a:pt x="117" y="54"/>
                        <a:pt x="117" y="53"/>
                        <a:pt x="116" y="53"/>
                      </a:cubicBezTo>
                      <a:cubicBezTo>
                        <a:pt x="116" y="53"/>
                        <a:pt x="116" y="52"/>
                        <a:pt x="115" y="52"/>
                      </a:cubicBezTo>
                      <a:cubicBezTo>
                        <a:pt x="115" y="52"/>
                        <a:pt x="116" y="52"/>
                        <a:pt x="116" y="52"/>
                      </a:cubicBezTo>
                      <a:cubicBezTo>
                        <a:pt x="115" y="52"/>
                        <a:pt x="115" y="52"/>
                        <a:pt x="115" y="52"/>
                      </a:cubicBezTo>
                      <a:cubicBezTo>
                        <a:pt x="115" y="51"/>
                        <a:pt x="114" y="51"/>
                        <a:pt x="114" y="51"/>
                      </a:cubicBezTo>
                      <a:cubicBezTo>
                        <a:pt x="114" y="51"/>
                        <a:pt x="115" y="51"/>
                        <a:pt x="115" y="52"/>
                      </a:cubicBezTo>
                      <a:cubicBezTo>
                        <a:pt x="115" y="51"/>
                        <a:pt x="114" y="51"/>
                        <a:pt x="114" y="51"/>
                      </a:cubicBezTo>
                      <a:cubicBezTo>
                        <a:pt x="114" y="51"/>
                        <a:pt x="114" y="51"/>
                        <a:pt x="114" y="51"/>
                      </a:cubicBezTo>
                      <a:cubicBezTo>
                        <a:pt x="113" y="51"/>
                        <a:pt x="113" y="51"/>
                        <a:pt x="113" y="51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50"/>
                        <a:pt x="112" y="50"/>
                        <a:pt x="112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8"/>
                        <a:pt x="111" y="48"/>
                        <a:pt x="111" y="48"/>
                      </a:cubicBezTo>
                      <a:cubicBezTo>
                        <a:pt x="111" y="48"/>
                        <a:pt x="111" y="48"/>
                        <a:pt x="111" y="48"/>
                      </a:cubicBezTo>
                      <a:cubicBezTo>
                        <a:pt x="111" y="48"/>
                        <a:pt x="111" y="48"/>
                        <a:pt x="111" y="48"/>
                      </a:cubicBezTo>
                      <a:cubicBezTo>
                        <a:pt x="111" y="48"/>
                        <a:pt x="111" y="48"/>
                        <a:pt x="111" y="48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11" y="49"/>
                        <a:pt x="111" y="49"/>
                        <a:pt x="111" y="49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7" y="45"/>
                        <a:pt x="107" y="45"/>
                        <a:pt x="107" y="45"/>
                      </a:cubicBezTo>
                      <a:cubicBezTo>
                        <a:pt x="107" y="46"/>
                        <a:pt x="107" y="46"/>
                        <a:pt x="107" y="46"/>
                      </a:cubicBezTo>
                      <a:cubicBezTo>
                        <a:pt x="107" y="46"/>
                        <a:pt x="107" y="46"/>
                        <a:pt x="107" y="46"/>
                      </a:cubicBezTo>
                      <a:cubicBezTo>
                        <a:pt x="107" y="46"/>
                        <a:pt x="107" y="46"/>
                        <a:pt x="107" y="46"/>
                      </a:cubicBezTo>
                      <a:cubicBezTo>
                        <a:pt x="107" y="46"/>
                        <a:pt x="107" y="46"/>
                        <a:pt x="107" y="46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5" y="45"/>
                        <a:pt x="105" y="45"/>
                        <a:pt x="105" y="45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5" y="44"/>
                        <a:pt x="105" y="44"/>
                        <a:pt x="105" y="44"/>
                      </a:cubicBezTo>
                      <a:cubicBezTo>
                        <a:pt x="103" y="43"/>
                        <a:pt x="103" y="43"/>
                        <a:pt x="103" y="43"/>
                      </a:cubicBezTo>
                      <a:cubicBezTo>
                        <a:pt x="100" y="41"/>
                        <a:pt x="98" y="39"/>
                        <a:pt x="95" y="38"/>
                      </a:cubicBezTo>
                      <a:cubicBezTo>
                        <a:pt x="95" y="38"/>
                        <a:pt x="95" y="38"/>
                        <a:pt x="95" y="38"/>
                      </a:cubicBezTo>
                      <a:cubicBezTo>
                        <a:pt x="96" y="38"/>
                        <a:pt x="96" y="38"/>
                        <a:pt x="96" y="38"/>
                      </a:cubicBezTo>
                      <a:cubicBezTo>
                        <a:pt x="95" y="38"/>
                        <a:pt x="95" y="38"/>
                        <a:pt x="95" y="38"/>
                      </a:cubicBezTo>
                      <a:cubicBezTo>
                        <a:pt x="95" y="38"/>
                        <a:pt x="95" y="38"/>
                        <a:pt x="95" y="38"/>
                      </a:cubicBezTo>
                      <a:cubicBezTo>
                        <a:pt x="95" y="38"/>
                        <a:pt x="95" y="38"/>
                        <a:pt x="95" y="38"/>
                      </a:cubicBezTo>
                      <a:cubicBezTo>
                        <a:pt x="94" y="37"/>
                        <a:pt x="93" y="37"/>
                        <a:pt x="93" y="36"/>
                      </a:cubicBezTo>
                      <a:cubicBezTo>
                        <a:pt x="92" y="36"/>
                        <a:pt x="91" y="35"/>
                        <a:pt x="90" y="34"/>
                      </a:cubicBezTo>
                      <a:cubicBezTo>
                        <a:pt x="91" y="35"/>
                        <a:pt x="93" y="36"/>
                        <a:pt x="94" y="37"/>
                      </a:cubicBezTo>
                      <a:cubicBezTo>
                        <a:pt x="93" y="36"/>
                        <a:pt x="91" y="35"/>
                        <a:pt x="90" y="34"/>
                      </a:cubicBezTo>
                      <a:cubicBezTo>
                        <a:pt x="90" y="34"/>
                        <a:pt x="90" y="34"/>
                        <a:pt x="90" y="34"/>
                      </a:cubicBezTo>
                      <a:cubicBezTo>
                        <a:pt x="89" y="34"/>
                        <a:pt x="89" y="34"/>
                        <a:pt x="88" y="33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2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2"/>
                        <a:pt x="85" y="32"/>
                        <a:pt x="85" y="32"/>
                      </a:cubicBezTo>
                      <a:cubicBezTo>
                        <a:pt x="85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6" y="32"/>
                        <a:pt x="86" y="32"/>
                        <a:pt x="86" y="32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7" y="33"/>
                        <a:pt x="87" y="33"/>
                        <a:pt x="87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8" y="33"/>
                        <a:pt x="88" y="33"/>
                        <a:pt x="88" y="33"/>
                      </a:cubicBezTo>
                      <a:cubicBezTo>
                        <a:pt x="87" y="33"/>
                        <a:pt x="86" y="32"/>
                        <a:pt x="84" y="31"/>
                      </a:cubicBezTo>
                      <a:cubicBezTo>
                        <a:pt x="84" y="31"/>
                        <a:pt x="84" y="31"/>
                        <a:pt x="84" y="31"/>
                      </a:cubicBezTo>
                      <a:cubicBezTo>
                        <a:pt x="83" y="30"/>
                        <a:pt x="81" y="30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1" y="30"/>
                        <a:pt x="83" y="30"/>
                        <a:pt x="84" y="31"/>
                      </a:cubicBezTo>
                      <a:cubicBezTo>
                        <a:pt x="83" y="31"/>
                        <a:pt x="82" y="30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2" y="30"/>
                        <a:pt x="82" y="30"/>
                        <a:pt x="82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80" y="29"/>
                        <a:pt x="80" y="29"/>
                        <a:pt x="80" y="29"/>
                      </a:cubicBezTo>
                      <a:cubicBezTo>
                        <a:pt x="74" y="26"/>
                        <a:pt x="68" y="22"/>
                        <a:pt x="63" y="20"/>
                      </a:cubicBezTo>
                      <a:cubicBezTo>
                        <a:pt x="59" y="18"/>
                        <a:pt x="53" y="16"/>
                        <a:pt x="48" y="14"/>
                      </a:cubicBezTo>
                      <a:cubicBezTo>
                        <a:pt x="47" y="13"/>
                        <a:pt x="46" y="13"/>
                        <a:pt x="44" y="12"/>
                      </a:cubicBezTo>
                      <a:cubicBezTo>
                        <a:pt x="40" y="11"/>
                        <a:pt x="34" y="8"/>
                        <a:pt x="29" y="7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3"/>
                        <a:pt x="14" y="3"/>
                        <a:pt x="12" y="2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cubicBezTo>
                        <a:pt x="3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1"/>
                        <a:pt x="3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  <a:cubicBezTo>
                        <a:pt x="3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6" y="1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7" y="1"/>
                        <a:pt x="7" y="1"/>
                        <a:pt x="7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12" y="3"/>
                        <a:pt x="13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9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4"/>
                        <a:pt x="16" y="4"/>
                      </a:cubicBezTo>
                      <a:cubicBezTo>
                        <a:pt x="16" y="4"/>
                        <a:pt x="15" y="3"/>
                        <a:pt x="14" y="3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4" y="3"/>
                        <a:pt x="14" y="3"/>
                        <a:pt x="14" y="4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4" y="4"/>
                        <a:pt x="14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4"/>
                        <a:pt x="15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7" y="4"/>
                        <a:pt x="17" y="4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9" y="5"/>
                        <a:pt x="19" y="5"/>
                        <a:pt x="20" y="5"/>
                      </a:cubicBezTo>
                      <a:cubicBezTo>
                        <a:pt x="20" y="5"/>
                        <a:pt x="20" y="5"/>
                        <a:pt x="19" y="5"/>
                      </a:cubicBezTo>
                      <a:cubicBezTo>
                        <a:pt x="21" y="5"/>
                        <a:pt x="22" y="5"/>
                        <a:pt x="23" y="6"/>
                      </a:cubicBezTo>
                      <a:cubicBezTo>
                        <a:pt x="23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4" y="6"/>
                        <a:pt x="24" y="6"/>
                      </a:cubicBezTo>
                      <a:cubicBezTo>
                        <a:pt x="24" y="6"/>
                        <a:pt x="23" y="6"/>
                        <a:pt x="23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3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5" y="6"/>
                        <a:pt x="26" y="7"/>
                        <a:pt x="27" y="7"/>
                      </a:cubicBezTo>
                      <a:cubicBezTo>
                        <a:pt x="28" y="7"/>
                        <a:pt x="29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1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3" y="9"/>
                        <a:pt x="33" y="9"/>
                        <a:pt x="33" y="9"/>
                      </a:cubicBezTo>
                      <a:cubicBezTo>
                        <a:pt x="33" y="9"/>
                        <a:pt x="33" y="9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9"/>
                        <a:pt x="33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4" y="9"/>
                        <a:pt x="34" y="9"/>
                        <a:pt x="34" y="9"/>
                      </a:cubicBezTo>
                      <a:cubicBezTo>
                        <a:pt x="33" y="9"/>
                        <a:pt x="33" y="9"/>
                        <a:pt x="33" y="9"/>
                      </a:cubicBezTo>
                      <a:cubicBezTo>
                        <a:pt x="33" y="9"/>
                        <a:pt x="34" y="10"/>
                        <a:pt x="36" y="10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8" y="10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32" y="10"/>
                        <a:pt x="32" y="10"/>
                        <a:pt x="31" y="10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1" y="9"/>
                        <a:pt x="31" y="9"/>
                        <a:pt x="31" y="9"/>
                      </a:cubicBezTo>
                      <a:cubicBezTo>
                        <a:pt x="30" y="10"/>
                        <a:pt x="30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9"/>
                        <a:pt x="30" y="9"/>
                        <a:pt x="30" y="9"/>
                      </a:cubicBezTo>
                      <a:cubicBezTo>
                        <a:pt x="30" y="8"/>
                        <a:pt x="29" y="8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29" y="8"/>
                        <a:pt x="29" y="8"/>
                        <a:pt x="2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6" y="7"/>
                        <a:pt x="25" y="7"/>
                        <a:pt x="25" y="7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3" y="6"/>
                        <a:pt x="23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6"/>
                        <a:pt x="21" y="5"/>
                        <a:pt x="20" y="5"/>
                      </a:cubicBezTo>
                      <a:cubicBezTo>
                        <a:pt x="20" y="5"/>
                        <a:pt x="21" y="5"/>
                        <a:pt x="21" y="5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0" y="6"/>
                        <a:pt x="20" y="6"/>
                        <a:pt x="19" y="6"/>
                      </a:cubicBezTo>
                      <a:cubicBezTo>
                        <a:pt x="19" y="6"/>
                        <a:pt x="19" y="6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1" y="7"/>
                      </a:cubicBezTo>
                      <a:cubicBezTo>
                        <a:pt x="21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0" y="7"/>
                        <a:pt x="20" y="7"/>
                        <a:pt x="20" y="8"/>
                      </a:cubicBezTo>
                      <a:cubicBezTo>
                        <a:pt x="22" y="8"/>
                        <a:pt x="23" y="8"/>
                        <a:pt x="24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8"/>
                        <a:pt x="25" y="9"/>
                        <a:pt x="25" y="9"/>
                      </a:cubicBezTo>
                      <a:cubicBezTo>
                        <a:pt x="25" y="9"/>
                        <a:pt x="26" y="9"/>
                        <a:pt x="26" y="9"/>
                      </a:cubicBezTo>
                      <a:cubicBezTo>
                        <a:pt x="26" y="9"/>
                        <a:pt x="25" y="9"/>
                        <a:pt x="25" y="9"/>
                      </a:cubicBezTo>
                      <a:cubicBezTo>
                        <a:pt x="25" y="9"/>
                        <a:pt x="25" y="9"/>
                        <a:pt x="24" y="8"/>
                      </a:cubicBezTo>
                      <a:cubicBezTo>
                        <a:pt x="23" y="8"/>
                        <a:pt x="22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8" y="7"/>
                        <a:pt x="18" y="7"/>
                      </a:cubicBezTo>
                      <a:cubicBezTo>
                        <a:pt x="18" y="7"/>
                        <a:pt x="18" y="7"/>
                        <a:pt x="18" y="8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9" y="8"/>
                        <a:pt x="19" y="8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9"/>
                        <a:pt x="19" y="9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8" y="9"/>
                        <a:pt x="18" y="9"/>
                      </a:cubicBezTo>
                      <a:cubicBezTo>
                        <a:pt x="18" y="9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2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10"/>
                        <a:pt x="22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9"/>
                        <a:pt x="19" y="9"/>
                        <a:pt x="19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0" y="10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10"/>
                        <a:pt x="21" y="10"/>
                        <a:pt x="21" y="10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0"/>
                        <a:pt x="22" y="10"/>
                        <a:pt x="21" y="10"/>
                      </a:cubicBezTo>
                      <a:cubicBezTo>
                        <a:pt x="21" y="10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2" y="11"/>
                        <a:pt x="22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2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cubicBezTo>
                        <a:pt x="24" y="11"/>
                        <a:pt x="24" y="11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5" y="12"/>
                        <a:pt x="26" y="13"/>
                      </a:cubicBezTo>
                      <a:cubicBezTo>
                        <a:pt x="26" y="13"/>
                        <a:pt x="26" y="13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4" y="12"/>
                        <a:pt x="24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5" y="13"/>
                        <a:pt x="25" y="13"/>
                        <a:pt x="26" y="13"/>
                      </a:cubicBezTo>
                      <a:cubicBezTo>
                        <a:pt x="26" y="13"/>
                        <a:pt x="26" y="13"/>
                        <a:pt x="25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6" y="13"/>
                        <a:pt x="26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6" y="13"/>
                        <a:pt x="26" y="13"/>
                        <a:pt x="27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cubicBezTo>
                        <a:pt x="27" y="13"/>
                        <a:pt x="27" y="13"/>
                        <a:pt x="27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6" y="14"/>
                        <a:pt x="27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7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5"/>
                        <a:pt x="28" y="15"/>
                        <a:pt x="29" y="15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29" y="15"/>
                        <a:pt x="30" y="16"/>
                      </a:cubicBezTo>
                      <a:cubicBezTo>
                        <a:pt x="30" y="15"/>
                        <a:pt x="30" y="15"/>
                        <a:pt x="29" y="15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29" y="15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6"/>
                        <a:pt x="29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0" y="16"/>
                        <a:pt x="30" y="16"/>
                        <a:pt x="30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7"/>
                        <a:pt x="31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3" y="17"/>
                      </a:cubicBezTo>
                      <a:cubicBezTo>
                        <a:pt x="33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1" y="15"/>
                        <a:pt x="30" y="15"/>
                        <a:pt x="30" y="15"/>
                      </a:cubicBezTo>
                      <a:cubicBezTo>
                        <a:pt x="30" y="15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1" y="15"/>
                        <a:pt x="31" y="16"/>
                        <a:pt x="31" y="16"/>
                      </a:cubicBezTo>
                      <a:cubicBezTo>
                        <a:pt x="31" y="16"/>
                        <a:pt x="31" y="16"/>
                        <a:pt x="32" y="16"/>
                      </a:cubicBezTo>
                      <a:cubicBezTo>
                        <a:pt x="32" y="16"/>
                        <a:pt x="31" y="16"/>
                        <a:pt x="31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3" y="16"/>
                        <a:pt x="33" y="16"/>
                      </a:cubicBezTo>
                      <a:cubicBezTo>
                        <a:pt x="33" y="16"/>
                        <a:pt x="32" y="16"/>
                        <a:pt x="32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2" y="16"/>
                        <a:pt x="33" y="16"/>
                        <a:pt x="33" y="17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4" y="17"/>
                        <a:pt x="34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5" y="18"/>
                        <a:pt x="36" y="18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6" y="18"/>
                        <a:pt x="36" y="18"/>
                        <a:pt x="37" y="18"/>
                      </a:cubicBezTo>
                      <a:cubicBezTo>
                        <a:pt x="37" y="18"/>
                        <a:pt x="36" y="18"/>
                        <a:pt x="36" y="18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6" y="18"/>
                        <a:pt x="37" y="18"/>
                        <a:pt x="37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cubicBezTo>
                        <a:pt x="37" y="18"/>
                        <a:pt x="37" y="18"/>
                        <a:pt x="37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8" y="19"/>
                        <a:pt x="38" y="19"/>
                        <a:pt x="38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39" y="19"/>
                        <a:pt x="39" y="19"/>
                        <a:pt x="40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0" y="20"/>
                        <a:pt x="41" y="20"/>
                        <a:pt x="41" y="20"/>
                      </a:cubicBezTo>
                      <a:cubicBezTo>
                        <a:pt x="40" y="20"/>
                        <a:pt x="40" y="20"/>
                        <a:pt x="40" y="19"/>
                      </a:cubicBezTo>
                      <a:cubicBezTo>
                        <a:pt x="40" y="20"/>
                        <a:pt x="40" y="20"/>
                        <a:pt x="41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1" y="20"/>
                        <a:pt x="42" y="21"/>
                      </a:cubicBezTo>
                      <a:cubicBezTo>
                        <a:pt x="42" y="21"/>
                        <a:pt x="42" y="21"/>
                        <a:pt x="42" y="21"/>
                      </a:cubicBezTo>
                      <a:cubicBezTo>
                        <a:pt x="42" y="21"/>
                        <a:pt x="42" y="21"/>
                        <a:pt x="42" y="21"/>
                      </a:cubicBezTo>
                      <a:cubicBezTo>
                        <a:pt x="43" y="21"/>
                        <a:pt x="44" y="21"/>
                        <a:pt x="44" y="21"/>
                      </a:cubicBezTo>
                      <a:cubicBezTo>
                        <a:pt x="43" y="21"/>
                        <a:pt x="43" y="21"/>
                        <a:pt x="43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1"/>
                        <a:pt x="44" y="22"/>
                        <a:pt x="44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5" y="22"/>
                        <a:pt x="45" y="22"/>
                        <a:pt x="45" y="22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3"/>
                        <a:pt x="46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7" y="24"/>
                        <a:pt x="47" y="24"/>
                        <a:pt x="47" y="24"/>
                      </a:cubicBezTo>
                      <a:cubicBezTo>
                        <a:pt x="47" y="24"/>
                        <a:pt x="47" y="24"/>
                        <a:pt x="47" y="24"/>
                      </a:cubicBezTo>
                      <a:cubicBezTo>
                        <a:pt x="47" y="24"/>
                        <a:pt x="48" y="24"/>
                        <a:pt x="48" y="24"/>
                      </a:cubicBezTo>
                      <a:cubicBezTo>
                        <a:pt x="47" y="24"/>
                        <a:pt x="47" y="24"/>
                        <a:pt x="47" y="24"/>
                      </a:cubicBezTo>
                      <a:cubicBezTo>
                        <a:pt x="47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24"/>
                        <a:pt x="49" y="24"/>
                        <a:pt x="49" y="24"/>
                      </a:cubicBezTo>
                      <a:cubicBezTo>
                        <a:pt x="49" y="24"/>
                        <a:pt x="49" y="24"/>
                        <a:pt x="49" y="24"/>
                      </a:cubicBezTo>
                      <a:cubicBezTo>
                        <a:pt x="49" y="24"/>
                        <a:pt x="49" y="2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9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1" y="25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4"/>
                        <a:pt x="50" y="24"/>
                      </a:cubicBezTo>
                      <a:cubicBezTo>
                        <a:pt x="50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1" y="25"/>
                        <a:pt x="51" y="25"/>
                        <a:pt x="51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5"/>
                        <a:pt x="52" y="25"/>
                        <a:pt x="52" y="25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6"/>
                        <a:pt x="53" y="26"/>
                      </a:cubicBezTo>
                      <a:cubicBezTo>
                        <a:pt x="53" y="26"/>
                        <a:pt x="53" y="26"/>
                        <a:pt x="53" y="27"/>
                      </a:cubicBezTo>
                      <a:cubicBezTo>
                        <a:pt x="53" y="27"/>
                        <a:pt x="53" y="26"/>
                        <a:pt x="52" y="26"/>
                      </a:cubicBezTo>
                      <a:cubicBezTo>
                        <a:pt x="52" y="26"/>
                        <a:pt x="52" y="26"/>
                        <a:pt x="52" y="26"/>
                      </a:cubicBezTo>
                      <a:cubicBezTo>
                        <a:pt x="52" y="26"/>
                        <a:pt x="52" y="27"/>
                        <a:pt x="52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2" y="27"/>
                      </a:cubicBezTo>
                      <a:cubicBezTo>
                        <a:pt x="52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3" y="27"/>
                        <a:pt x="53" y="28"/>
                        <a:pt x="54" y="28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54" y="28"/>
                        <a:pt x="55" y="28"/>
                        <a:pt x="55" y="28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8"/>
                        <a:pt x="55" y="28"/>
                        <a:pt x="54" y="28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54" y="28"/>
                        <a:pt x="54" y="28"/>
                        <a:pt x="55" y="28"/>
                      </a:cubicBezTo>
                      <a:cubicBezTo>
                        <a:pt x="55" y="29"/>
                        <a:pt x="55" y="29"/>
                        <a:pt x="54" y="28"/>
                      </a:cubicBezTo>
                      <a:cubicBezTo>
                        <a:pt x="54" y="28"/>
                        <a:pt x="54" y="28"/>
                        <a:pt x="55" y="29"/>
                      </a:cubicBezTo>
                      <a:cubicBezTo>
                        <a:pt x="54" y="29"/>
                        <a:pt x="54" y="29"/>
                        <a:pt x="54" y="28"/>
                      </a:cubicBezTo>
                      <a:cubicBezTo>
                        <a:pt x="54" y="29"/>
                        <a:pt x="54" y="29"/>
                        <a:pt x="54" y="29"/>
                      </a:cubicBezTo>
                      <a:cubicBezTo>
                        <a:pt x="54" y="29"/>
                        <a:pt x="54" y="29"/>
                        <a:pt x="54" y="29"/>
                      </a:cubicBezTo>
                      <a:cubicBezTo>
                        <a:pt x="54" y="29"/>
                        <a:pt x="54" y="29"/>
                        <a:pt x="54" y="29"/>
                      </a:cubicBezTo>
                      <a:cubicBezTo>
                        <a:pt x="54" y="29"/>
                        <a:pt x="54" y="29"/>
                        <a:pt x="54" y="29"/>
                      </a:cubicBezTo>
                      <a:cubicBezTo>
                        <a:pt x="54" y="29"/>
                        <a:pt x="54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56" y="30"/>
                        <a:pt x="56" y="29"/>
                        <a:pt x="56" y="29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1"/>
                        <a:pt x="56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7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7" y="30"/>
                        <a:pt x="57" y="30"/>
                        <a:pt x="58" y="30"/>
                      </a:cubicBezTo>
                      <a:cubicBezTo>
                        <a:pt x="57" y="30"/>
                        <a:pt x="57" y="30"/>
                        <a:pt x="56" y="30"/>
                      </a:cubicBez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6" y="30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8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1"/>
                      </a:cubicBezTo>
                      <a:cubicBezTo>
                        <a:pt x="57" y="31"/>
                        <a:pt x="57" y="31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8" y="31"/>
                        <a:pt x="58" y="32"/>
                      </a:cubicBezTo>
                      <a:cubicBezTo>
                        <a:pt x="58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7" y="32"/>
                        <a:pt x="57" y="32"/>
                      </a:cubicBezTo>
                      <a:cubicBezTo>
                        <a:pt x="57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1"/>
                      </a:cubicBezTo>
                      <a:cubicBezTo>
                        <a:pt x="58" y="31"/>
                        <a:pt x="58" y="31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8" y="32"/>
                      </a:cubicBezTo>
                      <a:cubicBezTo>
                        <a:pt x="58" y="32"/>
                        <a:pt x="58" y="32"/>
                        <a:pt x="58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60" y="33"/>
                        <a:pt x="60" y="33"/>
                        <a:pt x="60" y="32"/>
                      </a:cubicBezTo>
                      <a:cubicBezTo>
                        <a:pt x="60" y="32"/>
                        <a:pt x="60" y="32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59" y="33"/>
                      </a:cubicBezTo>
                      <a:cubicBezTo>
                        <a:pt x="59" y="33"/>
                        <a:pt x="59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0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2" y="33"/>
                        <a:pt x="62" y="33"/>
                        <a:pt x="62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2" y="33"/>
                        <a:pt x="62" y="33"/>
                        <a:pt x="62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1" y="34"/>
                        <a:pt x="61" y="34"/>
                        <a:pt x="61" y="34"/>
                      </a:cubicBezTo>
                      <a:cubicBezTo>
                        <a:pt x="61" y="34"/>
                        <a:pt x="61" y="34"/>
                        <a:pt x="62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3" y="34"/>
                        <a:pt x="62" y="34"/>
                        <a:pt x="62" y="34"/>
                      </a:cubicBezTo>
                      <a:cubicBezTo>
                        <a:pt x="62" y="34"/>
                        <a:pt x="63" y="34"/>
                        <a:pt x="63" y="34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3" y="34"/>
                        <a:pt x="63" y="35"/>
                        <a:pt x="63" y="35"/>
                      </a:cubicBezTo>
                      <a:cubicBezTo>
                        <a:pt x="63" y="35"/>
                        <a:pt x="63" y="35"/>
                        <a:pt x="63" y="34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3" y="35"/>
                        <a:pt x="63" y="35"/>
                        <a:pt x="63" y="35"/>
                      </a:cubicBezTo>
                      <a:cubicBezTo>
                        <a:pt x="63" y="35"/>
                        <a:pt x="63" y="35"/>
                        <a:pt x="63" y="35"/>
                      </a:cubicBezTo>
                      <a:cubicBezTo>
                        <a:pt x="63" y="35"/>
                        <a:pt x="63" y="35"/>
                        <a:pt x="64" y="35"/>
                      </a:cubicBezTo>
                      <a:cubicBezTo>
                        <a:pt x="64" y="35"/>
                        <a:pt x="63" y="35"/>
                        <a:pt x="63" y="34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4" y="35"/>
                        <a:pt x="64" y="35"/>
                        <a:pt x="63" y="35"/>
                      </a:cubicBezTo>
                      <a:cubicBezTo>
                        <a:pt x="63" y="35"/>
                        <a:pt x="63" y="35"/>
                        <a:pt x="63" y="35"/>
                      </a:cubicBezTo>
                      <a:cubicBezTo>
                        <a:pt x="63" y="35"/>
                        <a:pt x="63" y="35"/>
                        <a:pt x="63" y="35"/>
                      </a:cubicBezTo>
                      <a:cubicBezTo>
                        <a:pt x="63" y="35"/>
                        <a:pt x="63" y="35"/>
                        <a:pt x="63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5" y="35"/>
                        <a:pt x="65" y="35"/>
                        <a:pt x="65" y="36"/>
                      </a:cubicBezTo>
                      <a:cubicBezTo>
                        <a:pt x="65" y="36"/>
                        <a:pt x="65" y="35"/>
                        <a:pt x="65" y="35"/>
                      </a:cubicBezTo>
                      <a:cubicBezTo>
                        <a:pt x="65" y="35"/>
                        <a:pt x="65" y="35"/>
                        <a:pt x="65" y="35"/>
                      </a:cubicBezTo>
                      <a:cubicBezTo>
                        <a:pt x="64" y="35"/>
                        <a:pt x="64" y="35"/>
                        <a:pt x="64" y="35"/>
                      </a:cubicBezTo>
                      <a:cubicBezTo>
                        <a:pt x="64" y="35"/>
                        <a:pt x="64" y="35"/>
                        <a:pt x="65" y="35"/>
                      </a:cubicBezTo>
                      <a:cubicBezTo>
                        <a:pt x="65" y="35"/>
                        <a:pt x="65" y="35"/>
                        <a:pt x="65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4"/>
                        <a:pt x="64" y="34"/>
                        <a:pt x="65" y="34"/>
                      </a:cubicBezTo>
                      <a:cubicBezTo>
                        <a:pt x="65" y="33"/>
                        <a:pt x="65" y="32"/>
                        <a:pt x="65" y="31"/>
                      </a:cubicBezTo>
                      <a:cubicBezTo>
                        <a:pt x="65" y="32"/>
                        <a:pt x="65" y="33"/>
                        <a:pt x="65" y="34"/>
                      </a:cubicBezTo>
                      <a:cubicBezTo>
                        <a:pt x="65" y="35"/>
                        <a:pt x="65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5"/>
                        <a:pt x="66" y="35"/>
                        <a:pt x="66" y="36"/>
                      </a:cubicBezTo>
                      <a:cubicBezTo>
                        <a:pt x="66" y="36"/>
                        <a:pt x="66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5"/>
                        <a:pt x="67" y="35"/>
                      </a:cubicBezTo>
                      <a:cubicBezTo>
                        <a:pt x="67" y="35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8" y="36"/>
                        <a:pt x="68" y="36"/>
                      </a:cubicBezTo>
                      <a:cubicBezTo>
                        <a:pt x="67" y="36"/>
                        <a:pt x="67" y="36"/>
                        <a:pt x="67" y="36"/>
                      </a:cubicBezTo>
                      <a:cubicBezTo>
                        <a:pt x="67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8"/>
                        <a:pt x="70" y="38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9" y="37"/>
                        <a:pt x="69" y="37"/>
                        <a:pt x="69" y="37"/>
                      </a:cubicBezTo>
                      <a:cubicBezTo>
                        <a:pt x="68" y="37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8" y="36"/>
                        <a:pt x="68" y="36"/>
                        <a:pt x="68" y="36"/>
                      </a:cubicBezTo>
                      <a:cubicBezTo>
                        <a:pt x="69" y="36"/>
                        <a:pt x="69" y="36"/>
                        <a:pt x="69" y="37"/>
                      </a:cubicBezTo>
                      <a:cubicBezTo>
                        <a:pt x="69" y="37"/>
                        <a:pt x="69" y="37"/>
                        <a:pt x="69" y="36"/>
                      </a:cubicBezTo>
                      <a:cubicBezTo>
                        <a:pt x="69" y="37"/>
                        <a:pt x="69" y="37"/>
                        <a:pt x="70" y="37"/>
                      </a:cubicBezTo>
                      <a:cubicBezTo>
                        <a:pt x="70" y="37"/>
                        <a:pt x="70" y="37"/>
                        <a:pt x="70" y="37"/>
                      </a:cubicBezTo>
                      <a:cubicBezTo>
                        <a:pt x="71" y="38"/>
                        <a:pt x="71" y="37"/>
                        <a:pt x="71" y="38"/>
                      </a:cubicBezTo>
                      <a:cubicBezTo>
                        <a:pt x="71" y="38"/>
                        <a:pt x="71" y="38"/>
                        <a:pt x="70" y="38"/>
                      </a:cubicBezTo>
                      <a:cubicBezTo>
                        <a:pt x="71" y="38"/>
                        <a:pt x="71" y="38"/>
                        <a:pt x="71" y="38"/>
                      </a:cubicBezTo>
                      <a:cubicBezTo>
                        <a:pt x="71" y="38"/>
                        <a:pt x="70" y="38"/>
                        <a:pt x="70" y="38"/>
                      </a:cubicBezTo>
                      <a:cubicBezTo>
                        <a:pt x="70" y="38"/>
                        <a:pt x="71" y="38"/>
                        <a:pt x="71" y="38"/>
                      </a:cubicBezTo>
                      <a:cubicBezTo>
                        <a:pt x="71" y="38"/>
                        <a:pt x="71" y="38"/>
                        <a:pt x="72" y="39"/>
                      </a:cubicBezTo>
                      <a:cubicBezTo>
                        <a:pt x="72" y="39"/>
                        <a:pt x="72" y="39"/>
                        <a:pt x="73" y="39"/>
                      </a:cubicBezTo>
                      <a:cubicBezTo>
                        <a:pt x="73" y="39"/>
                        <a:pt x="73" y="39"/>
                        <a:pt x="73" y="39"/>
                      </a:cubicBezTo>
                      <a:cubicBezTo>
                        <a:pt x="73" y="39"/>
                        <a:pt x="73" y="39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4" y="39"/>
                        <a:pt x="74" y="39"/>
                        <a:pt x="74" y="39"/>
                      </a:cubicBezTo>
                      <a:cubicBezTo>
                        <a:pt x="75" y="39"/>
                        <a:pt x="75" y="39"/>
                        <a:pt x="75" y="39"/>
                      </a:cubicBezTo>
                      <a:cubicBezTo>
                        <a:pt x="75" y="39"/>
                        <a:pt x="75" y="39"/>
                        <a:pt x="75" y="39"/>
                      </a:cubicBezTo>
                      <a:cubicBezTo>
                        <a:pt x="75" y="39"/>
                        <a:pt x="75" y="39"/>
                        <a:pt x="75" y="39"/>
                      </a:cubicBezTo>
                      <a:cubicBezTo>
                        <a:pt x="75" y="39"/>
                        <a:pt x="75" y="38"/>
                        <a:pt x="75" y="38"/>
                      </a:cubicBezTo>
                      <a:cubicBezTo>
                        <a:pt x="75" y="38"/>
                        <a:pt x="75" y="38"/>
                        <a:pt x="75" y="38"/>
                      </a:cubicBezTo>
                      <a:cubicBezTo>
                        <a:pt x="75" y="38"/>
                        <a:pt x="75" y="38"/>
                        <a:pt x="75" y="38"/>
                      </a:cubicBezTo>
                      <a:cubicBezTo>
                        <a:pt x="75" y="38"/>
                        <a:pt x="75" y="38"/>
                        <a:pt x="74" y="38"/>
                      </a:cubicBezTo>
                      <a:cubicBezTo>
                        <a:pt x="75" y="38"/>
                        <a:pt x="74" y="38"/>
                        <a:pt x="74" y="38"/>
                      </a:cubicBezTo>
                      <a:cubicBezTo>
                        <a:pt x="74" y="38"/>
                        <a:pt x="74" y="38"/>
                        <a:pt x="74" y="38"/>
                      </a:cubicBezTo>
                      <a:cubicBezTo>
                        <a:pt x="74" y="37"/>
                        <a:pt x="72" y="35"/>
                        <a:pt x="72" y="35"/>
                      </a:cubicBezTo>
                      <a:cubicBezTo>
                        <a:pt x="71" y="35"/>
                        <a:pt x="71" y="35"/>
                        <a:pt x="71" y="35"/>
                      </a:cubicBezTo>
                      <a:cubicBezTo>
                        <a:pt x="71" y="35"/>
                        <a:pt x="71" y="35"/>
                        <a:pt x="71" y="35"/>
                      </a:cubicBezTo>
                      <a:cubicBezTo>
                        <a:pt x="71" y="35"/>
                        <a:pt x="71" y="35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0" y="34"/>
                      </a:cubicBezTo>
                      <a:cubicBezTo>
                        <a:pt x="70" y="34"/>
                        <a:pt x="71" y="34"/>
                        <a:pt x="71" y="34"/>
                      </a:cubicBezTo>
                      <a:cubicBezTo>
                        <a:pt x="71" y="34"/>
                        <a:pt x="70" y="34"/>
                        <a:pt x="70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68" y="33"/>
                        <a:pt x="68" y="33"/>
                        <a:pt x="69" y="33"/>
                      </a:cubicBezTo>
                      <a:cubicBezTo>
                        <a:pt x="68" y="33"/>
                        <a:pt x="68" y="33"/>
                        <a:pt x="68" y="32"/>
                      </a:cubicBezTo>
                      <a:cubicBezTo>
                        <a:pt x="68" y="32"/>
                        <a:pt x="68" y="32"/>
                        <a:pt x="68" y="32"/>
                      </a:cubicBezTo>
                      <a:cubicBezTo>
                        <a:pt x="70" y="33"/>
                        <a:pt x="70" y="34"/>
                        <a:pt x="70" y="34"/>
                      </a:cubicBezTo>
                      <a:cubicBezTo>
                        <a:pt x="70" y="34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0" y="33"/>
                        <a:pt x="70" y="33"/>
                        <a:pt x="70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1" y="34"/>
                        <a:pt x="71" y="34"/>
                        <a:pt x="71" y="34"/>
                      </a:cubicBezTo>
                      <a:cubicBezTo>
                        <a:pt x="72" y="34"/>
                        <a:pt x="72" y="34"/>
                        <a:pt x="72" y="34"/>
                      </a:cubicBezTo>
                      <a:cubicBezTo>
                        <a:pt x="72" y="34"/>
                        <a:pt x="73" y="34"/>
                        <a:pt x="73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cubicBezTo>
                        <a:pt x="74" y="35"/>
                        <a:pt x="75" y="35"/>
                        <a:pt x="75" y="35"/>
                      </a:cubicBezTo>
                      <a:cubicBezTo>
                        <a:pt x="75" y="35"/>
                        <a:pt x="75" y="35"/>
                        <a:pt x="75" y="35"/>
                      </a:cubicBezTo>
                      <a:cubicBezTo>
                        <a:pt x="75" y="35"/>
                        <a:pt x="75" y="35"/>
                        <a:pt x="75" y="35"/>
                      </a:cubicBezTo>
                      <a:cubicBezTo>
                        <a:pt x="75" y="36"/>
                        <a:pt x="76" y="36"/>
                        <a:pt x="76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36"/>
                        <a:pt x="76" y="36"/>
                        <a:pt x="76" y="36"/>
                      </a:cubicBezTo>
                      <a:cubicBezTo>
                        <a:pt x="76" y="36"/>
                        <a:pt x="76" y="36"/>
                        <a:pt x="77" y="36"/>
                      </a:cubicBezTo>
                      <a:cubicBezTo>
                        <a:pt x="77" y="36"/>
                        <a:pt x="77" y="36"/>
                        <a:pt x="77" y="36"/>
                      </a:cubicBezTo>
                      <a:cubicBezTo>
                        <a:pt x="77" y="36"/>
                        <a:pt x="77" y="36"/>
                        <a:pt x="78" y="37"/>
                      </a:cubicBezTo>
                      <a:cubicBezTo>
                        <a:pt x="79" y="37"/>
                        <a:pt x="79" y="37"/>
                        <a:pt x="79" y="37"/>
                      </a:cubicBezTo>
                      <a:cubicBezTo>
                        <a:pt x="80" y="37"/>
                        <a:pt x="80" y="37"/>
                        <a:pt x="80" y="37"/>
                      </a:cubicBezTo>
                      <a:cubicBezTo>
                        <a:pt x="80" y="37"/>
                        <a:pt x="80" y="37"/>
                        <a:pt x="80" y="37"/>
                      </a:cubicBezTo>
                      <a:cubicBezTo>
                        <a:pt x="80" y="37"/>
                        <a:pt x="80" y="37"/>
                        <a:pt x="81" y="37"/>
                      </a:cubicBezTo>
                      <a:cubicBezTo>
                        <a:pt x="81" y="37"/>
                        <a:pt x="81" y="37"/>
                        <a:pt x="81" y="38"/>
                      </a:cubicBezTo>
                      <a:cubicBezTo>
                        <a:pt x="81" y="38"/>
                        <a:pt x="82" y="38"/>
                        <a:pt x="82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82" y="38"/>
                        <a:pt x="82" y="38"/>
                        <a:pt x="82" y="38"/>
                      </a:cubicBezTo>
                      <a:cubicBezTo>
                        <a:pt x="83" y="39"/>
                        <a:pt x="83" y="39"/>
                        <a:pt x="83" y="39"/>
                      </a:cubicBezTo>
                      <a:cubicBezTo>
                        <a:pt x="83" y="39"/>
                        <a:pt x="83" y="39"/>
                        <a:pt x="84" y="39"/>
                      </a:cubicBezTo>
                      <a:cubicBezTo>
                        <a:pt x="84" y="39"/>
                        <a:pt x="84" y="39"/>
                        <a:pt x="84" y="39"/>
                      </a:cubicBezTo>
                      <a:cubicBezTo>
                        <a:pt x="84" y="39"/>
                        <a:pt x="84" y="39"/>
                        <a:pt x="84" y="39"/>
                      </a:cubicBezTo>
                      <a:cubicBezTo>
                        <a:pt x="85" y="40"/>
                        <a:pt x="85" y="40"/>
                        <a:pt x="85" y="40"/>
                      </a:cubicBezTo>
                      <a:cubicBezTo>
                        <a:pt x="85" y="40"/>
                        <a:pt x="85" y="40"/>
                        <a:pt x="85" y="40"/>
                      </a:cubicBezTo>
                      <a:cubicBezTo>
                        <a:pt x="85" y="40"/>
                        <a:pt x="85" y="40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6" y="40"/>
                        <a:pt x="86" y="40"/>
                      </a:cubicBezTo>
                      <a:cubicBezTo>
                        <a:pt x="86" y="40"/>
                        <a:pt x="86" y="40"/>
                        <a:pt x="85" y="39"/>
                      </a:cubicBezTo>
                      <a:cubicBezTo>
                        <a:pt x="85" y="39"/>
                        <a:pt x="85" y="39"/>
                        <a:pt x="85" y="39"/>
                      </a:cubicBezTo>
                      <a:cubicBezTo>
                        <a:pt x="85" y="39"/>
                        <a:pt x="85" y="39"/>
                        <a:pt x="85" y="39"/>
                      </a:cubicBezTo>
                      <a:cubicBezTo>
                        <a:pt x="85" y="39"/>
                        <a:pt x="85" y="39"/>
                        <a:pt x="85" y="39"/>
                      </a:cubicBezTo>
                      <a:cubicBezTo>
                        <a:pt x="85" y="39"/>
                        <a:pt x="85" y="39"/>
                        <a:pt x="85" y="39"/>
                      </a:cubicBezTo>
                      <a:cubicBezTo>
                        <a:pt x="85" y="39"/>
                        <a:pt x="85" y="39"/>
                        <a:pt x="85" y="39"/>
                      </a:cubicBezTo>
                      <a:cubicBezTo>
                        <a:pt x="85" y="39"/>
                        <a:pt x="85" y="39"/>
                        <a:pt x="85" y="39"/>
                      </a:cubicBezTo>
                      <a:cubicBezTo>
                        <a:pt x="85" y="39"/>
                        <a:pt x="85" y="38"/>
                        <a:pt x="84" y="38"/>
                      </a:cubicBezTo>
                      <a:cubicBezTo>
                        <a:pt x="84" y="38"/>
                        <a:pt x="84" y="38"/>
                        <a:pt x="84" y="38"/>
                      </a:cubicBezTo>
                      <a:cubicBezTo>
                        <a:pt x="83" y="38"/>
                        <a:pt x="83" y="38"/>
                        <a:pt x="83" y="38"/>
                      </a:cubicBezTo>
                      <a:cubicBezTo>
                        <a:pt x="83" y="38"/>
                        <a:pt x="83" y="38"/>
                        <a:pt x="83" y="38"/>
                      </a:cubicBezTo>
                      <a:cubicBezTo>
                        <a:pt x="83" y="38"/>
                        <a:pt x="83" y="37"/>
                        <a:pt x="83" y="37"/>
                      </a:cubicBezTo>
                      <a:cubicBezTo>
                        <a:pt x="83" y="37"/>
                        <a:pt x="83" y="37"/>
                        <a:pt x="83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2" y="37"/>
                        <a:pt x="82" y="37"/>
                        <a:pt x="82" y="37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6"/>
                        <a:pt x="82" y="36"/>
                        <a:pt x="81" y="36"/>
                      </a:cubicBezTo>
                      <a:cubicBezTo>
                        <a:pt x="81" y="35"/>
                        <a:pt x="81" y="35"/>
                        <a:pt x="81" y="35"/>
                      </a:cubicBezTo>
                      <a:cubicBezTo>
                        <a:pt x="79" y="34"/>
                        <a:pt x="79" y="34"/>
                        <a:pt x="79" y="34"/>
                      </a:cubicBezTo>
                      <a:cubicBezTo>
                        <a:pt x="77" y="33"/>
                        <a:pt x="77" y="33"/>
                        <a:pt x="77" y="33"/>
                      </a:cubicBezTo>
                      <a:cubicBezTo>
                        <a:pt x="77" y="33"/>
                        <a:pt x="76" y="33"/>
                        <a:pt x="76" y="33"/>
                      </a:cubicBezTo>
                      <a:cubicBezTo>
                        <a:pt x="76" y="33"/>
                        <a:pt x="76" y="32"/>
                        <a:pt x="76" y="32"/>
                      </a:cubicBezTo>
                      <a:cubicBezTo>
                        <a:pt x="76" y="32"/>
                        <a:pt x="76" y="32"/>
                        <a:pt x="76" y="32"/>
                      </a:cubicBezTo>
                      <a:cubicBezTo>
                        <a:pt x="76" y="32"/>
                        <a:pt x="76" y="32"/>
                        <a:pt x="76" y="32"/>
                      </a:cubicBezTo>
                      <a:cubicBezTo>
                        <a:pt x="76" y="32"/>
                        <a:pt x="76" y="32"/>
                        <a:pt x="76" y="33"/>
                      </a:cubicBezTo>
                      <a:cubicBezTo>
                        <a:pt x="76" y="32"/>
                        <a:pt x="76" y="32"/>
                        <a:pt x="76" y="32"/>
                      </a:cubicBezTo>
                      <a:cubicBezTo>
                        <a:pt x="76" y="32"/>
                        <a:pt x="76" y="32"/>
                        <a:pt x="76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5" y="32"/>
                        <a:pt x="75" y="32"/>
                      </a:cubicBezTo>
                      <a:cubicBezTo>
                        <a:pt x="75" y="32"/>
                        <a:pt x="74" y="31"/>
                        <a:pt x="74" y="31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74" y="31"/>
                        <a:pt x="74" y="31"/>
                        <a:pt x="74" y="31"/>
                      </a:cubicBezTo>
                      <a:cubicBezTo>
                        <a:pt x="74" y="31"/>
                        <a:pt x="74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2" y="31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1"/>
                        <a:pt x="72" y="31"/>
                        <a:pt x="72" y="30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1"/>
                        <a:pt x="72" y="31"/>
                        <a:pt x="72" y="30"/>
                      </a:cubicBezTo>
                      <a:cubicBezTo>
                        <a:pt x="72" y="30"/>
                        <a:pt x="72" y="30"/>
                        <a:pt x="72" y="30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71" y="30"/>
                        <a:pt x="71" y="30"/>
                        <a:pt x="71" y="29"/>
                      </a:cubicBezTo>
                      <a:cubicBezTo>
                        <a:pt x="71" y="29"/>
                        <a:pt x="71" y="29"/>
                        <a:pt x="71" y="29"/>
                      </a:cubicBezTo>
                      <a:cubicBezTo>
                        <a:pt x="70" y="29"/>
                        <a:pt x="70" y="29"/>
                        <a:pt x="69" y="29"/>
                      </a:cubicBezTo>
                      <a:cubicBezTo>
                        <a:pt x="70" y="29"/>
                        <a:pt x="70" y="29"/>
                        <a:pt x="70" y="29"/>
                      </a:cubicBezTo>
                      <a:cubicBezTo>
                        <a:pt x="70" y="29"/>
                        <a:pt x="70" y="29"/>
                        <a:pt x="70" y="29"/>
                      </a:cubicBezTo>
                      <a:cubicBezTo>
                        <a:pt x="70" y="29"/>
                        <a:pt x="70" y="29"/>
                        <a:pt x="71" y="29"/>
                      </a:cubicBezTo>
                      <a:cubicBezTo>
                        <a:pt x="71" y="29"/>
                        <a:pt x="71" y="29"/>
                        <a:pt x="71" y="29"/>
                      </a:cubicBezTo>
                      <a:cubicBezTo>
                        <a:pt x="70" y="29"/>
                        <a:pt x="70" y="29"/>
                        <a:pt x="70" y="29"/>
                      </a:cubicBezTo>
                      <a:cubicBezTo>
                        <a:pt x="69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9" y="28"/>
                        <a:pt x="69" y="28"/>
                      </a:cubicBezTo>
                      <a:cubicBezTo>
                        <a:pt x="69" y="28"/>
                        <a:pt x="69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8" y="28"/>
                        <a:pt x="68" y="28"/>
                        <a:pt x="67" y="27"/>
                      </a:cubicBezTo>
                      <a:cubicBezTo>
                        <a:pt x="68" y="28"/>
                        <a:pt x="68" y="28"/>
                        <a:pt x="68" y="28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67" y="27"/>
                        <a:pt x="67" y="27"/>
                        <a:pt x="67" y="27"/>
                      </a:cubicBezTo>
                      <a:cubicBezTo>
                        <a:pt x="67" y="27"/>
                        <a:pt x="67" y="27"/>
                        <a:pt x="66" y="27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66" y="27"/>
                        <a:pt x="66" y="27"/>
                        <a:pt x="66" y="27"/>
                      </a:cubicBezTo>
                      <a:cubicBezTo>
                        <a:pt x="66" y="27"/>
                        <a:pt x="66" y="26"/>
                        <a:pt x="66" y="26"/>
                      </a:cubicBezTo>
                      <a:cubicBezTo>
                        <a:pt x="65" y="26"/>
                        <a:pt x="65" y="26"/>
                        <a:pt x="65" y="26"/>
                      </a:cubicBezTo>
                      <a:cubicBezTo>
                        <a:pt x="65" y="26"/>
                        <a:pt x="65" y="26"/>
                        <a:pt x="65" y="26"/>
                      </a:cubicBezTo>
                      <a:cubicBezTo>
                        <a:pt x="65" y="26"/>
                        <a:pt x="65" y="26"/>
                        <a:pt x="65" y="26"/>
                      </a:cubicBezTo>
                      <a:cubicBezTo>
                        <a:pt x="65" y="26"/>
                        <a:pt x="65" y="26"/>
                        <a:pt x="65" y="26"/>
                      </a:cubicBezTo>
                      <a:cubicBezTo>
                        <a:pt x="65" y="26"/>
                        <a:pt x="65" y="26"/>
                        <a:pt x="64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7"/>
                        <a:pt x="65" y="29"/>
                        <a:pt x="65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29"/>
                        <a:pt x="65" y="27"/>
                        <a:pt x="64" y="26"/>
                      </a:cubicBezTo>
                      <a:cubicBezTo>
                        <a:pt x="64" y="26"/>
                        <a:pt x="64" y="26"/>
                        <a:pt x="63" y="26"/>
                      </a:cubicBezTo>
                      <a:cubicBezTo>
                        <a:pt x="63" y="26"/>
                        <a:pt x="63" y="26"/>
                        <a:pt x="63" y="26"/>
                      </a:cubicBezTo>
                      <a:cubicBezTo>
                        <a:pt x="63" y="26"/>
                        <a:pt x="63" y="26"/>
                        <a:pt x="63" y="26"/>
                      </a:cubicBezTo>
                      <a:cubicBezTo>
                        <a:pt x="63" y="26"/>
                        <a:pt x="63" y="26"/>
                        <a:pt x="63" y="26"/>
                      </a:cubicBezTo>
                      <a:cubicBezTo>
                        <a:pt x="63" y="26"/>
                        <a:pt x="62" y="26"/>
                        <a:pt x="62" y="26"/>
                      </a:cubicBezTo>
                      <a:cubicBezTo>
                        <a:pt x="63" y="26"/>
                        <a:pt x="63" y="26"/>
                        <a:pt x="63" y="26"/>
                      </a:cubicBezTo>
                      <a:cubicBezTo>
                        <a:pt x="62" y="26"/>
                        <a:pt x="61" y="26"/>
                        <a:pt x="61" y="25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9" y="25"/>
                        <a:pt x="59" y="25"/>
                        <a:pt x="59" y="25"/>
                      </a:cubicBezTo>
                      <a:cubicBezTo>
                        <a:pt x="59" y="25"/>
                        <a:pt x="59" y="24"/>
                        <a:pt x="59" y="24"/>
                      </a:cubicBezTo>
                      <a:cubicBezTo>
                        <a:pt x="58" y="24"/>
                        <a:pt x="58" y="24"/>
                        <a:pt x="58" y="24"/>
                      </a:cubicBezTo>
                      <a:cubicBezTo>
                        <a:pt x="57" y="24"/>
                        <a:pt x="55" y="23"/>
                        <a:pt x="55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5" y="22"/>
                        <a:pt x="54" y="22"/>
                        <a:pt x="54" y="22"/>
                      </a:cubicBezTo>
                      <a:cubicBezTo>
                        <a:pt x="54" y="22"/>
                        <a:pt x="54" y="22"/>
                        <a:pt x="54" y="22"/>
                      </a:cubicBezTo>
                      <a:cubicBezTo>
                        <a:pt x="53" y="22"/>
                        <a:pt x="53" y="22"/>
                        <a:pt x="52" y="21"/>
                      </a:cubicBezTo>
                      <a:cubicBezTo>
                        <a:pt x="52" y="21"/>
                        <a:pt x="52" y="21"/>
                        <a:pt x="52" y="21"/>
                      </a:cubicBezTo>
                      <a:cubicBezTo>
                        <a:pt x="52" y="21"/>
                        <a:pt x="51" y="21"/>
                        <a:pt x="51" y="21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20"/>
                        <a:pt x="50" y="20"/>
                        <a:pt x="50" y="20"/>
                      </a:cubicBezTo>
                      <a:cubicBezTo>
                        <a:pt x="50" y="20"/>
                        <a:pt x="49" y="20"/>
                        <a:pt x="49" y="19"/>
                      </a:cubicBezTo>
                      <a:cubicBezTo>
                        <a:pt x="49" y="19"/>
                        <a:pt x="48" y="19"/>
                        <a:pt x="48" y="19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8"/>
                        <a:pt x="47" y="18"/>
                        <a:pt x="47" y="18"/>
                      </a:cubicBezTo>
                      <a:cubicBezTo>
                        <a:pt x="47" y="18"/>
                        <a:pt x="47" y="18"/>
                        <a:pt x="46" y="18"/>
                      </a:cubicBezTo>
                      <a:cubicBezTo>
                        <a:pt x="46" y="18"/>
                        <a:pt x="45" y="18"/>
                        <a:pt x="45" y="18"/>
                      </a:cubicBezTo>
                      <a:cubicBezTo>
                        <a:pt x="44" y="17"/>
                        <a:pt x="44" y="17"/>
                        <a:pt x="44" y="17"/>
                      </a:cubicBezTo>
                      <a:cubicBezTo>
                        <a:pt x="44" y="17"/>
                        <a:pt x="43" y="17"/>
                        <a:pt x="43" y="17"/>
                      </a:cubicBezTo>
                      <a:cubicBezTo>
                        <a:pt x="43" y="17"/>
                        <a:pt x="43" y="17"/>
                        <a:pt x="43" y="17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2" y="17"/>
                        <a:pt x="42" y="16"/>
                        <a:pt x="42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2" y="16"/>
                        <a:pt x="42" y="16"/>
                        <a:pt x="42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39" y="15"/>
                      </a:cubicBezTo>
                      <a:cubicBezTo>
                        <a:pt x="39" y="15"/>
                        <a:pt x="39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39" y="15"/>
                        <a:pt x="39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0" y="15"/>
                        <a:pt x="40" y="15"/>
                        <a:pt x="40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15"/>
                        <a:pt x="41" y="15"/>
                        <a:pt x="41" y="15"/>
                      </a:cubicBezTo>
                      <a:cubicBezTo>
                        <a:pt x="41" y="15"/>
                        <a:pt x="41" y="15"/>
                        <a:pt x="42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42" y="15"/>
                        <a:pt x="42" y="15"/>
                      </a:cubicBezTo>
                      <a:cubicBezTo>
                        <a:pt x="42" y="15"/>
                        <a:pt x="43" y="15"/>
                        <a:pt x="43" y="15"/>
                      </a:cubicBezTo>
                      <a:cubicBezTo>
                        <a:pt x="43" y="15"/>
                        <a:pt x="43" y="15"/>
                        <a:pt x="43" y="15"/>
                      </a:cubicBezTo>
                      <a:cubicBezTo>
                        <a:pt x="43" y="16"/>
                        <a:pt x="44" y="16"/>
                        <a:pt x="45" y="1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7"/>
                        <a:pt x="45" y="17"/>
                        <a:pt x="45" y="17"/>
                      </a:cubicBezTo>
                      <a:cubicBezTo>
                        <a:pt x="47" y="17"/>
                        <a:pt x="48" y="18"/>
                        <a:pt x="48" y="18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8"/>
                        <a:pt x="49" y="19"/>
                        <a:pt x="49" y="19"/>
                      </a:cubicBez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1" y="19"/>
                        <a:pt x="51" y="19"/>
                        <a:pt x="51" y="19"/>
                      </a:cubicBezTo>
                      <a:cubicBezTo>
                        <a:pt x="52" y="20"/>
                        <a:pt x="53" y="20"/>
                        <a:pt x="53" y="21"/>
                      </a:cubicBezTo>
                      <a:cubicBezTo>
                        <a:pt x="53" y="21"/>
                        <a:pt x="53" y="21"/>
                        <a:pt x="53" y="21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5" y="21"/>
                        <a:pt x="56" y="22"/>
                        <a:pt x="56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22"/>
                        <a:pt x="60" y="23"/>
                        <a:pt x="61" y="23"/>
                      </a:cubicBezTo>
                      <a:cubicBezTo>
                        <a:pt x="61" y="23"/>
                        <a:pt x="61" y="23"/>
                        <a:pt x="61" y="23"/>
                      </a:cubicBezTo>
                      <a:cubicBezTo>
                        <a:pt x="60" y="23"/>
                        <a:pt x="60" y="23"/>
                        <a:pt x="60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3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2" y="24"/>
                      </a:cubicBezTo>
                      <a:cubicBezTo>
                        <a:pt x="62" y="24"/>
                        <a:pt x="62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2" y="24"/>
                        <a:pt x="62" y="23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3" y="24"/>
                        <a:pt x="63" y="24"/>
                        <a:pt x="63" y="23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3"/>
                      </a:cubicBezTo>
                      <a:cubicBezTo>
                        <a:pt x="63" y="23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3" y="24"/>
                        <a:pt x="63" y="24"/>
                        <a:pt x="63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3" y="24"/>
                        <a:pt x="63" y="23"/>
                      </a:cubicBezTo>
                      <a:cubicBezTo>
                        <a:pt x="63" y="23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4"/>
                        <a:pt x="64" y="24"/>
                        <a:pt x="64" y="24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3" y="23"/>
                      </a:cubicBezTo>
                      <a:cubicBezTo>
                        <a:pt x="63" y="23"/>
                        <a:pt x="63" y="23"/>
                        <a:pt x="62" y="23"/>
                      </a:cubicBezTo>
                      <a:cubicBezTo>
                        <a:pt x="62" y="23"/>
                        <a:pt x="62" y="23"/>
                        <a:pt x="62" y="23"/>
                      </a:cubicBezTo>
                      <a:cubicBezTo>
                        <a:pt x="62" y="23"/>
                        <a:pt x="62" y="22"/>
                        <a:pt x="62" y="22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62" y="22"/>
                        <a:pt x="62" y="22"/>
                        <a:pt x="62" y="22"/>
                      </a:cubicBezTo>
                      <a:cubicBezTo>
                        <a:pt x="62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2"/>
                        <a:pt x="61" y="22"/>
                      </a:cubicBezTo>
                      <a:cubicBezTo>
                        <a:pt x="61" y="22"/>
                        <a:pt x="61" y="21"/>
                        <a:pt x="61" y="21"/>
                      </a:cubicBezTo>
                      <a:cubicBezTo>
                        <a:pt x="61" y="21"/>
                        <a:pt x="61" y="21"/>
                        <a:pt x="61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59" y="21"/>
                        <a:pt x="59" y="20"/>
                        <a:pt x="59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7" y="19"/>
                        <a:pt x="57" y="19"/>
                        <a:pt x="57" y="19"/>
                      </a:cubicBezTo>
                      <a:cubicBezTo>
                        <a:pt x="57" y="19"/>
                        <a:pt x="58" y="19"/>
                        <a:pt x="58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8" y="19"/>
                        <a:pt x="58" y="19"/>
                        <a:pt x="58" y="20"/>
                      </a:cubicBezTo>
                      <a:cubicBezTo>
                        <a:pt x="58" y="20"/>
                        <a:pt x="58" y="20"/>
                        <a:pt x="58" y="20"/>
                      </a:cubicBezTo>
                      <a:cubicBezTo>
                        <a:pt x="58" y="20"/>
                        <a:pt x="58" y="20"/>
                        <a:pt x="59" y="20"/>
                      </a:cubicBezTo>
                      <a:cubicBezTo>
                        <a:pt x="58" y="19"/>
                        <a:pt x="58" y="19"/>
                        <a:pt x="57" y="19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5" y="18"/>
                        <a:pt x="55" y="18"/>
                        <a:pt x="55" y="18"/>
                      </a:cubicBezTo>
                      <a:cubicBezTo>
                        <a:pt x="55" y="18"/>
                        <a:pt x="55" y="18"/>
                        <a:pt x="54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1" y="16"/>
                        <a:pt x="51" y="16"/>
                        <a:pt x="51" y="16"/>
                      </a:cubicBezTo>
                      <a:cubicBezTo>
                        <a:pt x="50" y="16"/>
                        <a:pt x="50" y="16"/>
                        <a:pt x="49" y="16"/>
                      </a:cubicBezTo>
                      <a:cubicBezTo>
                        <a:pt x="49" y="16"/>
                        <a:pt x="49" y="16"/>
                        <a:pt x="49" y="16"/>
                      </a:cubicBezTo>
                      <a:cubicBezTo>
                        <a:pt x="49" y="15"/>
                        <a:pt x="49" y="15"/>
                        <a:pt x="49" y="15"/>
                      </a:cubicBezTo>
                      <a:cubicBezTo>
                        <a:pt x="50" y="16"/>
                        <a:pt x="51" y="16"/>
                        <a:pt x="52" y="17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7"/>
                        <a:pt x="52" y="17"/>
                        <a:pt x="52" y="17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3" y="16"/>
                        <a:pt x="53" y="16"/>
                        <a:pt x="54" y="17"/>
                      </a:cubicBezTo>
                      <a:cubicBezTo>
                        <a:pt x="55" y="17"/>
                        <a:pt x="55" y="17"/>
                        <a:pt x="56" y="18"/>
                      </a:cubicBezTo>
                      <a:cubicBezTo>
                        <a:pt x="55" y="17"/>
                        <a:pt x="53" y="16"/>
                        <a:pt x="52" y="16"/>
                      </a:cubicBezTo>
                      <a:cubicBezTo>
                        <a:pt x="53" y="16"/>
                        <a:pt x="55" y="17"/>
                        <a:pt x="56" y="18"/>
                      </a:cubicBezTo>
                      <a:cubicBezTo>
                        <a:pt x="56" y="18"/>
                        <a:pt x="56" y="18"/>
                        <a:pt x="57" y="18"/>
                      </a:cubicBezTo>
                      <a:cubicBezTo>
                        <a:pt x="57" y="18"/>
                        <a:pt x="56" y="18"/>
                        <a:pt x="56" y="18"/>
                      </a:cubicBezTo>
                      <a:cubicBezTo>
                        <a:pt x="57" y="18"/>
                        <a:pt x="57" y="18"/>
                        <a:pt x="57" y="18"/>
                      </a:cubicBezTo>
                      <a:cubicBezTo>
                        <a:pt x="57" y="18"/>
                        <a:pt x="58" y="19"/>
                        <a:pt x="58" y="19"/>
                      </a:cubicBezTo>
                      <a:cubicBezTo>
                        <a:pt x="60" y="20"/>
                        <a:pt x="62" y="21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9" y="24"/>
                        <a:pt x="73" y="26"/>
                        <a:pt x="77" y="28"/>
                      </a:cubicBezTo>
                      <a:cubicBezTo>
                        <a:pt x="77" y="28"/>
                        <a:pt x="77" y="28"/>
                        <a:pt x="77" y="28"/>
                      </a:cubicBezTo>
                      <a:cubicBezTo>
                        <a:pt x="73" y="26"/>
                        <a:pt x="69" y="24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2" y="21"/>
                        <a:pt x="60" y="20"/>
                        <a:pt x="58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8" y="19"/>
                        <a:pt x="57" y="19"/>
                        <a:pt x="57" y="19"/>
                      </a:cubicBezTo>
                      <a:cubicBezTo>
                        <a:pt x="58" y="19"/>
                        <a:pt x="58" y="19"/>
                        <a:pt x="59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ubicBezTo>
                        <a:pt x="59" y="20"/>
                        <a:pt x="59" y="20"/>
                        <a:pt x="60" y="20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0"/>
                        <a:pt x="61" y="21"/>
                        <a:pt x="61" y="21"/>
                      </a:cubicBezTo>
                      <a:cubicBezTo>
                        <a:pt x="61" y="21"/>
                        <a:pt x="61" y="21"/>
                        <a:pt x="61" y="21"/>
                      </a:cubicBezTo>
                      <a:cubicBezTo>
                        <a:pt x="61" y="21"/>
                        <a:pt x="61" y="21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3" y="22"/>
                        <a:pt x="63" y="22"/>
                        <a:pt x="64" y="22"/>
                      </a:cubicBezTo>
                      <a:cubicBezTo>
                        <a:pt x="63" y="22"/>
                        <a:pt x="63" y="22"/>
                        <a:pt x="63" y="22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4" y="23"/>
                        <a:pt x="64" y="23"/>
                        <a:pt x="64" y="23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5" y="24"/>
                        <a:pt x="65" y="24"/>
                        <a:pt x="66" y="24"/>
                      </a:cubicBezTo>
                      <a:cubicBezTo>
                        <a:pt x="66" y="24"/>
                        <a:pt x="66" y="24"/>
                        <a:pt x="66" y="24"/>
                      </a:cubicBezTo>
                      <a:cubicBezTo>
                        <a:pt x="66" y="25"/>
                        <a:pt x="66" y="25"/>
                        <a:pt x="66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7" y="25"/>
                      </a:cubicBezTo>
                      <a:cubicBezTo>
                        <a:pt x="67" y="25"/>
                        <a:pt x="67" y="25"/>
                        <a:pt x="68" y="25"/>
                      </a:cubicBezTo>
                      <a:cubicBezTo>
                        <a:pt x="68" y="25"/>
                        <a:pt x="68" y="25"/>
                        <a:pt x="68" y="25"/>
                      </a:cubicBezTo>
                      <a:cubicBezTo>
                        <a:pt x="68" y="25"/>
                        <a:pt x="68" y="25"/>
                        <a:pt x="68" y="25"/>
                      </a:cubicBezTo>
                      <a:cubicBezTo>
                        <a:pt x="68" y="25"/>
                        <a:pt x="68" y="26"/>
                        <a:pt x="69" y="26"/>
                      </a:cubicBezTo>
                      <a:cubicBezTo>
                        <a:pt x="69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71" y="26"/>
                        <a:pt x="71" y="27"/>
                        <a:pt x="72" y="27"/>
                      </a:cubicBezTo>
                      <a:cubicBezTo>
                        <a:pt x="72" y="27"/>
                        <a:pt x="72" y="27"/>
                        <a:pt x="72" y="27"/>
                      </a:cubicBezTo>
                      <a:cubicBezTo>
                        <a:pt x="72" y="27"/>
                        <a:pt x="72" y="27"/>
                        <a:pt x="72" y="27"/>
                      </a:cubicBezTo>
                      <a:cubicBezTo>
                        <a:pt x="72" y="27"/>
                        <a:pt x="72" y="27"/>
                        <a:pt x="72" y="27"/>
                      </a:cubicBezTo>
                      <a:cubicBezTo>
                        <a:pt x="72" y="27"/>
                        <a:pt x="72" y="27"/>
                        <a:pt x="72" y="27"/>
                      </a:cubicBezTo>
                      <a:cubicBezTo>
                        <a:pt x="72" y="27"/>
                        <a:pt x="73" y="27"/>
                        <a:pt x="74" y="28"/>
                      </a:cubicBezTo>
                      <a:cubicBezTo>
                        <a:pt x="74" y="28"/>
                        <a:pt x="74" y="28"/>
                        <a:pt x="75" y="28"/>
                      </a:cubicBezTo>
                      <a:cubicBezTo>
                        <a:pt x="75" y="28"/>
                        <a:pt x="75" y="28"/>
                        <a:pt x="75" y="29"/>
                      </a:cubicBezTo>
                      <a:cubicBezTo>
                        <a:pt x="75" y="29"/>
                        <a:pt x="75" y="28"/>
                        <a:pt x="75" y="28"/>
                      </a:cubicBezTo>
                      <a:cubicBezTo>
                        <a:pt x="75" y="29"/>
                        <a:pt x="75" y="29"/>
                        <a:pt x="76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4" y="28"/>
                        <a:pt x="74" y="28"/>
                        <a:pt x="73" y="28"/>
                      </a:cubicBezTo>
                      <a:cubicBezTo>
                        <a:pt x="74" y="28"/>
                        <a:pt x="74" y="29"/>
                        <a:pt x="74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6" y="30"/>
                        <a:pt x="77" y="31"/>
                        <a:pt x="79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80" y="32"/>
                        <a:pt x="80" y="32"/>
                        <a:pt x="80" y="32"/>
                      </a:cubicBezTo>
                      <a:cubicBezTo>
                        <a:pt x="80" y="32"/>
                        <a:pt x="80" y="32"/>
                        <a:pt x="80" y="32"/>
                      </a:cubicBezTo>
                      <a:cubicBezTo>
                        <a:pt x="80" y="32"/>
                        <a:pt x="80" y="32"/>
                        <a:pt x="80" y="32"/>
                      </a:cubicBezTo>
                      <a:cubicBezTo>
                        <a:pt x="81" y="33"/>
                        <a:pt x="81" y="33"/>
                        <a:pt x="81" y="33"/>
                      </a:cubicBezTo>
                      <a:cubicBezTo>
                        <a:pt x="81" y="32"/>
                        <a:pt x="81" y="32"/>
                        <a:pt x="80" y="32"/>
                      </a:cubicBezTo>
                      <a:cubicBezTo>
                        <a:pt x="81" y="32"/>
                        <a:pt x="81" y="33"/>
                        <a:pt x="81" y="33"/>
                      </a:cubicBezTo>
                      <a:cubicBezTo>
                        <a:pt x="81" y="33"/>
                        <a:pt x="81" y="33"/>
                        <a:pt x="81" y="33"/>
                      </a:cubicBezTo>
                      <a:cubicBezTo>
                        <a:pt x="84" y="34"/>
                        <a:pt x="84" y="34"/>
                        <a:pt x="86" y="36"/>
                      </a:cubicBezTo>
                      <a:cubicBezTo>
                        <a:pt x="86" y="36"/>
                        <a:pt x="86" y="36"/>
                        <a:pt x="87" y="36"/>
                      </a:cubicBezTo>
                      <a:cubicBezTo>
                        <a:pt x="87" y="36"/>
                        <a:pt x="87" y="36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8" y="37"/>
                        <a:pt x="88" y="37"/>
                        <a:pt x="88" y="38"/>
                      </a:cubicBezTo>
                      <a:cubicBezTo>
                        <a:pt x="88" y="38"/>
                        <a:pt x="88" y="38"/>
                        <a:pt x="88" y="38"/>
                      </a:cubicBezTo>
                      <a:cubicBezTo>
                        <a:pt x="88" y="38"/>
                        <a:pt x="88" y="38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7"/>
                      </a:cubicBezTo>
                      <a:cubicBezTo>
                        <a:pt x="87" y="37"/>
                        <a:pt x="87" y="37"/>
                        <a:pt x="87" y="38"/>
                      </a:cubicBezTo>
                      <a:cubicBezTo>
                        <a:pt x="88" y="38"/>
                        <a:pt x="88" y="38"/>
                        <a:pt x="88" y="38"/>
                      </a:cubicBezTo>
                      <a:cubicBezTo>
                        <a:pt x="88" y="38"/>
                        <a:pt x="88" y="38"/>
                        <a:pt x="88" y="38"/>
                      </a:cubicBezTo>
                      <a:cubicBezTo>
                        <a:pt x="88" y="39"/>
                        <a:pt x="90" y="41"/>
                        <a:pt x="90" y="41"/>
                      </a:cubicBezTo>
                      <a:cubicBezTo>
                        <a:pt x="90" y="41"/>
                        <a:pt x="90" y="41"/>
                        <a:pt x="91" y="41"/>
                      </a:cubicBezTo>
                      <a:cubicBezTo>
                        <a:pt x="91" y="41"/>
                        <a:pt x="91" y="41"/>
                        <a:pt x="91" y="41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2" y="42"/>
                        <a:pt x="92" y="42"/>
                        <a:pt x="92" y="42"/>
                      </a:cubicBezTo>
                      <a:cubicBezTo>
                        <a:pt x="92" y="42"/>
                        <a:pt x="92" y="42"/>
                        <a:pt x="92" y="42"/>
                      </a:cubicBezTo>
                      <a:cubicBezTo>
                        <a:pt x="92" y="42"/>
                        <a:pt x="92" y="42"/>
                        <a:pt x="92" y="42"/>
                      </a:cubicBezTo>
                      <a:cubicBezTo>
                        <a:pt x="92" y="42"/>
                        <a:pt x="92" y="42"/>
                        <a:pt x="92" y="42"/>
                      </a:cubicBezTo>
                      <a:cubicBezTo>
                        <a:pt x="92" y="42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3" y="43"/>
                        <a:pt x="93" y="43"/>
                        <a:pt x="93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2" y="43"/>
                        <a:pt x="92" y="43"/>
                        <a:pt x="92" y="43"/>
                      </a:cubicBezTo>
                      <a:cubicBezTo>
                        <a:pt x="91" y="43"/>
                        <a:pt x="91" y="43"/>
                        <a:pt x="91" y="43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1" y="42"/>
                        <a:pt x="91" y="42"/>
                      </a:cubicBezTo>
                      <a:cubicBezTo>
                        <a:pt x="91" y="42"/>
                        <a:pt x="91" y="42"/>
                        <a:pt x="91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90" y="42"/>
                        <a:pt x="90" y="42"/>
                        <a:pt x="90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89" y="42"/>
                        <a:pt x="89" y="42"/>
                        <a:pt x="89" y="42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0" y="43"/>
                        <a:pt x="90" y="43"/>
                        <a:pt x="90" y="43"/>
                      </a:cubicBezTo>
                      <a:cubicBezTo>
                        <a:pt x="91" y="43"/>
                        <a:pt x="91" y="43"/>
                        <a:pt x="9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44"/>
                        <a:pt x="91" y="44"/>
                        <a:pt x="91" y="44"/>
                      </a:cubicBezTo>
                      <a:cubicBezTo>
                        <a:pt x="91" y="44"/>
                        <a:pt x="91" y="44"/>
                        <a:pt x="92" y="44"/>
                      </a:cubicBezTo>
                      <a:cubicBezTo>
                        <a:pt x="91" y="44"/>
                        <a:pt x="91" y="44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2" y="45"/>
                      </a:cubicBezTo>
                      <a:cubicBezTo>
                        <a:pt x="92" y="45"/>
                        <a:pt x="92" y="45"/>
                        <a:pt x="92" y="45"/>
                      </a:cubicBezTo>
                      <a:cubicBezTo>
                        <a:pt x="94" y="46"/>
                        <a:pt x="96" y="48"/>
                        <a:pt x="99" y="49"/>
                      </a:cubicBezTo>
                      <a:cubicBezTo>
                        <a:pt x="96" y="48"/>
                        <a:pt x="94" y="46"/>
                        <a:pt x="92" y="45"/>
                      </a:cubicBezTo>
                      <a:cubicBezTo>
                        <a:pt x="92" y="45"/>
                        <a:pt x="92" y="45"/>
                        <a:pt x="92" y="45"/>
                      </a:cubicBezTo>
                      <a:cubicBezTo>
                        <a:pt x="92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5"/>
                      </a:cubicBezTo>
                      <a:cubicBezTo>
                        <a:pt x="91" y="45"/>
                        <a:pt x="91" y="45"/>
                        <a:pt x="91" y="44"/>
                      </a:cubicBezTo>
                      <a:cubicBezTo>
                        <a:pt x="91" y="44"/>
                        <a:pt x="91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3"/>
                        <a:pt x="89" y="43"/>
                        <a:pt x="89" y="43"/>
                      </a:cubicBezTo>
                      <a:cubicBezTo>
                        <a:pt x="89" y="43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90" y="44"/>
                        <a:pt x="90" y="44"/>
                        <a:pt x="90" y="44"/>
                      </a:cubicBezTo>
                      <a:cubicBezTo>
                        <a:pt x="90" y="44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5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89" y="44"/>
                        <a:pt x="89" y="44"/>
                      </a:cubicBezTo>
                      <a:cubicBezTo>
                        <a:pt x="89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7" y="44"/>
                      </a:cubicBezTo>
                      <a:cubicBezTo>
                        <a:pt x="87" y="44"/>
                        <a:pt x="88" y="44"/>
                        <a:pt x="88" y="44"/>
                      </a:cubicBezTo>
                      <a:cubicBezTo>
                        <a:pt x="88" y="44"/>
                        <a:pt x="88" y="44"/>
                        <a:pt x="88" y="43"/>
                      </a:cubicBezTo>
                      <a:cubicBezTo>
                        <a:pt x="88" y="43"/>
                        <a:pt x="88" y="43"/>
                        <a:pt x="88" y="43"/>
                      </a:cubicBezTo>
                      <a:cubicBezTo>
                        <a:pt x="88" y="43"/>
                        <a:pt x="88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4"/>
                        <a:pt x="87" y="44"/>
                      </a:cubicBezTo>
                      <a:cubicBezTo>
                        <a:pt x="87" y="43"/>
                        <a:pt x="87" y="43"/>
                        <a:pt x="86" y="43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6" y="42"/>
                        <a:pt x="85" y="42"/>
                        <a:pt x="85" y="42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5" y="42"/>
                        <a:pt x="86" y="42"/>
                        <a:pt x="86" y="42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3"/>
                        <a:pt x="87" y="43"/>
                        <a:pt x="87" y="43"/>
                      </a:cubicBezTo>
                      <a:cubicBezTo>
                        <a:pt x="87" y="42"/>
                        <a:pt x="86" y="42"/>
                        <a:pt x="86" y="42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5" y="41"/>
                        <a:pt x="85" y="41"/>
                        <a:pt x="85" y="42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85" y="41"/>
                        <a:pt x="85" y="42"/>
                        <a:pt x="85" y="42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5" y="42"/>
                        <a:pt x="85" y="42"/>
                        <a:pt x="85" y="42"/>
                      </a:cubicBezTo>
                      <a:cubicBezTo>
                        <a:pt x="85" y="42"/>
                        <a:pt x="85" y="42"/>
                        <a:pt x="84" y="4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84" y="42"/>
                        <a:pt x="84" y="42"/>
                        <a:pt x="84" y="42"/>
                      </a:cubicBezTo>
                      <a:cubicBezTo>
                        <a:pt x="84" y="41"/>
                        <a:pt x="84" y="41"/>
                        <a:pt x="84" y="41"/>
                      </a:cubicBezTo>
                      <a:cubicBezTo>
                        <a:pt x="84" y="41"/>
                        <a:pt x="84" y="41"/>
                        <a:pt x="84" y="41"/>
                      </a:cubicBezTo>
                      <a:cubicBezTo>
                        <a:pt x="84" y="41"/>
                        <a:pt x="84" y="41"/>
                        <a:pt x="84" y="41"/>
                      </a:cubicBezTo>
                      <a:cubicBezTo>
                        <a:pt x="84" y="41"/>
                        <a:pt x="84" y="41"/>
                        <a:pt x="84" y="41"/>
                      </a:cubicBezTo>
                      <a:cubicBezTo>
                        <a:pt x="84" y="41"/>
                        <a:pt x="84" y="41"/>
                        <a:pt x="83" y="41"/>
                      </a:cubicBezTo>
                      <a:cubicBezTo>
                        <a:pt x="84" y="41"/>
                        <a:pt x="84" y="41"/>
                        <a:pt x="84" y="41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3" y="40"/>
                        <a:pt x="83" y="40"/>
                        <a:pt x="82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40"/>
                        <a:pt x="82" y="40"/>
                        <a:pt x="83" y="40"/>
                      </a:cubicBezTo>
                      <a:cubicBezTo>
                        <a:pt x="83" y="40"/>
                        <a:pt x="83" y="40"/>
                        <a:pt x="83" y="40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39"/>
                        <a:pt x="82" y="39"/>
                        <a:pt x="81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39"/>
                        <a:pt x="81" y="39"/>
                        <a:pt x="81" y="39"/>
                      </a:cubicBezTo>
                      <a:cubicBezTo>
                        <a:pt x="81" y="39"/>
                        <a:pt x="81" y="39"/>
                        <a:pt x="80" y="39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80" y="39"/>
                        <a:pt x="80" y="39"/>
                        <a:pt x="80" y="39"/>
                      </a:cubicBezTo>
                      <a:cubicBezTo>
                        <a:pt x="79" y="38"/>
                        <a:pt x="79" y="38"/>
                        <a:pt x="79" y="38"/>
                      </a:cubicBezTo>
                      <a:cubicBezTo>
                        <a:pt x="79" y="38"/>
                        <a:pt x="79" y="38"/>
                        <a:pt x="79" y="38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78" y="38"/>
                        <a:pt x="78" y="38"/>
                        <a:pt x="77" y="37"/>
                      </a:cubicBezTo>
                      <a:cubicBezTo>
                        <a:pt x="77" y="37"/>
                        <a:pt x="77" y="37"/>
                        <a:pt x="77" y="37"/>
                      </a:cubicBezTo>
                      <a:cubicBezTo>
                        <a:pt x="77" y="37"/>
                        <a:pt x="77" y="37"/>
                        <a:pt x="77" y="37"/>
                      </a:cubicBezTo>
                      <a:cubicBezTo>
                        <a:pt x="77" y="37"/>
                        <a:pt x="76" y="37"/>
                        <a:pt x="76" y="37"/>
                      </a:cubicBezTo>
                      <a:cubicBezTo>
                        <a:pt x="76" y="37"/>
                        <a:pt x="76" y="37"/>
                        <a:pt x="76" y="37"/>
                      </a:cubicBezTo>
                      <a:cubicBezTo>
                        <a:pt x="76" y="37"/>
                        <a:pt x="76" y="37"/>
                        <a:pt x="77" y="38"/>
                      </a:cubicBezTo>
                      <a:cubicBezTo>
                        <a:pt x="78" y="39"/>
                        <a:pt x="78" y="39"/>
                        <a:pt x="79" y="39"/>
                      </a:cubicBezTo>
                      <a:cubicBezTo>
                        <a:pt x="79" y="39"/>
                        <a:pt x="78" y="39"/>
                        <a:pt x="78" y="39"/>
                      </a:cubicBezTo>
                      <a:cubicBezTo>
                        <a:pt x="78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40"/>
                        <a:pt x="79" y="40"/>
                        <a:pt x="80" y="41"/>
                      </a:cubicBezTo>
                      <a:cubicBezTo>
                        <a:pt x="80" y="41"/>
                        <a:pt x="80" y="41"/>
                        <a:pt x="80" y="40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41"/>
                        <a:pt x="80" y="41"/>
                        <a:pt x="81" y="41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41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79" y="40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8"/>
                        <a:pt x="79" y="38"/>
                      </a:cubicBezTo>
                      <a:cubicBezTo>
                        <a:pt x="79" y="38"/>
                        <a:pt x="79" y="39"/>
                        <a:pt x="79" y="39"/>
                      </a:cubicBezTo>
                      <a:cubicBezTo>
                        <a:pt x="79" y="39"/>
                        <a:pt x="79" y="38"/>
                        <a:pt x="79" y="38"/>
                      </a:cubicBezTo>
                      <a:cubicBezTo>
                        <a:pt x="79" y="38"/>
                        <a:pt x="79" y="38"/>
                        <a:pt x="79" y="38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80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1" y="40"/>
                        <a:pt x="81" y="40"/>
                        <a:pt x="81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1" y="41"/>
                        <a:pt x="81" y="41"/>
                        <a:pt x="80" y="41"/>
                      </a:cubicBezTo>
                      <a:cubicBezTo>
                        <a:pt x="81" y="41"/>
                        <a:pt x="81" y="41"/>
                        <a:pt x="82" y="41"/>
                      </a:cubicBezTo>
                      <a:cubicBezTo>
                        <a:pt x="82" y="42"/>
                        <a:pt x="82" y="42"/>
                        <a:pt x="82" y="42"/>
                      </a:cubicBezTo>
                      <a:cubicBezTo>
                        <a:pt x="81" y="41"/>
                        <a:pt x="81" y="41"/>
                        <a:pt x="81" y="41"/>
                      </a:cubicBezTo>
                      <a:cubicBezTo>
                        <a:pt x="82" y="42"/>
                        <a:pt x="82" y="42"/>
                        <a:pt x="83" y="42"/>
                      </a:cubicBez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4" y="43"/>
                        <a:pt x="84" y="43"/>
                        <a:pt x="84" y="43"/>
                      </a:cubicBezTo>
                      <a:cubicBezTo>
                        <a:pt x="85" y="43"/>
                        <a:pt x="85" y="43"/>
                        <a:pt x="85" y="43"/>
                      </a:cubicBezTo>
                      <a:cubicBezTo>
                        <a:pt x="85" y="43"/>
                        <a:pt x="85" y="43"/>
                        <a:pt x="85" y="43"/>
                      </a:cubicBezTo>
                      <a:cubicBezTo>
                        <a:pt x="85" y="43"/>
                        <a:pt x="86" y="43"/>
                        <a:pt x="86" y="44"/>
                      </a:cubicBezTo>
                      <a:cubicBezTo>
                        <a:pt x="86" y="44"/>
                        <a:pt x="86" y="44"/>
                        <a:pt x="86" y="44"/>
                      </a:cubicBezTo>
                      <a:cubicBezTo>
                        <a:pt x="87" y="44"/>
                        <a:pt x="87" y="44"/>
                        <a:pt x="87" y="44"/>
                      </a:cubicBezTo>
                      <a:cubicBezTo>
                        <a:pt x="87" y="44"/>
                        <a:pt x="87" y="44"/>
                        <a:pt x="87" y="44"/>
                      </a:cubicBezTo>
                      <a:cubicBezTo>
                        <a:pt x="87" y="44"/>
                        <a:pt x="87" y="44"/>
                        <a:pt x="87" y="44"/>
                      </a:cubicBezTo>
                      <a:cubicBezTo>
                        <a:pt x="87" y="44"/>
                        <a:pt x="87" y="44"/>
                        <a:pt x="87" y="44"/>
                      </a:cubicBezTo>
                      <a:cubicBezTo>
                        <a:pt x="88" y="45"/>
                        <a:pt x="88" y="45"/>
                        <a:pt x="88" y="45"/>
                      </a:cubicBezTo>
                      <a:cubicBezTo>
                        <a:pt x="88" y="45"/>
                        <a:pt x="88" y="45"/>
                        <a:pt x="89" y="45"/>
                      </a:cubicBezTo>
                      <a:cubicBezTo>
                        <a:pt x="89" y="45"/>
                        <a:pt x="89" y="45"/>
                        <a:pt x="89" y="45"/>
                      </a:cubicBezTo>
                      <a:cubicBezTo>
                        <a:pt x="89" y="45"/>
                        <a:pt x="89" y="45"/>
                        <a:pt x="89" y="45"/>
                      </a:cubicBezTo>
                      <a:cubicBezTo>
                        <a:pt x="89" y="46"/>
                        <a:pt x="89" y="46"/>
                        <a:pt x="89" y="46"/>
                      </a:cubicBezTo>
                      <a:cubicBezTo>
                        <a:pt x="89" y="46"/>
                        <a:pt x="90" y="46"/>
                        <a:pt x="90" y="46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1" y="46"/>
                        <a:pt x="91" y="46"/>
                        <a:pt x="91" y="46"/>
                      </a:cubicBezTo>
                      <a:cubicBezTo>
                        <a:pt x="91" y="47"/>
                        <a:pt x="91" y="47"/>
                        <a:pt x="91" y="47"/>
                      </a:cubicBezTo>
                      <a:cubicBezTo>
                        <a:pt x="91" y="47"/>
                        <a:pt x="92" y="47"/>
                        <a:pt x="92" y="46"/>
                      </a:cubicBezTo>
                      <a:cubicBezTo>
                        <a:pt x="92" y="46"/>
                        <a:pt x="92" y="46"/>
                        <a:pt x="92" y="46"/>
                      </a:cubicBezTo>
                      <a:cubicBezTo>
                        <a:pt x="92" y="46"/>
                        <a:pt x="92" y="46"/>
                        <a:pt x="92" y="47"/>
                      </a:cubicBezTo>
                      <a:cubicBezTo>
                        <a:pt x="92" y="47"/>
                        <a:pt x="92" y="47"/>
                        <a:pt x="92" y="46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92" y="48"/>
                        <a:pt x="93" y="48"/>
                        <a:pt x="93" y="48"/>
                      </a:cubicBezTo>
                      <a:cubicBezTo>
                        <a:pt x="93" y="48"/>
                        <a:pt x="93" y="48"/>
                        <a:pt x="93" y="48"/>
                      </a:cubicBezTo>
                      <a:cubicBezTo>
                        <a:pt x="93" y="48"/>
                        <a:pt x="93" y="48"/>
                        <a:pt x="93" y="48"/>
                      </a:cubicBezTo>
                      <a:cubicBezTo>
                        <a:pt x="93" y="48"/>
                        <a:pt x="93" y="48"/>
                        <a:pt x="93" y="48"/>
                      </a:cubicBezTo>
                      <a:cubicBezTo>
                        <a:pt x="93" y="48"/>
                        <a:pt x="93" y="48"/>
                        <a:pt x="92" y="48"/>
                      </a:cubicBezTo>
                      <a:cubicBezTo>
                        <a:pt x="92" y="48"/>
                        <a:pt x="92" y="48"/>
                        <a:pt x="92" y="49"/>
                      </a:cubicBezTo>
                      <a:cubicBezTo>
                        <a:pt x="92" y="49"/>
                        <a:pt x="92" y="49"/>
                        <a:pt x="93" y="49"/>
                      </a:cubicBezTo>
                      <a:cubicBezTo>
                        <a:pt x="93" y="49"/>
                        <a:pt x="93" y="49"/>
                        <a:pt x="93" y="49"/>
                      </a:cubicBezTo>
                      <a:cubicBezTo>
                        <a:pt x="93" y="49"/>
                        <a:pt x="94" y="49"/>
                        <a:pt x="94" y="50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94" y="50"/>
                        <a:pt x="94" y="50"/>
                        <a:pt x="94" y="50"/>
                      </a:cubicBezTo>
                      <a:cubicBezTo>
                        <a:pt x="94" y="50"/>
                        <a:pt x="94" y="50"/>
                        <a:pt x="93" y="49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3" y="50"/>
                        <a:pt x="93" y="50"/>
                        <a:pt x="93" y="50"/>
                      </a:cubicBezTo>
                      <a:cubicBezTo>
                        <a:pt x="93" y="51"/>
                        <a:pt x="94" y="51"/>
                        <a:pt x="95" y="52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5" y="52"/>
                        <a:pt x="95" y="52"/>
                        <a:pt x="96" y="52"/>
                      </a:cubicBezTo>
                      <a:cubicBezTo>
                        <a:pt x="96" y="52"/>
                        <a:pt x="96" y="52"/>
                        <a:pt x="96" y="52"/>
                      </a:cubicBezTo>
                      <a:cubicBezTo>
                        <a:pt x="96" y="52"/>
                        <a:pt x="96" y="52"/>
                        <a:pt x="96" y="52"/>
                      </a:cubicBezTo>
                      <a:cubicBezTo>
                        <a:pt x="96" y="52"/>
                        <a:pt x="96" y="52"/>
                        <a:pt x="96" y="52"/>
                      </a:cubicBezTo>
                      <a:cubicBezTo>
                        <a:pt x="96" y="52"/>
                        <a:pt x="96" y="52"/>
                        <a:pt x="96" y="52"/>
                      </a:cubicBezTo>
                      <a:cubicBezTo>
                        <a:pt x="96" y="52"/>
                        <a:pt x="96" y="52"/>
                        <a:pt x="96" y="52"/>
                      </a:cubicBezTo>
                      <a:cubicBezTo>
                        <a:pt x="96" y="52"/>
                        <a:pt x="96" y="53"/>
                        <a:pt x="97" y="53"/>
                      </a:cubicBezTo>
                      <a:cubicBezTo>
                        <a:pt x="97" y="54"/>
                        <a:pt x="97" y="54"/>
                        <a:pt x="97" y="54"/>
                      </a:cubicBezTo>
                      <a:cubicBezTo>
                        <a:pt x="96" y="54"/>
                        <a:pt x="96" y="53"/>
                        <a:pt x="96" y="53"/>
                      </a:cubicBezTo>
                      <a:cubicBezTo>
                        <a:pt x="96" y="53"/>
                        <a:pt x="96" y="53"/>
                        <a:pt x="96" y="53"/>
                      </a:cubicBezTo>
                      <a:cubicBezTo>
                        <a:pt x="95" y="52"/>
                        <a:pt x="95" y="52"/>
                        <a:pt x="95" y="52"/>
                      </a:cubicBezTo>
                      <a:cubicBezTo>
                        <a:pt x="95" y="52"/>
                        <a:pt x="95" y="53"/>
                        <a:pt x="95" y="53"/>
                      </a:cubicBezTo>
                      <a:cubicBezTo>
                        <a:pt x="95" y="53"/>
                        <a:pt x="95" y="52"/>
                        <a:pt x="95" y="52"/>
                      </a:cubicBezTo>
                      <a:cubicBezTo>
                        <a:pt x="95" y="52"/>
                        <a:pt x="95" y="52"/>
                        <a:pt x="94" y="52"/>
                      </a:cubicBezTo>
                      <a:cubicBezTo>
                        <a:pt x="94" y="52"/>
                        <a:pt x="94" y="52"/>
                        <a:pt x="94" y="52"/>
                      </a:cubicBezTo>
                      <a:cubicBezTo>
                        <a:pt x="94" y="52"/>
                        <a:pt x="94" y="52"/>
                        <a:pt x="94" y="52"/>
                      </a:cubicBezTo>
                      <a:cubicBezTo>
                        <a:pt x="94" y="52"/>
                        <a:pt x="94" y="52"/>
                        <a:pt x="94" y="52"/>
                      </a:cubicBezTo>
                      <a:cubicBezTo>
                        <a:pt x="94" y="52"/>
                        <a:pt x="97" y="55"/>
                        <a:pt x="98" y="55"/>
                      </a:cubicBezTo>
                      <a:cubicBezTo>
                        <a:pt x="98" y="55"/>
                        <a:pt x="98" y="55"/>
                        <a:pt x="98" y="55"/>
                      </a:cubicBezTo>
                      <a:cubicBezTo>
                        <a:pt x="98" y="56"/>
                        <a:pt x="98" y="56"/>
                        <a:pt x="98" y="56"/>
                      </a:cubicBezTo>
                      <a:cubicBezTo>
                        <a:pt x="98" y="56"/>
                        <a:pt x="98" y="56"/>
                        <a:pt x="99" y="56"/>
                      </a:cubicBezTo>
                      <a:cubicBezTo>
                        <a:pt x="99" y="56"/>
                        <a:pt x="99" y="55"/>
                        <a:pt x="99" y="55"/>
                      </a:cubicBezTo>
                      <a:cubicBezTo>
                        <a:pt x="99" y="55"/>
                        <a:pt x="99" y="55"/>
                        <a:pt x="99" y="56"/>
                      </a:cubicBezTo>
                      <a:cubicBezTo>
                        <a:pt x="99" y="56"/>
                        <a:pt x="99" y="56"/>
                        <a:pt x="99" y="56"/>
                      </a:cubicBezTo>
                      <a:cubicBezTo>
                        <a:pt x="99" y="56"/>
                        <a:pt x="99" y="56"/>
                        <a:pt x="99" y="56"/>
                      </a:cubicBezTo>
                      <a:cubicBezTo>
                        <a:pt x="99" y="56"/>
                        <a:pt x="99" y="56"/>
                        <a:pt x="99" y="56"/>
                      </a:cubicBezTo>
                      <a:cubicBezTo>
                        <a:pt x="99" y="56"/>
                        <a:pt x="99" y="56"/>
                        <a:pt x="99" y="57"/>
                      </a:cubicBezTo>
                      <a:cubicBezTo>
                        <a:pt x="99" y="56"/>
                        <a:pt x="99" y="56"/>
                        <a:pt x="99" y="56"/>
                      </a:cubicBezTo>
                      <a:cubicBezTo>
                        <a:pt x="100" y="56"/>
                        <a:pt x="100" y="56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99" y="57"/>
                        <a:pt x="99" y="57"/>
                        <a:pt x="99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1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7"/>
                      </a:cubicBezTo>
                      <a:cubicBezTo>
                        <a:pt x="100" y="57"/>
                        <a:pt x="100" y="57"/>
                        <a:pt x="100" y="58"/>
                      </a:cubicBezTo>
                      <a:cubicBezTo>
                        <a:pt x="100" y="58"/>
                        <a:pt x="100" y="58"/>
                        <a:pt x="100" y="58"/>
                      </a:cubicBezTo>
                      <a:cubicBezTo>
                        <a:pt x="100" y="58"/>
                        <a:pt x="100" y="58"/>
                        <a:pt x="100" y="58"/>
                      </a:cubicBezTo>
                      <a:cubicBezTo>
                        <a:pt x="100" y="58"/>
                        <a:pt x="100" y="58"/>
                        <a:pt x="100" y="58"/>
                      </a:cubicBezTo>
                      <a:cubicBezTo>
                        <a:pt x="100" y="58"/>
                        <a:pt x="100" y="58"/>
                        <a:pt x="100" y="58"/>
                      </a:cubicBezTo>
                      <a:cubicBezTo>
                        <a:pt x="100" y="58"/>
                        <a:pt x="100" y="58"/>
                        <a:pt x="100" y="58"/>
                      </a:cubicBezTo>
                      <a:cubicBezTo>
                        <a:pt x="100" y="58"/>
                        <a:pt x="100" y="58"/>
                        <a:pt x="100" y="58"/>
                      </a:cubicBezTo>
                      <a:cubicBezTo>
                        <a:pt x="100" y="59"/>
                        <a:pt x="100" y="59"/>
                        <a:pt x="100" y="59"/>
                      </a:cubicBezTo>
                      <a:cubicBezTo>
                        <a:pt x="100" y="59"/>
                        <a:pt x="100" y="59"/>
                        <a:pt x="100" y="59"/>
                      </a:cubicBezTo>
                      <a:cubicBezTo>
                        <a:pt x="100" y="59"/>
                        <a:pt x="100" y="59"/>
                        <a:pt x="100" y="59"/>
                      </a:cubicBezTo>
                      <a:cubicBezTo>
                        <a:pt x="100" y="59"/>
                        <a:pt x="100" y="59"/>
                        <a:pt x="100" y="59"/>
                      </a:cubicBezTo>
                      <a:cubicBezTo>
                        <a:pt x="100" y="59"/>
                        <a:pt x="100" y="60"/>
                        <a:pt x="100" y="60"/>
                      </a:cubicBezTo>
                      <a:cubicBezTo>
                        <a:pt x="100" y="60"/>
                        <a:pt x="100" y="60"/>
                        <a:pt x="100" y="60"/>
                      </a:cubicBezTo>
                      <a:cubicBezTo>
                        <a:pt x="100" y="60"/>
                        <a:pt x="100" y="60"/>
                        <a:pt x="100" y="60"/>
                      </a:cubicBezTo>
                      <a:cubicBezTo>
                        <a:pt x="101" y="61"/>
                        <a:pt x="101" y="61"/>
                        <a:pt x="102" y="61"/>
                      </a:cubicBezTo>
                      <a:cubicBezTo>
                        <a:pt x="102" y="61"/>
                        <a:pt x="102" y="61"/>
                        <a:pt x="102" y="61"/>
                      </a:cubicBezTo>
                      <a:cubicBezTo>
                        <a:pt x="102" y="62"/>
                        <a:pt x="102" y="62"/>
                        <a:pt x="102" y="62"/>
                      </a:cubicBezTo>
                      <a:cubicBezTo>
                        <a:pt x="102" y="62"/>
                        <a:pt x="102" y="62"/>
                        <a:pt x="103" y="62"/>
                      </a:cubicBezTo>
                      <a:cubicBezTo>
                        <a:pt x="103" y="62"/>
                        <a:pt x="103" y="62"/>
                        <a:pt x="103" y="62"/>
                      </a:cubicBezTo>
                      <a:cubicBezTo>
                        <a:pt x="104" y="62"/>
                        <a:pt x="104" y="61"/>
                        <a:pt x="104" y="60"/>
                      </a:cubicBezTo>
                      <a:cubicBezTo>
                        <a:pt x="104" y="60"/>
                        <a:pt x="104" y="60"/>
                        <a:pt x="104" y="60"/>
                      </a:cubicBezTo>
                      <a:cubicBezTo>
                        <a:pt x="104" y="61"/>
                        <a:pt x="104" y="62"/>
                        <a:pt x="103" y="62"/>
                      </a:cubicBezTo>
                      <a:cubicBezTo>
                        <a:pt x="103" y="62"/>
                        <a:pt x="103" y="63"/>
                        <a:pt x="103" y="63"/>
                      </a:cubicBezTo>
                      <a:cubicBezTo>
                        <a:pt x="103" y="63"/>
                        <a:pt x="103" y="63"/>
                        <a:pt x="103" y="63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63"/>
                        <a:pt x="104" y="63"/>
                        <a:pt x="104" y="63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4"/>
                        <a:pt x="104" y="64"/>
                        <a:pt x="104" y="64"/>
                      </a:cubicBezTo>
                      <a:cubicBezTo>
                        <a:pt x="104" y="65"/>
                        <a:pt x="104" y="65"/>
                        <a:pt x="105" y="65"/>
                      </a:cubicBezTo>
                      <a:cubicBezTo>
                        <a:pt x="105" y="65"/>
                        <a:pt x="105" y="65"/>
                        <a:pt x="105" y="65"/>
                      </a:cubicBezTo>
                      <a:cubicBezTo>
                        <a:pt x="105" y="66"/>
                        <a:pt x="105" y="66"/>
                        <a:pt x="105" y="66"/>
                      </a:cubicBezTo>
                      <a:cubicBezTo>
                        <a:pt x="105" y="66"/>
                        <a:pt x="105" y="66"/>
                        <a:pt x="105" y="66"/>
                      </a:cubicBezTo>
                      <a:cubicBezTo>
                        <a:pt x="105" y="66"/>
                        <a:pt x="105" y="66"/>
                        <a:pt x="105" y="66"/>
                      </a:cubicBezTo>
                      <a:cubicBezTo>
                        <a:pt x="105" y="66"/>
                        <a:pt x="105" y="67"/>
                        <a:pt x="105" y="67"/>
                      </a:cubicBezTo>
                      <a:cubicBezTo>
                        <a:pt x="104" y="67"/>
                        <a:pt x="104" y="67"/>
                        <a:pt x="104" y="67"/>
                      </a:cubicBezTo>
                      <a:cubicBezTo>
                        <a:pt x="104" y="67"/>
                        <a:pt x="104" y="66"/>
                        <a:pt x="103" y="66"/>
                      </a:cubicBezTo>
                      <a:cubicBezTo>
                        <a:pt x="103" y="66"/>
                        <a:pt x="103" y="67"/>
                        <a:pt x="103" y="67"/>
                      </a:cubicBezTo>
                      <a:cubicBezTo>
                        <a:pt x="103" y="67"/>
                        <a:pt x="103" y="67"/>
                        <a:pt x="103" y="67"/>
                      </a:cubicBezTo>
                      <a:cubicBezTo>
                        <a:pt x="103" y="67"/>
                        <a:pt x="103" y="67"/>
                        <a:pt x="103" y="67"/>
                      </a:cubicBezTo>
                      <a:cubicBezTo>
                        <a:pt x="103" y="67"/>
                        <a:pt x="103" y="67"/>
                        <a:pt x="103" y="67"/>
                      </a:cubicBezTo>
                      <a:cubicBezTo>
                        <a:pt x="103" y="67"/>
                        <a:pt x="103" y="67"/>
                        <a:pt x="103" y="67"/>
                      </a:cubicBezTo>
                      <a:cubicBezTo>
                        <a:pt x="103" y="67"/>
                        <a:pt x="103" y="67"/>
                        <a:pt x="103" y="67"/>
                      </a:cubicBezTo>
                      <a:cubicBezTo>
                        <a:pt x="104" y="68"/>
                        <a:pt x="104" y="68"/>
                        <a:pt x="104" y="68"/>
                      </a:cubicBezTo>
                      <a:cubicBezTo>
                        <a:pt x="104" y="68"/>
                        <a:pt x="105" y="68"/>
                        <a:pt x="105" y="68"/>
                      </a:cubicBezTo>
                      <a:cubicBezTo>
                        <a:pt x="106" y="69"/>
                        <a:pt x="106" y="69"/>
                        <a:pt x="107" y="69"/>
                      </a:cubicBezTo>
                      <a:cubicBezTo>
                        <a:pt x="107" y="69"/>
                        <a:pt x="107" y="69"/>
                        <a:pt x="107" y="70"/>
                      </a:cubicBezTo>
                      <a:cubicBezTo>
                        <a:pt x="106" y="70"/>
                        <a:pt x="106" y="69"/>
                        <a:pt x="106" y="69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0"/>
                        <a:pt x="106" y="70"/>
                        <a:pt x="106" y="70"/>
                      </a:cubicBezTo>
                      <a:cubicBezTo>
                        <a:pt x="106" y="71"/>
                        <a:pt x="106" y="71"/>
                        <a:pt x="106" y="71"/>
                      </a:cubicBezTo>
                      <a:cubicBezTo>
                        <a:pt x="106" y="70"/>
                        <a:pt x="105" y="70"/>
                        <a:pt x="105" y="70"/>
                      </a:cubicBezTo>
                      <a:cubicBezTo>
                        <a:pt x="105" y="70"/>
                        <a:pt x="105" y="70"/>
                        <a:pt x="105" y="70"/>
                      </a:cubicBezTo>
                      <a:cubicBezTo>
                        <a:pt x="105" y="70"/>
                        <a:pt x="105" y="70"/>
                        <a:pt x="105" y="70"/>
                      </a:cubicBezTo>
                      <a:cubicBezTo>
                        <a:pt x="105" y="70"/>
                        <a:pt x="105" y="70"/>
                        <a:pt x="105" y="70"/>
                      </a:cubicBezTo>
                      <a:cubicBezTo>
                        <a:pt x="105" y="70"/>
                        <a:pt x="105" y="70"/>
                        <a:pt x="105" y="70"/>
                      </a:cubicBezTo>
                      <a:cubicBezTo>
                        <a:pt x="105" y="71"/>
                        <a:pt x="105" y="71"/>
                        <a:pt x="105" y="71"/>
                      </a:cubicBezTo>
                      <a:cubicBezTo>
                        <a:pt x="105" y="71"/>
                        <a:pt x="105" y="71"/>
                        <a:pt x="105" y="71"/>
                      </a:cubicBezTo>
                      <a:cubicBezTo>
                        <a:pt x="105" y="71"/>
                        <a:pt x="105" y="71"/>
                        <a:pt x="105" y="71"/>
                      </a:cubicBezTo>
                      <a:cubicBezTo>
                        <a:pt x="105" y="71"/>
                        <a:pt x="105" y="71"/>
                        <a:pt x="105" y="71"/>
                      </a:cubicBezTo>
                      <a:cubicBezTo>
                        <a:pt x="105" y="71"/>
                        <a:pt x="105" y="71"/>
                        <a:pt x="105" y="71"/>
                      </a:cubicBezTo>
                      <a:cubicBezTo>
                        <a:pt x="105" y="71"/>
                        <a:pt x="105" y="71"/>
                        <a:pt x="104" y="71"/>
                      </a:cubicBezTo>
                      <a:cubicBezTo>
                        <a:pt x="104" y="71"/>
                        <a:pt x="105" y="72"/>
                        <a:pt x="105" y="72"/>
                      </a:cubicBezTo>
                      <a:cubicBezTo>
                        <a:pt x="104" y="72"/>
                        <a:pt x="104" y="72"/>
                        <a:pt x="104" y="72"/>
                      </a:cubicBezTo>
                      <a:cubicBezTo>
                        <a:pt x="104" y="72"/>
                        <a:pt x="104" y="72"/>
                        <a:pt x="104" y="72"/>
                      </a:cubicBezTo>
                      <a:cubicBezTo>
                        <a:pt x="104" y="72"/>
                        <a:pt x="104" y="72"/>
                        <a:pt x="104" y="72"/>
                      </a:cubicBezTo>
                      <a:cubicBezTo>
                        <a:pt x="104" y="72"/>
                        <a:pt x="104" y="72"/>
                        <a:pt x="104" y="72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105" y="73"/>
                        <a:pt x="105" y="73"/>
                        <a:pt x="105" y="73"/>
                      </a:cubicBezTo>
                      <a:cubicBezTo>
                        <a:pt x="105" y="73"/>
                        <a:pt x="106" y="73"/>
                        <a:pt x="106" y="73"/>
                      </a:cubicBezTo>
                      <a:cubicBezTo>
                        <a:pt x="106" y="73"/>
                        <a:pt x="106" y="73"/>
                        <a:pt x="106" y="73"/>
                      </a:cubicBezTo>
                      <a:cubicBezTo>
                        <a:pt x="106" y="73"/>
                        <a:pt x="106" y="73"/>
                        <a:pt x="106" y="73"/>
                      </a:cubicBezTo>
                      <a:cubicBezTo>
                        <a:pt x="106" y="73"/>
                        <a:pt x="106" y="73"/>
                        <a:pt x="106" y="74"/>
                      </a:cubicBezTo>
                      <a:cubicBezTo>
                        <a:pt x="106" y="74"/>
                        <a:pt x="106" y="74"/>
                        <a:pt x="106" y="74"/>
                      </a:cubicBezTo>
                      <a:cubicBezTo>
                        <a:pt x="107" y="74"/>
                        <a:pt x="107" y="74"/>
                        <a:pt x="107" y="74"/>
                      </a:cubicBezTo>
                      <a:cubicBezTo>
                        <a:pt x="107" y="74"/>
                        <a:pt x="107" y="74"/>
                        <a:pt x="107" y="74"/>
                      </a:cubicBezTo>
                      <a:cubicBezTo>
                        <a:pt x="107" y="74"/>
                        <a:pt x="107" y="74"/>
                        <a:pt x="107" y="74"/>
                      </a:cubicBezTo>
                      <a:cubicBezTo>
                        <a:pt x="108" y="74"/>
                        <a:pt x="108" y="74"/>
                        <a:pt x="108" y="74"/>
                      </a:cubicBezTo>
                      <a:cubicBezTo>
                        <a:pt x="108" y="74"/>
                        <a:pt x="108" y="74"/>
                        <a:pt x="108" y="74"/>
                      </a:cubicBezTo>
                      <a:cubicBezTo>
                        <a:pt x="108" y="73"/>
                        <a:pt x="108" y="73"/>
                        <a:pt x="108" y="73"/>
                      </a:cubicBezTo>
                      <a:cubicBezTo>
                        <a:pt x="108" y="73"/>
                        <a:pt x="108" y="73"/>
                        <a:pt x="108" y="73"/>
                      </a:cubicBezTo>
                      <a:cubicBezTo>
                        <a:pt x="109" y="73"/>
                        <a:pt x="109" y="73"/>
                        <a:pt x="109" y="73"/>
                      </a:cubicBezTo>
                      <a:cubicBezTo>
                        <a:pt x="108" y="73"/>
                        <a:pt x="108" y="73"/>
                        <a:pt x="108" y="73"/>
                      </a:cubicBezTo>
                      <a:cubicBezTo>
                        <a:pt x="109" y="74"/>
                        <a:pt x="109" y="74"/>
                        <a:pt x="109" y="74"/>
                      </a:cubicBezTo>
                      <a:cubicBezTo>
                        <a:pt x="109" y="73"/>
                        <a:pt x="109" y="73"/>
                        <a:pt x="109" y="73"/>
                      </a:cubicBezTo>
                      <a:cubicBezTo>
                        <a:pt x="109" y="73"/>
                        <a:pt x="109" y="73"/>
                        <a:pt x="109" y="73"/>
                      </a:cubicBezTo>
                      <a:cubicBezTo>
                        <a:pt x="109" y="74"/>
                        <a:pt x="109" y="74"/>
                        <a:pt x="109" y="74"/>
                      </a:cubicBezTo>
                      <a:cubicBezTo>
                        <a:pt x="109" y="74"/>
                        <a:pt x="109" y="74"/>
                        <a:pt x="109" y="74"/>
                      </a:cubicBezTo>
                      <a:cubicBezTo>
                        <a:pt x="109" y="74"/>
                        <a:pt x="109" y="74"/>
                        <a:pt x="109" y="73"/>
                      </a:cubicBezTo>
                      <a:cubicBezTo>
                        <a:pt x="109" y="73"/>
                        <a:pt x="109" y="73"/>
                        <a:pt x="109" y="73"/>
                      </a:cubicBezTo>
                      <a:cubicBezTo>
                        <a:pt x="109" y="73"/>
                        <a:pt x="109" y="73"/>
                        <a:pt x="109" y="73"/>
                      </a:cubicBezTo>
                      <a:cubicBezTo>
                        <a:pt x="109" y="73"/>
                        <a:pt x="109" y="73"/>
                        <a:pt x="109" y="73"/>
                      </a:cubicBezTo>
                      <a:cubicBezTo>
                        <a:pt x="109" y="74"/>
                        <a:pt x="109" y="74"/>
                        <a:pt x="109" y="74"/>
                      </a:cubicBezTo>
                      <a:cubicBezTo>
                        <a:pt x="109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3"/>
                        <a:pt x="110" y="73"/>
                        <a:pt x="110" y="73"/>
                      </a:cubicBez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0" y="74"/>
                        <a:pt x="110" y="74"/>
                        <a:pt x="110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1" y="74"/>
                        <a:pt x="111" y="74"/>
                        <a:pt x="111" y="73"/>
                      </a:cubicBezTo>
                      <a:cubicBezTo>
                        <a:pt x="111" y="73"/>
                        <a:pt x="111" y="73"/>
                        <a:pt x="111" y="73"/>
                      </a:cubicBezTo>
                      <a:cubicBezTo>
                        <a:pt x="111" y="73"/>
                        <a:pt x="111" y="73"/>
                        <a:pt x="111" y="73"/>
                      </a:cubicBezTo>
                      <a:cubicBezTo>
                        <a:pt x="111" y="73"/>
                        <a:pt x="111" y="73"/>
                        <a:pt x="111" y="73"/>
                      </a:cubicBezTo>
                      <a:cubicBezTo>
                        <a:pt x="111" y="73"/>
                        <a:pt x="111" y="74"/>
                        <a:pt x="111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2" y="74"/>
                        <a:pt x="112" y="75"/>
                        <a:pt x="112" y="75"/>
                      </a:cubicBezTo>
                      <a:cubicBezTo>
                        <a:pt x="112" y="75"/>
                        <a:pt x="112" y="75"/>
                        <a:pt x="112" y="74"/>
                      </a:cubicBezTo>
                      <a:cubicBezTo>
                        <a:pt x="111" y="74"/>
                        <a:pt x="111" y="74"/>
                        <a:pt x="111" y="74"/>
                      </a:cubicBezTo>
                      <a:cubicBezTo>
                        <a:pt x="112" y="75"/>
                        <a:pt x="112" y="75"/>
                        <a:pt x="112" y="75"/>
                      </a:cubicBezTo>
                      <a:cubicBezTo>
                        <a:pt x="112" y="75"/>
                        <a:pt x="112" y="75"/>
                        <a:pt x="113" y="75"/>
                      </a:cubicBezTo>
                      <a:cubicBezTo>
                        <a:pt x="113" y="75"/>
                        <a:pt x="113" y="75"/>
                        <a:pt x="114" y="76"/>
                      </a:cubicBezTo>
                      <a:cubicBezTo>
                        <a:pt x="114" y="76"/>
                        <a:pt x="114" y="76"/>
                        <a:pt x="114" y="76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5" y="76"/>
                        <a:pt x="115" y="76"/>
                        <a:pt x="115" y="76"/>
                      </a:cubicBezTo>
                      <a:cubicBezTo>
                        <a:pt x="116" y="76"/>
                        <a:pt x="116" y="76"/>
                        <a:pt x="116" y="76"/>
                      </a:cubicBezTo>
                      <a:cubicBezTo>
                        <a:pt x="116" y="76"/>
                        <a:pt x="116" y="76"/>
                        <a:pt x="116" y="76"/>
                      </a:cubicBezTo>
                      <a:cubicBezTo>
                        <a:pt x="116" y="76"/>
                        <a:pt x="116" y="76"/>
                        <a:pt x="116" y="76"/>
                      </a:cubicBezTo>
                      <a:cubicBezTo>
                        <a:pt x="116" y="76"/>
                        <a:pt x="116" y="76"/>
                        <a:pt x="116" y="76"/>
                      </a:cubicBez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17" y="77"/>
                        <a:pt x="117" y="77"/>
                        <a:pt x="117" y="77"/>
                      </a:cubicBezTo>
                      <a:cubicBezTo>
                        <a:pt x="117" y="77"/>
                        <a:pt x="117" y="77"/>
                        <a:pt x="117" y="77"/>
                      </a:cubicBezTo>
                      <a:cubicBezTo>
                        <a:pt x="117" y="77"/>
                        <a:pt x="117" y="77"/>
                        <a:pt x="117" y="77"/>
                      </a:cubicBez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16" y="77"/>
                        <a:pt x="116" y="77"/>
                        <a:pt x="116" y="77"/>
                      </a:cubicBezTo>
                      <a:cubicBezTo>
                        <a:pt x="117" y="77"/>
                        <a:pt x="117" y="77"/>
                        <a:pt x="117" y="77"/>
                      </a:cubicBezTo>
                      <a:cubicBezTo>
                        <a:pt x="117" y="78"/>
                        <a:pt x="117" y="78"/>
                        <a:pt x="117" y="78"/>
                      </a:cubicBezTo>
                      <a:cubicBezTo>
                        <a:pt x="118" y="77"/>
                        <a:pt x="118" y="77"/>
                        <a:pt x="119" y="79"/>
                      </a:cubicBezTo>
                      <a:cubicBezTo>
                        <a:pt x="119" y="78"/>
                        <a:pt x="118" y="78"/>
                        <a:pt x="118" y="78"/>
                      </a:cubicBezTo>
                      <a:cubicBezTo>
                        <a:pt x="118" y="78"/>
                        <a:pt x="118" y="78"/>
                        <a:pt x="118" y="78"/>
                      </a:cubicBezTo>
                      <a:cubicBezTo>
                        <a:pt x="118" y="78"/>
                        <a:pt x="118" y="78"/>
                        <a:pt x="118" y="78"/>
                      </a:cubicBezTo>
                      <a:cubicBezTo>
                        <a:pt x="119" y="79"/>
                        <a:pt x="119" y="79"/>
                        <a:pt x="120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cubicBezTo>
                        <a:pt x="120" y="80"/>
                        <a:pt x="120" y="80"/>
                        <a:pt x="120" y="80"/>
                      </a:cubicBezTo>
                      <a:cubicBezTo>
                        <a:pt x="120" y="81"/>
                        <a:pt x="120" y="81"/>
                        <a:pt x="121" y="82"/>
                      </a:cubicBezTo>
                      <a:cubicBezTo>
                        <a:pt x="122" y="82"/>
                        <a:pt x="122" y="82"/>
                        <a:pt x="123" y="84"/>
                      </a:cubicBezTo>
                      <a:cubicBezTo>
                        <a:pt x="124" y="84"/>
                        <a:pt x="124" y="84"/>
                        <a:pt x="124" y="85"/>
                      </a:cubicBezTo>
                      <a:cubicBezTo>
                        <a:pt x="124" y="85"/>
                        <a:pt x="124" y="85"/>
                        <a:pt x="124" y="85"/>
                      </a:cubicBezTo>
                      <a:cubicBezTo>
                        <a:pt x="123" y="85"/>
                        <a:pt x="123" y="85"/>
                        <a:pt x="123" y="85"/>
                      </a:cubicBezTo>
                      <a:cubicBezTo>
                        <a:pt x="123" y="85"/>
                        <a:pt x="123" y="85"/>
                        <a:pt x="123" y="85"/>
                      </a:cubicBezTo>
                      <a:cubicBezTo>
                        <a:pt x="123" y="85"/>
                        <a:pt x="123" y="85"/>
                        <a:pt x="123" y="85"/>
                      </a:cubicBezTo>
                      <a:cubicBezTo>
                        <a:pt x="123" y="86"/>
                        <a:pt x="123" y="86"/>
                        <a:pt x="123" y="86"/>
                      </a:cubicBezTo>
                      <a:cubicBezTo>
                        <a:pt x="123" y="86"/>
                        <a:pt x="123" y="86"/>
                        <a:pt x="123" y="86"/>
                      </a:cubicBezTo>
                      <a:cubicBezTo>
                        <a:pt x="123" y="86"/>
                        <a:pt x="123" y="86"/>
                        <a:pt x="123" y="86"/>
                      </a:cubicBezTo>
                      <a:cubicBezTo>
                        <a:pt x="123" y="86"/>
                        <a:pt x="123" y="86"/>
                        <a:pt x="123" y="87"/>
                      </a:cubicBezTo>
                      <a:cubicBezTo>
                        <a:pt x="123" y="86"/>
                        <a:pt x="123" y="86"/>
                        <a:pt x="122" y="86"/>
                      </a:cubicBezTo>
                      <a:cubicBezTo>
                        <a:pt x="122" y="86"/>
                        <a:pt x="122" y="86"/>
                        <a:pt x="122" y="86"/>
                      </a:cubicBezTo>
                      <a:cubicBezTo>
                        <a:pt x="122" y="86"/>
                        <a:pt x="122" y="86"/>
                        <a:pt x="122" y="86"/>
                      </a:cubicBezTo>
                      <a:cubicBezTo>
                        <a:pt x="122" y="86"/>
                        <a:pt x="122" y="86"/>
                        <a:pt x="122" y="86"/>
                      </a:cubicBezTo>
                      <a:cubicBezTo>
                        <a:pt x="122" y="86"/>
                        <a:pt x="122" y="86"/>
                        <a:pt x="122" y="86"/>
                      </a:cubicBezTo>
                      <a:cubicBezTo>
                        <a:pt x="122" y="86"/>
                        <a:pt x="122" y="86"/>
                        <a:pt x="122" y="86"/>
                      </a:cubicBezTo>
                      <a:cubicBezTo>
                        <a:pt x="122" y="86"/>
                        <a:pt x="122" y="87"/>
                        <a:pt x="122" y="87"/>
                      </a:cubicBezTo>
                      <a:cubicBezTo>
                        <a:pt x="122" y="87"/>
                        <a:pt x="122" y="86"/>
                        <a:pt x="122" y="86"/>
                      </a:cubicBezTo>
                      <a:cubicBezTo>
                        <a:pt x="122" y="86"/>
                        <a:pt x="122" y="86"/>
                        <a:pt x="122" y="86"/>
                      </a:cubicBezTo>
                      <a:cubicBezTo>
                        <a:pt x="122" y="87"/>
                        <a:pt x="122" y="87"/>
                        <a:pt x="121" y="87"/>
                      </a:cubicBezTo>
                      <a:cubicBezTo>
                        <a:pt x="121" y="87"/>
                        <a:pt x="121" y="87"/>
                        <a:pt x="121" y="87"/>
                      </a:cubicBezTo>
                      <a:cubicBezTo>
                        <a:pt x="121" y="87"/>
                        <a:pt x="121" y="87"/>
                        <a:pt x="121" y="88"/>
                      </a:cubicBezTo>
                      <a:cubicBezTo>
                        <a:pt x="120" y="88"/>
                        <a:pt x="120" y="88"/>
                        <a:pt x="120" y="88"/>
                      </a:cubicBezTo>
                      <a:cubicBezTo>
                        <a:pt x="120" y="88"/>
                        <a:pt x="120" y="88"/>
                        <a:pt x="120" y="88"/>
                      </a:cubicBezTo>
                      <a:cubicBezTo>
                        <a:pt x="120" y="88"/>
                        <a:pt x="120" y="88"/>
                        <a:pt x="120" y="88"/>
                      </a:cubicBezTo>
                      <a:cubicBezTo>
                        <a:pt x="120" y="88"/>
                        <a:pt x="120" y="88"/>
                        <a:pt x="119" y="88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20" y="89"/>
                        <a:pt x="119" y="89"/>
                        <a:pt x="118" y="89"/>
                      </a:cubicBezTo>
                      <a:cubicBezTo>
                        <a:pt x="118" y="89"/>
                        <a:pt x="118" y="89"/>
                        <a:pt x="117" y="89"/>
                      </a:cubicBezTo>
                      <a:cubicBezTo>
                        <a:pt x="117" y="89"/>
                        <a:pt x="117" y="89"/>
                        <a:pt x="117" y="89"/>
                      </a:cubicBezTo>
                      <a:cubicBezTo>
                        <a:pt x="117" y="89"/>
                        <a:pt x="117" y="89"/>
                        <a:pt x="117" y="89"/>
                      </a:cubicBezTo>
                      <a:cubicBezTo>
                        <a:pt x="117" y="89"/>
                        <a:pt x="117" y="89"/>
                        <a:pt x="117" y="89"/>
                      </a:cubicBezTo>
                      <a:cubicBezTo>
                        <a:pt x="117" y="89"/>
                        <a:pt x="117" y="89"/>
                        <a:pt x="117" y="89"/>
                      </a:cubicBezTo>
                      <a:cubicBezTo>
                        <a:pt x="117" y="89"/>
                        <a:pt x="117" y="89"/>
                        <a:pt x="117" y="90"/>
                      </a:cubicBezTo>
                      <a:cubicBezTo>
                        <a:pt x="117" y="90"/>
                        <a:pt x="117" y="90"/>
                        <a:pt x="117" y="90"/>
                      </a:cubicBezTo>
                      <a:cubicBezTo>
                        <a:pt x="117" y="90"/>
                        <a:pt x="117" y="90"/>
                        <a:pt x="117" y="90"/>
                      </a:cubicBezTo>
                      <a:cubicBezTo>
                        <a:pt x="117" y="90"/>
                        <a:pt x="117" y="90"/>
                        <a:pt x="117" y="90"/>
                      </a:cubicBezTo>
                      <a:cubicBezTo>
                        <a:pt x="117" y="90"/>
                        <a:pt x="117" y="90"/>
                        <a:pt x="117" y="90"/>
                      </a:cubicBezTo>
                      <a:cubicBezTo>
                        <a:pt x="117" y="90"/>
                        <a:pt x="117" y="91"/>
                        <a:pt x="117" y="91"/>
                      </a:cubicBezTo>
                      <a:cubicBezTo>
                        <a:pt x="117" y="91"/>
                        <a:pt x="118" y="91"/>
                        <a:pt x="118" y="91"/>
                      </a:cubicBezTo>
                      <a:cubicBezTo>
                        <a:pt x="118" y="91"/>
                        <a:pt x="118" y="91"/>
                        <a:pt x="118" y="91"/>
                      </a:cubicBezTo>
                      <a:cubicBezTo>
                        <a:pt x="117" y="91"/>
                        <a:pt x="117" y="91"/>
                        <a:pt x="117" y="91"/>
                      </a:cubicBezTo>
                      <a:cubicBezTo>
                        <a:pt x="117" y="92"/>
                        <a:pt x="117" y="92"/>
                        <a:pt x="117" y="92"/>
                      </a:cubicBezTo>
                      <a:cubicBezTo>
                        <a:pt x="117" y="92"/>
                        <a:pt x="117" y="92"/>
                        <a:pt x="117" y="92"/>
                      </a:cubicBezTo>
                      <a:cubicBezTo>
                        <a:pt x="117" y="92"/>
                        <a:pt x="117" y="92"/>
                        <a:pt x="117" y="92"/>
                      </a:cubicBezTo>
                      <a:cubicBezTo>
                        <a:pt x="117" y="92"/>
                        <a:pt x="117" y="92"/>
                        <a:pt x="117" y="92"/>
                      </a:cubicBezTo>
                      <a:cubicBezTo>
                        <a:pt x="117" y="92"/>
                        <a:pt x="117" y="92"/>
                        <a:pt x="117" y="92"/>
                      </a:cubicBezTo>
                      <a:cubicBezTo>
                        <a:pt x="117" y="93"/>
                        <a:pt x="117" y="93"/>
                        <a:pt x="117" y="93"/>
                      </a:cubicBezTo>
                      <a:cubicBezTo>
                        <a:pt x="118" y="93"/>
                        <a:pt x="118" y="93"/>
                        <a:pt x="118" y="94"/>
                      </a:cubicBezTo>
                      <a:cubicBezTo>
                        <a:pt x="118" y="93"/>
                        <a:pt x="118" y="93"/>
                        <a:pt x="118" y="93"/>
                      </a:cubicBezTo>
                      <a:cubicBezTo>
                        <a:pt x="118" y="93"/>
                        <a:pt x="118" y="93"/>
                        <a:pt x="118" y="93"/>
                      </a:cubicBezTo>
                      <a:cubicBezTo>
                        <a:pt x="118" y="93"/>
                        <a:pt x="118" y="93"/>
                        <a:pt x="118" y="93"/>
                      </a:cubicBezTo>
                      <a:cubicBezTo>
                        <a:pt x="118" y="94"/>
                        <a:pt x="118" y="94"/>
                        <a:pt x="118" y="94"/>
                      </a:cubicBezTo>
                      <a:cubicBezTo>
                        <a:pt x="119" y="94"/>
                        <a:pt x="119" y="94"/>
                        <a:pt x="119" y="94"/>
                      </a:cubicBezTo>
                      <a:cubicBezTo>
                        <a:pt x="119" y="94"/>
                        <a:pt x="119" y="94"/>
                        <a:pt x="119" y="94"/>
                      </a:cubicBezTo>
                      <a:cubicBezTo>
                        <a:pt x="119" y="94"/>
                        <a:pt x="119" y="94"/>
                        <a:pt x="119" y="94"/>
                      </a:cubicBezTo>
                      <a:cubicBezTo>
                        <a:pt x="119" y="94"/>
                        <a:pt x="119" y="94"/>
                        <a:pt x="119" y="94"/>
                      </a:cubicBezTo>
                      <a:cubicBezTo>
                        <a:pt x="119" y="94"/>
                        <a:pt x="119" y="94"/>
                        <a:pt x="119" y="94"/>
                      </a:cubicBezTo>
                      <a:cubicBezTo>
                        <a:pt x="119" y="95"/>
                        <a:pt x="119" y="95"/>
                        <a:pt x="120" y="95"/>
                      </a:cubicBezTo>
                      <a:cubicBezTo>
                        <a:pt x="119" y="94"/>
                        <a:pt x="119" y="94"/>
                        <a:pt x="119" y="94"/>
                      </a:cubicBezTo>
                      <a:cubicBezTo>
                        <a:pt x="120" y="95"/>
                        <a:pt x="120" y="95"/>
                        <a:pt x="120" y="95"/>
                      </a:cubicBezTo>
                      <a:cubicBezTo>
                        <a:pt x="120" y="95"/>
                        <a:pt x="120" y="95"/>
                        <a:pt x="120" y="95"/>
                      </a:cubicBezTo>
                      <a:cubicBezTo>
                        <a:pt x="120" y="95"/>
                        <a:pt x="120" y="95"/>
                        <a:pt x="120" y="95"/>
                      </a:cubicBezTo>
                      <a:cubicBezTo>
                        <a:pt x="120" y="95"/>
                        <a:pt x="120" y="95"/>
                        <a:pt x="120" y="95"/>
                      </a:cubicBezTo>
                      <a:cubicBezTo>
                        <a:pt x="121" y="95"/>
                        <a:pt x="121" y="96"/>
                        <a:pt x="122" y="97"/>
                      </a:cubicBezTo>
                      <a:cubicBezTo>
                        <a:pt x="122" y="97"/>
                        <a:pt x="122" y="97"/>
                        <a:pt x="122" y="97"/>
                      </a:cubicBezTo>
                      <a:cubicBezTo>
                        <a:pt x="122" y="97"/>
                        <a:pt x="122" y="97"/>
                        <a:pt x="122" y="97"/>
                      </a:cubicBezTo>
                      <a:cubicBezTo>
                        <a:pt x="122" y="97"/>
                        <a:pt x="122" y="97"/>
                        <a:pt x="122" y="97"/>
                      </a:cubicBezTo>
                      <a:cubicBezTo>
                        <a:pt x="123" y="98"/>
                        <a:pt x="123" y="98"/>
                        <a:pt x="123" y="98"/>
                      </a:cubicBezTo>
                      <a:cubicBezTo>
                        <a:pt x="123" y="98"/>
                        <a:pt x="123" y="98"/>
                        <a:pt x="123" y="98"/>
                      </a:cubicBezTo>
                      <a:cubicBezTo>
                        <a:pt x="127" y="102"/>
                        <a:pt x="127" y="102"/>
                        <a:pt x="128" y="104"/>
                      </a:cubicBezTo>
                      <a:cubicBezTo>
                        <a:pt x="129" y="105"/>
                        <a:pt x="129" y="105"/>
                        <a:pt x="129" y="105"/>
                      </a:cubicBezTo>
                      <a:cubicBezTo>
                        <a:pt x="129" y="106"/>
                        <a:pt x="129" y="106"/>
                        <a:pt x="129" y="106"/>
                      </a:cubicBezTo>
                      <a:cubicBezTo>
                        <a:pt x="129" y="106"/>
                        <a:pt x="129" y="106"/>
                        <a:pt x="129" y="106"/>
                      </a:cubicBezTo>
                      <a:cubicBezTo>
                        <a:pt x="130" y="107"/>
                        <a:pt x="130" y="108"/>
                        <a:pt x="131" y="109"/>
                      </a:cubicBezTo>
                      <a:cubicBezTo>
                        <a:pt x="131" y="108"/>
                        <a:pt x="131" y="108"/>
                        <a:pt x="131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31" y="107"/>
                        <a:pt x="131" y="107"/>
                        <a:pt x="132" y="108"/>
                      </a:cubicBezTo>
                      <a:cubicBezTo>
                        <a:pt x="132" y="108"/>
                        <a:pt x="132" y="108"/>
                        <a:pt x="132" y="108"/>
                      </a:cubicBezTo>
                      <a:cubicBezTo>
                        <a:pt x="132" y="108"/>
                        <a:pt x="132" y="108"/>
                        <a:pt x="132" y="108"/>
                      </a:cubicBezTo>
                      <a:cubicBezTo>
                        <a:pt x="132" y="108"/>
                        <a:pt x="132" y="109"/>
                        <a:pt x="132" y="109"/>
                      </a:cubicBezTo>
                      <a:cubicBezTo>
                        <a:pt x="132" y="109"/>
                        <a:pt x="132" y="109"/>
                        <a:pt x="132" y="109"/>
                      </a:cubicBezTo>
                      <a:cubicBezTo>
                        <a:pt x="132" y="109"/>
                        <a:pt x="132" y="109"/>
                        <a:pt x="132" y="109"/>
                      </a:cubicBezTo>
                      <a:cubicBezTo>
                        <a:pt x="132" y="109"/>
                        <a:pt x="132" y="108"/>
                        <a:pt x="132" y="108"/>
                      </a:cubicBezTo>
                      <a:cubicBezTo>
                        <a:pt x="132" y="108"/>
                        <a:pt x="132" y="108"/>
                        <a:pt x="132" y="108"/>
                      </a:cubicBezTo>
                      <a:cubicBezTo>
                        <a:pt x="132" y="108"/>
                        <a:pt x="132" y="108"/>
                        <a:pt x="132" y="108"/>
                      </a:cubicBezTo>
                      <a:cubicBezTo>
                        <a:pt x="132" y="108"/>
                        <a:pt x="133" y="108"/>
                        <a:pt x="133" y="109"/>
                      </a:cubicBezTo>
                      <a:cubicBezTo>
                        <a:pt x="133" y="109"/>
                        <a:pt x="133" y="109"/>
                        <a:pt x="133" y="109"/>
                      </a:cubicBezTo>
                      <a:cubicBezTo>
                        <a:pt x="133" y="109"/>
                        <a:pt x="133" y="109"/>
                        <a:pt x="133" y="109"/>
                      </a:cubicBezTo>
                      <a:cubicBezTo>
                        <a:pt x="133" y="109"/>
                        <a:pt x="133" y="109"/>
                        <a:pt x="133" y="109"/>
                      </a:cubicBezTo>
                      <a:cubicBezTo>
                        <a:pt x="133" y="110"/>
                        <a:pt x="134" y="110"/>
                        <a:pt x="134" y="111"/>
                      </a:cubicBezTo>
                      <a:cubicBezTo>
                        <a:pt x="134" y="111"/>
                        <a:pt x="134" y="111"/>
                        <a:pt x="134" y="110"/>
                      </a:cubicBezTo>
                      <a:cubicBezTo>
                        <a:pt x="135" y="111"/>
                        <a:pt x="135" y="111"/>
                        <a:pt x="135" y="112"/>
                      </a:cubicBezTo>
                      <a:cubicBezTo>
                        <a:pt x="136" y="112"/>
                        <a:pt x="136" y="112"/>
                        <a:pt x="136" y="112"/>
                      </a:cubicBezTo>
                      <a:cubicBezTo>
                        <a:pt x="136" y="113"/>
                        <a:pt x="136" y="113"/>
                        <a:pt x="137" y="114"/>
                      </a:cubicBezTo>
                      <a:cubicBezTo>
                        <a:pt x="137" y="114"/>
                        <a:pt x="137" y="113"/>
                        <a:pt x="137" y="113"/>
                      </a:cubicBezTo>
                      <a:cubicBezTo>
                        <a:pt x="137" y="113"/>
                        <a:pt x="137" y="113"/>
                        <a:pt x="137" y="113"/>
                      </a:cubicBezTo>
                      <a:cubicBezTo>
                        <a:pt x="137" y="113"/>
                        <a:pt x="137" y="113"/>
                        <a:pt x="137" y="113"/>
                      </a:cubicBezTo>
                      <a:cubicBezTo>
                        <a:pt x="137" y="113"/>
                        <a:pt x="138" y="113"/>
                        <a:pt x="138" y="113"/>
                      </a:cubicBezTo>
                      <a:cubicBezTo>
                        <a:pt x="138" y="113"/>
                        <a:pt x="138" y="113"/>
                        <a:pt x="138" y="112"/>
                      </a:cubicBezTo>
                      <a:cubicBezTo>
                        <a:pt x="138" y="112"/>
                        <a:pt x="138" y="112"/>
                        <a:pt x="138" y="112"/>
                      </a:cubicBezTo>
                      <a:cubicBezTo>
                        <a:pt x="138" y="112"/>
                        <a:pt x="138" y="112"/>
                        <a:pt x="138" y="112"/>
                      </a:cubicBezTo>
                      <a:cubicBezTo>
                        <a:pt x="138" y="112"/>
                        <a:pt x="138" y="112"/>
                        <a:pt x="138" y="112"/>
                      </a:cubicBezTo>
                      <a:cubicBezTo>
                        <a:pt x="138" y="112"/>
                        <a:pt x="138" y="112"/>
                        <a:pt x="138" y="112"/>
                      </a:cubicBezTo>
                      <a:cubicBezTo>
                        <a:pt x="138" y="112"/>
                        <a:pt x="138" y="112"/>
                        <a:pt x="138" y="112"/>
                      </a:cubicBezTo>
                      <a:cubicBezTo>
                        <a:pt x="138" y="112"/>
                        <a:pt x="138" y="112"/>
                        <a:pt x="138" y="112"/>
                      </a:cubicBezTo>
                      <a:cubicBezTo>
                        <a:pt x="138" y="112"/>
                        <a:pt x="138" y="111"/>
                        <a:pt x="138" y="111"/>
                      </a:cubicBezTo>
                      <a:cubicBezTo>
                        <a:pt x="138" y="111"/>
                        <a:pt x="139" y="111"/>
                        <a:pt x="140" y="112"/>
                      </a:cubicBezTo>
                      <a:cubicBezTo>
                        <a:pt x="140" y="112"/>
                        <a:pt x="140" y="112"/>
                        <a:pt x="140" y="112"/>
                      </a:cubicBezTo>
                      <a:cubicBezTo>
                        <a:pt x="141" y="112"/>
                        <a:pt x="141" y="113"/>
                        <a:pt x="141" y="113"/>
                      </a:cubicBezTo>
                      <a:cubicBezTo>
                        <a:pt x="141" y="113"/>
                        <a:pt x="141" y="112"/>
                        <a:pt x="141" y="112"/>
                      </a:cubicBezTo>
                      <a:cubicBezTo>
                        <a:pt x="141" y="112"/>
                        <a:pt x="141" y="112"/>
                        <a:pt x="141" y="112"/>
                      </a:cubicBezTo>
                      <a:cubicBezTo>
                        <a:pt x="141" y="113"/>
                        <a:pt x="141" y="113"/>
                        <a:pt x="141" y="113"/>
                      </a:cubicBezTo>
                      <a:cubicBezTo>
                        <a:pt x="141" y="113"/>
                        <a:pt x="141" y="113"/>
                        <a:pt x="141" y="113"/>
                      </a:cubicBezTo>
                      <a:cubicBezTo>
                        <a:pt x="141" y="113"/>
                        <a:pt x="141" y="113"/>
                        <a:pt x="141" y="113"/>
                      </a:cubicBezTo>
                      <a:cubicBezTo>
                        <a:pt x="142" y="113"/>
                        <a:pt x="142" y="113"/>
                        <a:pt x="142" y="114"/>
                      </a:cubicBezTo>
                      <a:cubicBezTo>
                        <a:pt x="143" y="114"/>
                        <a:pt x="143" y="114"/>
                        <a:pt x="143" y="114"/>
                      </a:cubicBezTo>
                      <a:cubicBezTo>
                        <a:pt x="143" y="114"/>
                        <a:pt x="143" y="114"/>
                        <a:pt x="143" y="114"/>
                      </a:cubicBezTo>
                      <a:cubicBezTo>
                        <a:pt x="143" y="114"/>
                        <a:pt x="143" y="114"/>
                        <a:pt x="143" y="114"/>
                      </a:cubicBezTo>
                      <a:cubicBezTo>
                        <a:pt x="143" y="114"/>
                        <a:pt x="143" y="114"/>
                        <a:pt x="144" y="114"/>
                      </a:cubicBezTo>
                      <a:cubicBezTo>
                        <a:pt x="144" y="114"/>
                        <a:pt x="144" y="114"/>
                        <a:pt x="143" y="113"/>
                      </a:cubicBezTo>
                      <a:cubicBezTo>
                        <a:pt x="143" y="113"/>
                        <a:pt x="143" y="113"/>
                        <a:pt x="143" y="113"/>
                      </a:cubicBezTo>
                      <a:cubicBezTo>
                        <a:pt x="143" y="113"/>
                        <a:pt x="143" y="113"/>
                        <a:pt x="143" y="113"/>
                      </a:cubicBezTo>
                      <a:cubicBezTo>
                        <a:pt x="143" y="112"/>
                        <a:pt x="143" y="112"/>
                        <a:pt x="143" y="111"/>
                      </a:cubicBezTo>
                      <a:cubicBezTo>
                        <a:pt x="143" y="111"/>
                        <a:pt x="143" y="111"/>
                        <a:pt x="143" y="111"/>
                      </a:cubicBezTo>
                      <a:cubicBezTo>
                        <a:pt x="143" y="111"/>
                        <a:pt x="143" y="111"/>
                        <a:pt x="143" y="111"/>
                      </a:cubicBezTo>
                      <a:cubicBezTo>
                        <a:pt x="143" y="111"/>
                        <a:pt x="143" y="111"/>
                        <a:pt x="143" y="111"/>
                      </a:cubicBezTo>
                      <a:cubicBezTo>
                        <a:pt x="143" y="111"/>
                        <a:pt x="143" y="110"/>
                        <a:pt x="143" y="11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1" name="Freeform 1674"/>
                <p:cNvSpPr>
                  <a:spLocks/>
                </p:cNvSpPr>
                <p:nvPr/>
              </p:nvSpPr>
              <p:spPr bwMode="auto">
                <a:xfrm>
                  <a:off x="4637723" y="3808413"/>
                  <a:ext cx="36513" cy="0"/>
                </a:xfrm>
                <a:custGeom>
                  <a:avLst/>
                  <a:gdLst>
                    <a:gd name="T0" fmla="*/ 2 w 8"/>
                    <a:gd name="T1" fmla="*/ 2 w 8"/>
                    <a:gd name="T2" fmla="*/ 2 w 8"/>
                    <a:gd name="T3" fmla="*/ 2 w 8"/>
                    <a:gd name="T4" fmla="*/ 2 w 8"/>
                    <a:gd name="T5" fmla="*/ 2 w 8"/>
                    <a:gd name="T6" fmla="*/ 7 w 8"/>
                    <a:gd name="T7" fmla="*/ 8 w 8"/>
                    <a:gd name="T8" fmla="*/ 8 w 8"/>
                    <a:gd name="T9" fmla="*/ 7 w 8"/>
                    <a:gd name="T10" fmla="*/ 7 w 8"/>
                    <a:gd name="T11" fmla="*/ 7 w 8"/>
                    <a:gd name="T12" fmla="*/ 7 w 8"/>
                    <a:gd name="T13" fmla="*/ 7 w 8"/>
                    <a:gd name="T14" fmla="*/ 7 w 8"/>
                    <a:gd name="T15" fmla="*/ 7 w 8"/>
                    <a:gd name="T16" fmla="*/ 7 w 8"/>
                    <a:gd name="T17" fmla="*/ 7 w 8"/>
                    <a:gd name="T18" fmla="*/ 6 w 8"/>
                    <a:gd name="T19" fmla="*/ 6 w 8"/>
                    <a:gd name="T20" fmla="*/ 0 w 8"/>
                    <a:gd name="T21" fmla="*/ 0 w 8"/>
                    <a:gd name="T22" fmla="*/ 0 w 8"/>
                    <a:gd name="T23" fmla="*/ 2 w 8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  <a:cxn ang="0">
                      <a:pos x="T5" y="0"/>
                    </a:cxn>
                    <a:cxn ang="0">
                      <a:pos x="T6" y="0"/>
                    </a:cxn>
                    <a:cxn ang="0">
                      <a:pos x="T7" y="0"/>
                    </a:cxn>
                    <a:cxn ang="0">
                      <a:pos x="T8" y="0"/>
                    </a:cxn>
                    <a:cxn ang="0">
                      <a:pos x="T9" y="0"/>
                    </a:cxn>
                    <a:cxn ang="0">
                      <a:pos x="T10" y="0"/>
                    </a:cxn>
                    <a:cxn ang="0">
                      <a:pos x="T11" y="0"/>
                    </a:cxn>
                    <a:cxn ang="0">
                      <a:pos x="T12" y="0"/>
                    </a:cxn>
                    <a:cxn ang="0">
                      <a:pos x="T13" y="0"/>
                    </a:cxn>
                    <a:cxn ang="0">
                      <a:pos x="T14" y="0"/>
                    </a:cxn>
                    <a:cxn ang="0">
                      <a:pos x="T15" y="0"/>
                    </a:cxn>
                    <a:cxn ang="0">
                      <a:pos x="T16" y="0"/>
                    </a:cxn>
                    <a:cxn ang="0">
                      <a:pos x="T17" y="0"/>
                    </a:cxn>
                    <a:cxn ang="0">
                      <a:pos x="T18" y="0"/>
                    </a:cxn>
                    <a:cxn ang="0">
                      <a:pos x="T19" y="0"/>
                    </a:cxn>
                    <a:cxn ang="0">
                      <a:pos x="T20" y="0"/>
                    </a:cxn>
                    <a:cxn ang="0">
                      <a:pos x="T21" y="0"/>
                    </a:cxn>
                    <a:cxn ang="0">
                      <a:pos x="T22" y="0"/>
                    </a:cxn>
                    <a:cxn ang="0">
                      <a:pos x="T23" y="0"/>
                    </a:cxn>
                  </a:cxnLst>
                  <a:rect l="0" t="0" r="r" b="b"/>
                  <a:pathLst>
                    <a:path w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4" y="0"/>
                        <a:pt x="6" y="0"/>
                        <a:pt x="7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2" y="0"/>
                        <a:pt x="2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2" name="Freeform 1675"/>
                <p:cNvSpPr>
                  <a:spLocks/>
                </p:cNvSpPr>
                <p:nvPr/>
              </p:nvSpPr>
              <p:spPr bwMode="auto">
                <a:xfrm>
                  <a:off x="4669473" y="38084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3" name="Freeform 1676"/>
                <p:cNvSpPr>
                  <a:spLocks/>
                </p:cNvSpPr>
                <p:nvPr/>
              </p:nvSpPr>
              <p:spPr bwMode="auto">
                <a:xfrm>
                  <a:off x="4677410" y="3811588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04" tIns="45702" rIns="91404" bIns="45702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sz="1999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484" name="Group 1776"/>
          <p:cNvGrpSpPr/>
          <p:nvPr/>
        </p:nvGrpSpPr>
        <p:grpSpPr>
          <a:xfrm>
            <a:off x="6380246" y="1897391"/>
            <a:ext cx="914043" cy="914043"/>
            <a:chOff x="4049977" y="1457859"/>
            <a:chExt cx="1331151" cy="1331147"/>
          </a:xfrm>
          <a:solidFill>
            <a:srgbClr val="69BC1C"/>
          </a:solidFill>
        </p:grpSpPr>
        <p:sp>
          <p:nvSpPr>
            <p:cNvPr id="3485" name="Oval 1777"/>
            <p:cNvSpPr/>
            <p:nvPr/>
          </p:nvSpPr>
          <p:spPr>
            <a:xfrm>
              <a:off x="4049977" y="1457859"/>
              <a:ext cx="1331151" cy="1331147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99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486" name="Picture 1778" descr="Untitled-1.emf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p:blipFill>
          <p:spPr>
            <a:xfrm>
              <a:off x="4317629" y="1865355"/>
              <a:ext cx="812799" cy="573741"/>
            </a:xfrm>
            <a:prstGeom prst="rect">
              <a:avLst/>
            </a:prstGeom>
            <a:grpFill/>
          </p:spPr>
        </p:pic>
      </p:grpSp>
      <p:grpSp>
        <p:nvGrpSpPr>
          <p:cNvPr id="3487" name="Group 11"/>
          <p:cNvGrpSpPr/>
          <p:nvPr/>
        </p:nvGrpSpPr>
        <p:grpSpPr>
          <a:xfrm>
            <a:off x="5438694" y="3135826"/>
            <a:ext cx="5839856" cy="2268068"/>
            <a:chOff x="5436849" y="3675132"/>
            <a:chExt cx="5436560" cy="1888356"/>
          </a:xfrm>
        </p:grpSpPr>
        <p:sp>
          <p:nvSpPr>
            <p:cNvPr id="3488" name="TextBox 63"/>
            <p:cNvSpPr txBox="1"/>
            <p:nvPr/>
          </p:nvSpPr>
          <p:spPr>
            <a:xfrm>
              <a:off x="7263033" y="3675132"/>
              <a:ext cx="3610376" cy="1888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99" kern="0" dirty="0">
                  <a:solidFill>
                    <a:srgbClr val="F072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使用</a:t>
              </a:r>
            </a:p>
            <a:p>
              <a:pPr marL="171381" indent="-171381">
                <a:buFont typeface="Arial" pitchFamily="34" charset="0"/>
                <a:buChar char="•"/>
              </a:pPr>
              <a:r>
                <a:rPr lang="en-US" sz="1999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每月的常期或定期预付计划</a:t>
              </a:r>
              <a:r>
                <a:rPr 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 </a:t>
              </a:r>
            </a:p>
            <a:p>
              <a:pPr marL="171381" indent="-171381">
                <a:buFont typeface="Arial" pitchFamily="34" charset="0"/>
                <a:buChar char="•"/>
              </a:pPr>
              <a:r>
                <a:rPr 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使用限制</a:t>
              </a:r>
            </a:p>
            <a:p>
              <a:pPr marL="171381" indent="-171381">
                <a:buFont typeface="Arial" pitchFamily="34" charset="0"/>
                <a:buChar char="•"/>
              </a:pPr>
              <a:r>
                <a:rPr lang="en-US" sz="1999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高峰和非高峰期收费</a:t>
              </a:r>
              <a:endParaRPr lang="en-US" sz="19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  <a:p>
              <a:pPr marL="171381" indent="-171381">
                <a:buFont typeface="Arial" pitchFamily="34" charset="0"/>
                <a:buChar char="•"/>
              </a:pPr>
              <a:r>
                <a:rPr 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单个和</a:t>
              </a:r>
              <a:r>
                <a:rPr lang="zh-CN" alt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共享</a:t>
              </a:r>
              <a:r>
                <a:rPr 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计划的追加收费</a:t>
              </a:r>
            </a:p>
            <a:p>
              <a:pPr marL="171381" indent="-171381">
                <a:buFont typeface="Arial" pitchFamily="34" charset="0"/>
                <a:buChar char="•"/>
              </a:pPr>
              <a:r>
                <a:rPr 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自动资费计划变更</a:t>
              </a:r>
            </a:p>
            <a:p>
              <a:pPr marL="171381" indent="-171381">
                <a:buFont typeface="Arial" pitchFamily="34" charset="0"/>
                <a:buChar char="•"/>
              </a:pPr>
              <a:r>
                <a:rPr lang="en-US"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多种更新模式</a:t>
              </a:r>
              <a:r>
                <a:rPr sz="19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  </a:t>
              </a:r>
            </a:p>
          </p:txBody>
        </p:sp>
        <p:grpSp>
          <p:nvGrpSpPr>
            <p:cNvPr id="3489" name="Group 1788"/>
            <p:cNvGrpSpPr/>
            <p:nvPr/>
          </p:nvGrpSpPr>
          <p:grpSpPr>
            <a:xfrm>
              <a:off x="5436849" y="3749747"/>
              <a:ext cx="914400" cy="914400"/>
              <a:chOff x="7864337" y="4863482"/>
              <a:chExt cx="1364084" cy="1364081"/>
            </a:xfrm>
          </p:grpSpPr>
          <p:sp>
            <p:nvSpPr>
              <p:cNvPr id="3490" name="Oval 1789"/>
              <p:cNvSpPr/>
              <p:nvPr/>
            </p:nvSpPr>
            <p:spPr>
              <a:xfrm>
                <a:off x="7864337" y="4863482"/>
                <a:ext cx="1364084" cy="1364081"/>
              </a:xfrm>
              <a:prstGeom prst="ellipse">
                <a:avLst/>
              </a:prstGeom>
              <a:gradFill flip="none" rotWithShape="1"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491" name="Picture 1790" descr="Untitled-1.emf"/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8087393" y="5150516"/>
                <a:ext cx="917973" cy="790013"/>
              </a:xfrm>
              <a:prstGeom prst="rect">
                <a:avLst/>
              </a:prstGeom>
            </p:spPr>
          </p:pic>
        </p:grpSp>
      </p:grpSp>
      <p:grpSp>
        <p:nvGrpSpPr>
          <p:cNvPr id="3492" name="Group 15"/>
          <p:cNvGrpSpPr/>
          <p:nvPr/>
        </p:nvGrpSpPr>
        <p:grpSpPr>
          <a:xfrm>
            <a:off x="1008654" y="1252265"/>
            <a:ext cx="3871881" cy="2317174"/>
            <a:chOff x="1005077" y="1790832"/>
            <a:chExt cx="3873394" cy="2318079"/>
          </a:xfrm>
        </p:grpSpPr>
        <p:sp>
          <p:nvSpPr>
            <p:cNvPr id="3493" name="TextBox 57"/>
            <p:cNvSpPr txBox="1"/>
            <p:nvPr/>
          </p:nvSpPr>
          <p:spPr>
            <a:xfrm>
              <a:off x="1005077" y="2147605"/>
              <a:ext cx="2779776" cy="1961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99" kern="0" dirty="0">
                  <a:solidFill>
                    <a:srgbClr val="F072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设备数</a:t>
              </a:r>
              <a:endParaRPr lang="zh-CN" altLang="en-US" sz="1899" kern="0" dirty="0">
                <a:solidFill>
                  <a:srgbClr val="F0720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订购层级</a:t>
              </a:r>
              <a:endParaRPr 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批量折扣</a:t>
              </a: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根据</a:t>
              </a:r>
              <a:r>
                <a:rPr lang="zh-CN" alt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单一</a:t>
              </a:r>
              <a:r>
                <a:rPr lang="en-US" sz="1999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SIM或</a:t>
              </a:r>
              <a:r>
                <a:rPr lang="zh-CN" alt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共享</a:t>
              </a:r>
              <a:r>
                <a:rPr 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计划</a:t>
              </a: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承诺</a:t>
              </a:r>
            </a:p>
          </p:txBody>
        </p:sp>
        <p:grpSp>
          <p:nvGrpSpPr>
            <p:cNvPr id="3494" name="Group 1785"/>
            <p:cNvGrpSpPr/>
            <p:nvPr/>
          </p:nvGrpSpPr>
          <p:grpSpPr>
            <a:xfrm>
              <a:off x="3964071" y="1790832"/>
              <a:ext cx="914400" cy="914400"/>
              <a:chOff x="5754726" y="3642137"/>
              <a:chExt cx="1331151" cy="1331147"/>
            </a:xfrm>
          </p:grpSpPr>
          <p:sp>
            <p:nvSpPr>
              <p:cNvPr id="3495" name="Oval 1786"/>
              <p:cNvSpPr/>
              <p:nvPr/>
            </p:nvSpPr>
            <p:spPr>
              <a:xfrm>
                <a:off x="5754726" y="3642137"/>
                <a:ext cx="1331151" cy="1331147"/>
              </a:xfrm>
              <a:prstGeom prst="ellipse">
                <a:avLst/>
              </a:prstGeom>
              <a:solidFill>
                <a:srgbClr val="579C1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496" name="Picture 1787" descr="Untitled-1.emf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6158774" y="3942662"/>
                <a:ext cx="523054" cy="730096"/>
              </a:xfrm>
              <a:prstGeom prst="rect">
                <a:avLst/>
              </a:prstGeom>
            </p:spPr>
          </p:pic>
        </p:grpSp>
      </p:grpSp>
      <p:grpSp>
        <p:nvGrpSpPr>
          <p:cNvPr id="3497" name="Group 14"/>
          <p:cNvGrpSpPr/>
          <p:nvPr/>
        </p:nvGrpSpPr>
        <p:grpSpPr>
          <a:xfrm>
            <a:off x="5485321" y="1125645"/>
            <a:ext cx="5387809" cy="1404244"/>
            <a:chOff x="5483494" y="1676400"/>
            <a:chExt cx="5389914" cy="1404793"/>
          </a:xfrm>
        </p:grpSpPr>
        <p:sp>
          <p:nvSpPr>
            <p:cNvPr id="3498" name="TextBox 61"/>
            <p:cNvSpPr txBox="1"/>
            <p:nvPr/>
          </p:nvSpPr>
          <p:spPr>
            <a:xfrm>
              <a:off x="8234517" y="1678917"/>
              <a:ext cx="2638891" cy="1346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  <a:defRPr/>
              </a:pPr>
              <a:r>
                <a:rPr lang="en-US" sz="1899" kern="0" dirty="0">
                  <a:solidFill>
                    <a:srgbClr val="F0720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服务</a:t>
              </a: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流量、短信、通话</a:t>
              </a:r>
              <a:endParaRPr 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基于内容的收费</a:t>
              </a:r>
            </a:p>
            <a:p>
              <a:pPr marL="171381" indent="-171381">
                <a:buFont typeface="Arial" pitchFamily="34" charset="0"/>
                <a:buChar char="•"/>
                <a:defRPr/>
              </a:pPr>
              <a:r>
                <a:rPr lang="en-US" sz="1999" kern="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单次计划</a:t>
              </a:r>
              <a:endParaRPr lang="zh-CN" alt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99" name="Group 1773"/>
            <p:cNvGrpSpPr/>
            <p:nvPr/>
          </p:nvGrpSpPr>
          <p:grpSpPr>
            <a:xfrm>
              <a:off x="5483494" y="2166793"/>
              <a:ext cx="914400" cy="914400"/>
              <a:chOff x="1296109" y="1457859"/>
              <a:chExt cx="1331151" cy="1331147"/>
            </a:xfrm>
          </p:grpSpPr>
          <p:sp>
            <p:nvSpPr>
              <p:cNvPr id="3503" name="Oval 1774"/>
              <p:cNvSpPr/>
              <p:nvPr/>
            </p:nvSpPr>
            <p:spPr>
              <a:xfrm>
                <a:off x="1296109" y="1457859"/>
                <a:ext cx="1331151" cy="1331147"/>
              </a:xfrm>
              <a:prstGeom prst="ellipse">
                <a:avLst/>
              </a:prstGeom>
              <a:solidFill>
                <a:srgbClr val="00A0D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398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04" name="Freeform 27"/>
              <p:cNvSpPr>
                <a:spLocks noEditPoints="1"/>
              </p:cNvSpPr>
              <p:nvPr/>
            </p:nvSpPr>
            <p:spPr bwMode="auto">
              <a:xfrm>
                <a:off x="1554102" y="1848542"/>
                <a:ext cx="802335" cy="549784"/>
              </a:xfrm>
              <a:custGeom>
                <a:avLst/>
                <a:gdLst/>
                <a:ahLst/>
                <a:cxnLst>
                  <a:cxn ang="0">
                    <a:pos x="236" y="237"/>
                  </a:cxn>
                  <a:cxn ang="0">
                    <a:pos x="190" y="283"/>
                  </a:cxn>
                  <a:cxn ang="0">
                    <a:pos x="236" y="329"/>
                  </a:cxn>
                  <a:cxn ang="0">
                    <a:pos x="282" y="283"/>
                  </a:cxn>
                  <a:cxn ang="0">
                    <a:pos x="236" y="237"/>
                  </a:cxn>
                  <a:cxn ang="0">
                    <a:pos x="239" y="0"/>
                  </a:cxn>
                  <a:cxn ang="0">
                    <a:pos x="0" y="127"/>
                  </a:cxn>
                  <a:cxn ang="0">
                    <a:pos x="26" y="154"/>
                  </a:cxn>
                  <a:cxn ang="0">
                    <a:pos x="241" y="30"/>
                  </a:cxn>
                  <a:cxn ang="0">
                    <a:pos x="455" y="153"/>
                  </a:cxn>
                  <a:cxn ang="0">
                    <a:pos x="479" y="129"/>
                  </a:cxn>
                  <a:cxn ang="0">
                    <a:pos x="239" y="0"/>
                  </a:cxn>
                  <a:cxn ang="0">
                    <a:pos x="236" y="71"/>
                  </a:cxn>
                  <a:cxn ang="0">
                    <a:pos x="53" y="181"/>
                  </a:cxn>
                  <a:cxn ang="0">
                    <a:pos x="78" y="208"/>
                  </a:cxn>
                  <a:cxn ang="0">
                    <a:pos x="237" y="107"/>
                  </a:cxn>
                  <a:cxn ang="0">
                    <a:pos x="397" y="209"/>
                  </a:cxn>
                  <a:cxn ang="0">
                    <a:pos x="421" y="185"/>
                  </a:cxn>
                  <a:cxn ang="0">
                    <a:pos x="236" y="71"/>
                  </a:cxn>
                  <a:cxn ang="0">
                    <a:pos x="236" y="144"/>
                  </a:cxn>
                  <a:cxn ang="0">
                    <a:pos x="104" y="234"/>
                  </a:cxn>
                  <a:cxn ang="0">
                    <a:pos x="130" y="260"/>
                  </a:cxn>
                  <a:cxn ang="0">
                    <a:pos x="237" y="175"/>
                  </a:cxn>
                  <a:cxn ang="0">
                    <a:pos x="343" y="260"/>
                  </a:cxn>
                  <a:cxn ang="0">
                    <a:pos x="369" y="236"/>
                  </a:cxn>
                  <a:cxn ang="0">
                    <a:pos x="236" y="144"/>
                  </a:cxn>
                </a:cxnLst>
                <a:rect l="0" t="0" r="r" b="b"/>
                <a:pathLst>
                  <a:path w="479" h="329">
                    <a:moveTo>
                      <a:pt x="236" y="237"/>
                    </a:moveTo>
                    <a:cubicBezTo>
                      <a:pt x="211" y="237"/>
                      <a:pt x="190" y="258"/>
                      <a:pt x="190" y="283"/>
                    </a:cubicBezTo>
                    <a:cubicBezTo>
                      <a:pt x="190" y="309"/>
                      <a:pt x="211" y="329"/>
                      <a:pt x="236" y="329"/>
                    </a:cubicBezTo>
                    <a:cubicBezTo>
                      <a:pt x="262" y="329"/>
                      <a:pt x="282" y="309"/>
                      <a:pt x="282" y="283"/>
                    </a:cubicBezTo>
                    <a:cubicBezTo>
                      <a:pt x="282" y="258"/>
                      <a:pt x="262" y="237"/>
                      <a:pt x="236" y="237"/>
                    </a:cubicBezTo>
                    <a:close/>
                    <a:moveTo>
                      <a:pt x="239" y="0"/>
                    </a:moveTo>
                    <a:cubicBezTo>
                      <a:pt x="140" y="0"/>
                      <a:pt x="52" y="51"/>
                      <a:pt x="0" y="127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71" y="79"/>
                      <a:pt x="150" y="30"/>
                      <a:pt x="241" y="30"/>
                    </a:cubicBezTo>
                    <a:cubicBezTo>
                      <a:pt x="330" y="30"/>
                      <a:pt x="409" y="79"/>
                      <a:pt x="455" y="153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27" y="51"/>
                      <a:pt x="339" y="0"/>
                      <a:pt x="239" y="0"/>
                    </a:cubicBezTo>
                    <a:close/>
                    <a:moveTo>
                      <a:pt x="236" y="71"/>
                    </a:moveTo>
                    <a:cubicBezTo>
                      <a:pt x="158" y="71"/>
                      <a:pt x="90" y="116"/>
                      <a:pt x="53" y="181"/>
                    </a:cubicBezTo>
                    <a:cubicBezTo>
                      <a:pt x="78" y="208"/>
                      <a:pt x="78" y="208"/>
                      <a:pt x="78" y="208"/>
                    </a:cubicBezTo>
                    <a:cubicBezTo>
                      <a:pt x="111" y="147"/>
                      <a:pt x="170" y="107"/>
                      <a:pt x="237" y="107"/>
                    </a:cubicBezTo>
                    <a:cubicBezTo>
                      <a:pt x="305" y="107"/>
                      <a:pt x="364" y="148"/>
                      <a:pt x="397" y="209"/>
                    </a:cubicBezTo>
                    <a:cubicBezTo>
                      <a:pt x="421" y="185"/>
                      <a:pt x="421" y="185"/>
                      <a:pt x="421" y="185"/>
                    </a:cubicBezTo>
                    <a:cubicBezTo>
                      <a:pt x="384" y="117"/>
                      <a:pt x="315" y="71"/>
                      <a:pt x="236" y="71"/>
                    </a:cubicBezTo>
                    <a:close/>
                    <a:moveTo>
                      <a:pt x="236" y="144"/>
                    </a:moveTo>
                    <a:cubicBezTo>
                      <a:pt x="176" y="144"/>
                      <a:pt x="125" y="182"/>
                      <a:pt x="104" y="234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48" y="210"/>
                      <a:pt x="189" y="175"/>
                      <a:pt x="237" y="175"/>
                    </a:cubicBezTo>
                    <a:cubicBezTo>
                      <a:pt x="284" y="175"/>
                      <a:pt x="325" y="210"/>
                      <a:pt x="343" y="260"/>
                    </a:cubicBezTo>
                    <a:cubicBezTo>
                      <a:pt x="369" y="236"/>
                      <a:pt x="369" y="236"/>
                      <a:pt x="369" y="236"/>
                    </a:cubicBezTo>
                    <a:cubicBezTo>
                      <a:pt x="349" y="182"/>
                      <a:pt x="297" y="144"/>
                      <a:pt x="236" y="14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alpha val="81000"/>
                    </a:schemeClr>
                  </a:gs>
                  <a:gs pos="100000">
                    <a:schemeClr val="bg1"/>
                  </a:gs>
                </a:gsLst>
                <a:lin ang="16200000" scaled="0"/>
                <a:tileRect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999" kern="0" dirty="0">
                  <a:solidFill>
                    <a:srgbClr val="6168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00" name="Group 1779"/>
            <p:cNvGrpSpPr/>
            <p:nvPr/>
          </p:nvGrpSpPr>
          <p:grpSpPr>
            <a:xfrm>
              <a:off x="6140493" y="1676400"/>
              <a:ext cx="914400" cy="914400"/>
              <a:chOff x="6781677" y="1457859"/>
              <a:chExt cx="1331151" cy="1331147"/>
            </a:xfrm>
          </p:grpSpPr>
          <p:sp>
            <p:nvSpPr>
              <p:cNvPr id="3501" name="Oval 1780"/>
              <p:cNvSpPr/>
              <p:nvPr/>
            </p:nvSpPr>
            <p:spPr>
              <a:xfrm>
                <a:off x="6781677" y="1457859"/>
                <a:ext cx="1331151" cy="1331147"/>
              </a:xfrm>
              <a:prstGeom prst="ellipse">
                <a:avLst/>
              </a:prstGeom>
              <a:solidFill>
                <a:srgbClr val="A53C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9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3502" name="Picture 1781" descr="Untitled-1.emf"/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tretch>
                <a:fillRect/>
              </a:stretch>
            </p:blipFill>
            <p:spPr>
              <a:xfrm>
                <a:off x="7073548" y="1691770"/>
                <a:ext cx="791741" cy="798126"/>
              </a:xfrm>
              <a:prstGeom prst="rect">
                <a:avLst/>
              </a:prstGeom>
            </p:spPr>
          </p:pic>
        </p:grpSp>
      </p:grpSp>
      <p:sp>
        <p:nvSpPr>
          <p:cNvPr id="3505" name="Title 3"/>
          <p:cNvSpPr txBox="1">
            <a:spLocks/>
          </p:cNvSpPr>
          <p:nvPr/>
        </p:nvSpPr>
        <p:spPr bwMode="auto">
          <a:xfrm>
            <a:off x="721768" y="144158"/>
            <a:ext cx="9106574" cy="6664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eaLnBrk="0" hangingPunct="0">
              <a:defRPr sz="2800" b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eaLnBrk="0" hangingPunct="0"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2pPr>
            <a:lvl3pPr eaLnBrk="0" hangingPunct="0"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3pPr>
            <a:lvl4pPr eaLnBrk="0" hangingPunct="0"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4pPr>
            <a:lvl5pPr eaLnBrk="0" hangingPunct="0">
              <a:defRPr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latin typeface="华文细黑" pitchFamily="2" charset="-122"/>
                <a:ea typeface="华文细黑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latin typeface="华文细黑" pitchFamily="2" charset="-122"/>
                <a:ea typeface="华文细黑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latin typeface="华文细黑" pitchFamily="2" charset="-122"/>
                <a:ea typeface="华文细黑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latin typeface="华文细黑" pitchFamily="2" charset="-122"/>
                <a:ea typeface="华文细黑" pitchFamily="2" charset="-122"/>
              </a:defRPr>
            </a:lvl9pPr>
          </a:lstStyle>
          <a:p>
            <a:r>
              <a:rPr lang="en-US" altLang="zh-CN" sz="2799" dirty="0"/>
              <a:t>	</a:t>
            </a:r>
            <a:r>
              <a:rPr lang="zh-CN" altLang="en-US" sz="2799" dirty="0"/>
              <a:t>资费计</a:t>
            </a:r>
            <a:r>
              <a:rPr lang="zh-CN" altLang="en-US" sz="2799" dirty="0" smtClean="0"/>
              <a:t>划：灵活经济</a:t>
            </a:r>
            <a:endParaRPr lang="zh-CN" altLang="en-US" sz="2799" dirty="0"/>
          </a:p>
        </p:txBody>
      </p:sp>
      <p:sp>
        <p:nvSpPr>
          <p:cNvPr id="3506" name="Text Placeholder 117"/>
          <p:cNvSpPr txBox="1">
            <a:spLocks/>
          </p:cNvSpPr>
          <p:nvPr/>
        </p:nvSpPr>
        <p:spPr bwMode="auto">
          <a:xfrm>
            <a:off x="68784" y="6141758"/>
            <a:ext cx="11209766" cy="49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D71A20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l"/>
              <a:defRPr sz="1600">
                <a:solidFill>
                  <a:schemeClr val="tx1"/>
                </a:solidFill>
                <a:latin typeface="+mj-ea"/>
                <a:ea typeface="+mj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华文细黑" pitchFamily="2" charset="-122"/>
              <a:buChar char="–"/>
              <a:defRPr sz="1400">
                <a:solidFill>
                  <a:schemeClr val="tx1"/>
                </a:solidFill>
                <a:latin typeface="+mj-ea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灵活的计费解决方案，可以根据每个企业客户的业务模式，来量身定制资费计划。</a:t>
            </a:r>
            <a:endParaRPr lang="en-US" altLang="zh-CN" sz="1999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  <a:p>
            <a:pPr marL="0" indent="0">
              <a:buNone/>
            </a:pPr>
            <a:r>
              <a:rPr lang="zh-CN" altLang="en-US" sz="19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 </a:t>
            </a:r>
            <a:endParaRPr lang="zh-CN" altLang="en-US" sz="2799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7" name="矩形 3506"/>
          <p:cNvSpPr/>
          <p:nvPr/>
        </p:nvSpPr>
        <p:spPr>
          <a:xfrm>
            <a:off x="130839" y="836493"/>
            <a:ext cx="4184126" cy="461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399" dirty="0">
                <a:solidFill>
                  <a:srgbClr val="000000"/>
                </a:solidFill>
                <a:latin typeface="黑体" panose="02010609060101010101" pitchFamily="49" charset="-122"/>
                <a:ea typeface="微软雅黑" panose="020B0503020204020204" pitchFamily="34" charset="-122"/>
              </a:rPr>
              <a:t>资费灵活，满足所有业务需求</a:t>
            </a:r>
            <a:endParaRPr lang="zh-CN" altLang="zh-CN" sz="2399" dirty="0">
              <a:solidFill>
                <a:srgbClr val="000000"/>
              </a:solidFill>
              <a:latin typeface="黑体" panose="02010609060101010101" pitchFamily="49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45A6E-4964-48C7-98F5-096896C1528A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713" name="Picture 11" descr="未标题-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4" name="Picture 1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0518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6435725" cy="646113"/>
          </a:xfrm>
        </p:spPr>
        <p:txBody>
          <a:bodyPr anchor="t">
            <a:normAutofit fontScale="90000"/>
          </a:bodyPr>
          <a:lstStyle/>
          <a:p>
            <a:r>
              <a:rPr lang="zh-CN" altLang="en-US" smtClean="0"/>
              <a:t>账单</a:t>
            </a:r>
            <a:endParaRPr lang="zh-CN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680620" y="4957763"/>
            <a:ext cx="2668587" cy="1147762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ounded Rectangle 2"/>
          <p:cNvSpPr/>
          <p:nvPr/>
        </p:nvSpPr>
        <p:spPr>
          <a:xfrm>
            <a:off x="3874295" y="5164138"/>
            <a:ext cx="2808287" cy="1147762"/>
          </a:xfrm>
          <a:prstGeom prst="round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55" y="1133475"/>
            <a:ext cx="11513458" cy="5569361"/>
          </a:xfrm>
          <a:prstGeom prst="rect">
            <a:avLst/>
          </a:prstGeom>
        </p:spPr>
      </p:pic>
      <p:sp>
        <p:nvSpPr>
          <p:cNvPr id="11" name="Rounded Rectangle 2"/>
          <p:cNvSpPr/>
          <p:nvPr/>
        </p:nvSpPr>
        <p:spPr>
          <a:xfrm>
            <a:off x="3680620" y="4835505"/>
            <a:ext cx="3286237" cy="1270019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601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" y="782085"/>
            <a:ext cx="12193585" cy="22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524" y="858256"/>
            <a:ext cx="11533443" cy="27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1707" y="9275"/>
            <a:ext cx="1422071" cy="822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矩形 1"/>
          <p:cNvSpPr>
            <a:spLocks noChangeArrowheads="1"/>
          </p:cNvSpPr>
          <p:nvPr/>
        </p:nvSpPr>
        <p:spPr bwMode="auto">
          <a:xfrm>
            <a:off x="6363746" y="365520"/>
            <a:ext cx="855990" cy="39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999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6079" y="1507517"/>
            <a:ext cx="12063541" cy="4166415"/>
          </a:xfrm>
          <a:prstGeom prst="rect">
            <a:avLst/>
          </a:prstGeom>
        </p:spPr>
      </p:pic>
      <p:sp>
        <p:nvSpPr>
          <p:cNvPr id="80" name="Rounded Rectangle 10"/>
          <p:cNvSpPr/>
          <p:nvPr/>
        </p:nvSpPr>
        <p:spPr>
          <a:xfrm>
            <a:off x="10383293" y="2676836"/>
            <a:ext cx="1037803" cy="312197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总体账单</a:t>
            </a:r>
          </a:p>
        </p:txBody>
      </p:sp>
      <p:cxnSp>
        <p:nvCxnSpPr>
          <p:cNvPr id="81" name="直接连接符 80"/>
          <p:cNvCxnSpPr>
            <a:endCxn id="80" idx="1"/>
          </p:cNvCxnSpPr>
          <p:nvPr/>
        </p:nvCxnSpPr>
        <p:spPr>
          <a:xfrm>
            <a:off x="9140476" y="2825324"/>
            <a:ext cx="1242817" cy="7611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648977" y="1651753"/>
            <a:ext cx="4525108" cy="1972003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83" name="Rounded Rectangle 10"/>
          <p:cNvSpPr/>
          <p:nvPr/>
        </p:nvSpPr>
        <p:spPr>
          <a:xfrm>
            <a:off x="10383293" y="6127837"/>
            <a:ext cx="1037803" cy="230877"/>
          </a:xfrm>
          <a:prstGeom prst="rect">
            <a:avLst/>
          </a:prstGeom>
          <a:solidFill>
            <a:srgbClr val="CE341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709">
              <a:defRPr/>
            </a:pPr>
            <a:r>
              <a:rPr lang="zh-CN" altLang="en-US" sz="1399" kern="0" dirty="0">
                <a:solidFill>
                  <a:schemeClr val="bg1"/>
                </a:solidFill>
                <a:latin typeface="黑体" panose="02010609060101010101" pitchFamily="49" charset="-122"/>
                <a:ea typeface="微软雅黑" panose="020B0503020204020204" pitchFamily="34" charset="-122"/>
                <a:cs typeface="SimSun"/>
              </a:rPr>
              <a:t>详细账单</a:t>
            </a:r>
          </a:p>
        </p:txBody>
      </p:sp>
      <p:cxnSp>
        <p:nvCxnSpPr>
          <p:cNvPr id="84" name="直接连接符 83"/>
          <p:cNvCxnSpPr>
            <a:endCxn id="83" idx="1"/>
          </p:cNvCxnSpPr>
          <p:nvPr/>
        </p:nvCxnSpPr>
        <p:spPr>
          <a:xfrm>
            <a:off x="9294960" y="4927450"/>
            <a:ext cx="1088332" cy="1315824"/>
          </a:xfrm>
          <a:prstGeom prst="line">
            <a:avLst/>
          </a:prstGeom>
          <a:ln>
            <a:solidFill>
              <a:srgbClr val="CE341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6089229" y="4667050"/>
            <a:ext cx="5822994" cy="260400"/>
          </a:xfrm>
          <a:prstGeom prst="rect">
            <a:avLst/>
          </a:prstGeom>
          <a:noFill/>
          <a:ln>
            <a:solidFill>
              <a:srgbClr val="CE3418"/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9" dirty="0">
              <a:ea typeface="微软雅黑" panose="020B0503020204020204" pitchFamily="34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9177337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查看</a:t>
            </a:r>
            <a:r>
              <a:rPr lang="zh-CN" altLang="en-US" dirty="0" smtClean="0">
                <a:latin typeface="微软雅黑" panose="020B0503020204020204" pitchFamily="34" charset="-122"/>
              </a:rPr>
              <a:t>账单</a:t>
            </a:r>
            <a:r>
              <a:rPr lang="zh-CN" dirty="0" smtClean="0">
                <a:latin typeface="微软雅黑" panose="020B0503020204020204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xmlns="" val="273082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 idx="4294967295"/>
          </p:nvPr>
        </p:nvSpPr>
        <p:spPr bwMode="gray">
          <a:xfrm>
            <a:off x="1785145" y="190501"/>
            <a:ext cx="9177337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查看</a:t>
            </a:r>
            <a:r>
              <a:rPr lang="zh-CN" altLang="en-US" dirty="0" smtClean="0">
                <a:latin typeface="微软雅黑" panose="020B0503020204020204" pitchFamily="34" charset="-122"/>
              </a:rPr>
              <a:t>账单</a:t>
            </a:r>
            <a:r>
              <a:rPr lang="zh-CN" dirty="0" smtClean="0">
                <a:latin typeface="微软雅黑" panose="020B0503020204020204" pitchFamily="34" charset="-122"/>
              </a:rPr>
              <a:t>数据</a:t>
            </a:r>
          </a:p>
        </p:txBody>
      </p:sp>
      <p:pic>
        <p:nvPicPr>
          <p:cNvPr id="5632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781969" y="1352550"/>
            <a:ext cx="8331200" cy="4935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5039519" y="2008189"/>
            <a:ext cx="1371600" cy="312737"/>
          </a:xfrm>
          <a:prstGeom prst="roundRect">
            <a:avLst>
              <a:gd name="adj" fmla="val 0"/>
            </a:avLst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800" b="1" kern="0">
              <a:solidFill>
                <a:srgbClr val="55D7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920332" y="2170113"/>
            <a:ext cx="1177925" cy="4762"/>
          </a:xfrm>
          <a:prstGeom prst="line">
            <a:avLst/>
          </a:prstGeom>
          <a:ln w="12700">
            <a:solidFill>
              <a:schemeClr val="tx1"/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3007" y="2284414"/>
            <a:ext cx="2678113" cy="650875"/>
            <a:chOff x="3731154" y="2284731"/>
            <a:chExt cx="2678784" cy="650155"/>
          </a:xfrm>
        </p:grpSpPr>
        <p:sp>
          <p:nvSpPr>
            <p:cNvPr id="8" name="Rounded Rectangle 7"/>
            <p:cNvSpPr/>
            <p:nvPr/>
          </p:nvSpPr>
          <p:spPr>
            <a:xfrm>
              <a:off x="5037994" y="2340232"/>
              <a:ext cx="1371944" cy="594654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H="1">
              <a:off x="3920114" y="2690681"/>
              <a:ext cx="1179808" cy="4757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731154" y="2284731"/>
              <a:ext cx="762191" cy="424979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使用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2428083" y="1657350"/>
            <a:ext cx="2078038" cy="533400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计费</a:t>
            </a:r>
            <a:r>
              <a:rPr lang="zh-CN" altLang="en-US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与活动</a:t>
            </a:r>
            <a:r>
              <a:rPr lang="zh-CN" altLang="en-US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设备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295107" y="1228725"/>
            <a:ext cx="2640013" cy="1016000"/>
            <a:chOff x="5294082" y="1229235"/>
            <a:chExt cx="2639856" cy="1014706"/>
          </a:xfrm>
        </p:grpSpPr>
        <p:sp>
          <p:nvSpPr>
            <p:cNvPr id="6" name="Rounded Rectangle 5"/>
            <p:cNvSpPr/>
            <p:nvPr/>
          </p:nvSpPr>
          <p:spPr>
            <a:xfrm>
              <a:off x="6562420" y="2009290"/>
              <a:ext cx="1371518" cy="234651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652901" y="1248261"/>
              <a:ext cx="0" cy="816522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294082" y="1229235"/>
              <a:ext cx="1371518" cy="532721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订购费用</a:t>
              </a:r>
              <a:endParaRPr lang="zh-CN" altLang="en-US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6590507" y="962025"/>
            <a:ext cx="2252663" cy="2146300"/>
            <a:chOff x="6589048" y="961797"/>
            <a:chExt cx="2253665" cy="2145820"/>
          </a:xfrm>
        </p:grpSpPr>
        <p:sp>
          <p:nvSpPr>
            <p:cNvPr id="14" name="Rounded Rectangle 13"/>
            <p:cNvSpPr/>
            <p:nvPr/>
          </p:nvSpPr>
          <p:spPr>
            <a:xfrm>
              <a:off x="6589048" y="2961600"/>
              <a:ext cx="1372210" cy="146017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7402210" y="1152254"/>
              <a:ext cx="3176" cy="1885528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7394269" y="961797"/>
              <a:ext cx="1448444" cy="382502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激活费用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8652669" y="4413250"/>
            <a:ext cx="1160462" cy="628650"/>
            <a:chOff x="8651456" y="4413091"/>
            <a:chExt cx="1160082" cy="628169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9806778" y="4413091"/>
              <a:ext cx="0" cy="499680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26"/>
            <p:cNvSpPr/>
            <p:nvPr/>
          </p:nvSpPr>
          <p:spPr>
            <a:xfrm>
              <a:off x="8651456" y="4658966"/>
              <a:ext cx="1160082" cy="382294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数据导出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3277395" y="2955925"/>
            <a:ext cx="4684711" cy="666750"/>
            <a:chOff x="3274775" y="2956698"/>
            <a:chExt cx="4686000" cy="665511"/>
          </a:xfrm>
        </p:grpSpPr>
        <p:sp>
          <p:nvSpPr>
            <p:cNvPr id="12" name="Rounded Rectangle 11"/>
            <p:cNvSpPr/>
            <p:nvPr/>
          </p:nvSpPr>
          <p:spPr>
            <a:xfrm>
              <a:off x="5034208" y="2956698"/>
              <a:ext cx="1370389" cy="377123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588798" y="3308468"/>
              <a:ext cx="1371977" cy="13785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917888" y="3123076"/>
              <a:ext cx="1179838" cy="6338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621345" y="3375019"/>
              <a:ext cx="2038911" cy="6338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3274775" y="3107231"/>
              <a:ext cx="1346569" cy="514978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批量折扣</a:t>
              </a:r>
            </a:p>
          </p:txBody>
        </p:sp>
      </p:grp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1648619" y="3675063"/>
            <a:ext cx="7004050" cy="1477962"/>
            <a:chOff x="1645920" y="3674480"/>
            <a:chExt cx="7005536" cy="1478850"/>
          </a:xfrm>
        </p:grpSpPr>
        <p:sp>
          <p:nvSpPr>
            <p:cNvPr id="29" name="Rounded Rectangle 28"/>
            <p:cNvSpPr/>
            <p:nvPr/>
          </p:nvSpPr>
          <p:spPr>
            <a:xfrm>
              <a:off x="1645920" y="3674480"/>
              <a:ext cx="7005536" cy="378052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4845411" y="4039824"/>
              <a:ext cx="0" cy="1103975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3316324" y="4772101"/>
              <a:ext cx="1779966" cy="381229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支持详细信息</a:t>
              </a:r>
            </a:p>
          </p:txBody>
        </p:sp>
      </p:grpSp>
      <p:grpSp>
        <p:nvGrpSpPr>
          <p:cNvPr id="37" name="Group 37"/>
          <p:cNvGrpSpPr>
            <a:grpSpLocks/>
          </p:cNvGrpSpPr>
          <p:nvPr/>
        </p:nvGrpSpPr>
        <p:grpSpPr bwMode="auto">
          <a:xfrm>
            <a:off x="6563520" y="1516064"/>
            <a:ext cx="2871787" cy="1277937"/>
            <a:chOff x="6562338" y="1515391"/>
            <a:chExt cx="2872145" cy="1277860"/>
          </a:xfrm>
        </p:grpSpPr>
        <p:sp>
          <p:nvSpPr>
            <p:cNvPr id="7" name="Rounded Rectangle 6"/>
            <p:cNvSpPr/>
            <p:nvPr/>
          </p:nvSpPr>
          <p:spPr>
            <a:xfrm>
              <a:off x="6562338" y="2263058"/>
              <a:ext cx="1371771" cy="530193"/>
            </a:xfrm>
            <a:prstGeom prst="roundRect">
              <a:avLst>
                <a:gd name="adj" fmla="val 798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9426545" y="1718579"/>
              <a:ext cx="0" cy="427011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848373" y="1712229"/>
              <a:ext cx="0" cy="815926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7834084" y="1515391"/>
              <a:ext cx="1600399" cy="382564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超额费用</a:t>
              </a: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6590507" y="2771775"/>
            <a:ext cx="3809999" cy="1150938"/>
            <a:chOff x="6589048" y="2771416"/>
            <a:chExt cx="3810278" cy="1152253"/>
          </a:xfrm>
        </p:grpSpPr>
        <p:sp>
          <p:nvSpPr>
            <p:cNvPr id="10" name="Rounded Rectangle 9"/>
            <p:cNvSpPr/>
            <p:nvPr/>
          </p:nvSpPr>
          <p:spPr>
            <a:xfrm>
              <a:off x="6589048" y="3135369"/>
              <a:ext cx="1371700" cy="13827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800" b="1" kern="0">
                <a:solidFill>
                  <a:srgbClr val="55D7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7868667" y="3202120"/>
              <a:ext cx="484223" cy="4767"/>
            </a:xfrm>
            <a:prstGeom prst="line">
              <a:avLst/>
            </a:prstGeom>
            <a:ln w="12700">
              <a:solidFill>
                <a:schemeClr val="tx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352890" y="2771416"/>
              <a:ext cx="2046436" cy="1152253"/>
            </a:xfrm>
            <a:prstGeom prst="roundRect">
              <a:avLst>
                <a:gd name="adj" fmla="val 0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设置费用</a:t>
              </a:r>
            </a:p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每月费用</a:t>
              </a:r>
            </a:p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调整</a:t>
              </a:r>
            </a:p>
            <a:p>
              <a:pPr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imSun"/>
                </a:rPr>
                <a:t>账户承诺</a:t>
              </a:r>
            </a:p>
          </p:txBody>
        </p:sp>
      </p:grpSp>
      <p:pic>
        <p:nvPicPr>
          <p:cNvPr id="41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2163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9266237" cy="646113"/>
          </a:xfrm>
        </p:spPr>
        <p:txBody>
          <a:bodyPr anchor="t">
            <a:normAutofit fontScale="90000"/>
          </a:bodyPr>
          <a:lstStyle/>
          <a:p>
            <a:r>
              <a:rPr lang="zh-CN" altLang="zh-CN" dirty="0" smtClean="0"/>
              <a:t>API</a:t>
            </a:r>
            <a:r>
              <a:rPr lang="zh-CN" altLang="zh-CN" dirty="0" smtClean="0">
                <a:latin typeface="微软雅黑" panose="020B0503020204020204" pitchFamily="34" charset="-122"/>
              </a:rPr>
              <a:t> </a:t>
            </a:r>
            <a:r>
              <a:rPr lang="zh-CN" dirty="0" smtClean="0">
                <a:latin typeface="微软雅黑" panose="020B0503020204020204" pitchFamily="34" charset="-122"/>
              </a:rPr>
              <a:t>集成工具</a:t>
            </a:r>
            <a:endParaRPr 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55" y="1019177"/>
            <a:ext cx="11513458" cy="5569361"/>
          </a:xfrm>
          <a:prstGeom prst="rect">
            <a:avLst/>
          </a:prstGeom>
        </p:spPr>
      </p:pic>
      <p:sp>
        <p:nvSpPr>
          <p:cNvPr id="10" name="Rounded Rectangle 2"/>
          <p:cNvSpPr/>
          <p:nvPr/>
        </p:nvSpPr>
        <p:spPr>
          <a:xfrm>
            <a:off x="6977743" y="2269653"/>
            <a:ext cx="3356428" cy="1315376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17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6"/>
          <p:cNvSpPr>
            <a:spLocks noGrp="1"/>
          </p:cNvSpPr>
          <p:nvPr>
            <p:ph type="title" idx="4294967295"/>
          </p:nvPr>
        </p:nvSpPr>
        <p:spPr bwMode="gray">
          <a:xfrm>
            <a:off x="1785144" y="190501"/>
            <a:ext cx="11428412" cy="639763"/>
          </a:xfrm>
        </p:spPr>
        <p:txBody>
          <a:bodyPr>
            <a:normAutofit fontScale="90000"/>
          </a:bodyPr>
          <a:lstStyle/>
          <a:p>
            <a:r>
              <a:rPr lang="zh-CN" altLang="zh-CN" dirty="0" smtClean="0"/>
              <a:t> API</a:t>
            </a:r>
          </a:p>
        </p:txBody>
      </p:sp>
      <p:pic>
        <p:nvPicPr>
          <p:cNvPr id="58371" name="Picture 1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119981" y="1562100"/>
            <a:ext cx="7848600" cy="455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 Placeholder 1"/>
          <p:cNvSpPr>
            <a:spLocks noGrp="1"/>
          </p:cNvSpPr>
          <p:nvPr>
            <p:ph type="body" idx="4294967295"/>
          </p:nvPr>
        </p:nvSpPr>
        <p:spPr bwMode="gray">
          <a:xfrm>
            <a:off x="965995" y="965200"/>
            <a:ext cx="10910887" cy="419100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  <a:defRPr/>
            </a:pPr>
            <a:r>
              <a:rPr lang="zh-CN" altLang="en-US" dirty="0">
                <a:solidFill>
                  <a:srgbClr val="64686E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/>
              </a:rPr>
              <a:t>在您的企业应用程序内充分利用 </a:t>
            </a:r>
            <a:r>
              <a:rPr lang="en-US" altLang="zh-CN" dirty="0">
                <a:solidFill>
                  <a:srgbClr val="64686E"/>
                </a:solidFill>
                <a:latin typeface="+mj-lt"/>
                <a:ea typeface="SimSun" panose="02010600030101010101" pitchFamily="2" charset="-122"/>
                <a:cs typeface="SimSun"/>
              </a:rPr>
              <a:t>Control Center</a:t>
            </a:r>
            <a:r>
              <a:rPr lang="zh-CN" altLang="en-US" dirty="0">
                <a:solidFill>
                  <a:srgbClr val="64686E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/>
              </a:rPr>
              <a:t> 的强大功能</a:t>
            </a:r>
            <a:endParaRPr lang="zh-CN" altLang="en-US" dirty="0">
              <a:solidFill>
                <a:srgbClr val="64686E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spcBef>
                <a:spcPts val="900"/>
              </a:spcBef>
              <a:buNone/>
              <a:defRPr/>
            </a:pPr>
            <a:endParaRPr lang="zh-CN" altLang="en-US" dirty="0">
              <a:solidFill>
                <a:srgbClr val="64686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6219" y="1584326"/>
            <a:ext cx="2851150" cy="21698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2880" indent="-18288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zh-CN" altLang="en-US" kern="0" dirty="0">
                <a:latin typeface="+mj-lt"/>
                <a:ea typeface="SimSun" panose="02010600030101010101" pitchFamily="2" charset="-122"/>
                <a:cs typeface="SimSun"/>
              </a:rPr>
              <a:t>基于开放的工业标准</a:t>
            </a:r>
            <a:r>
              <a:rPr dirty="0">
                <a:latin typeface="+mj-lt"/>
                <a:ea typeface="SimSun" panose="02010600030101010101" pitchFamily="2" charset="-122"/>
              </a:rPr>
              <a:t/>
            </a:r>
            <a:br>
              <a:rPr dirty="0">
                <a:latin typeface="+mj-lt"/>
                <a:ea typeface="SimSun" panose="02010600030101010101" pitchFamily="2" charset="-122"/>
              </a:rPr>
            </a:br>
            <a:r>
              <a:rPr lang="en-US" kern="0" dirty="0">
                <a:latin typeface="TheSansCorrespondence"/>
                <a:ea typeface="黑体" pitchFamily="2" charset="-122"/>
              </a:rPr>
              <a:t>(XML, SOAP, WSDL)</a:t>
            </a:r>
          </a:p>
          <a:p>
            <a:pPr marL="182880" indent="-18288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zh-CN" altLang="en-US" kern="0" dirty="0">
                <a:latin typeface="+mj-lt"/>
                <a:ea typeface="SimSun" panose="02010600030101010101" pitchFamily="2" charset="-122"/>
                <a:cs typeface="SimSun"/>
              </a:rPr>
              <a:t>支持沙箱环境</a:t>
            </a:r>
          </a:p>
          <a:p>
            <a:pPr marL="182880" indent="-18288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zh-CN" altLang="en-US" kern="0" dirty="0">
                <a:latin typeface="+mj-lt"/>
                <a:ea typeface="SimSun" panose="02010600030101010101" pitchFamily="2" charset="-122"/>
                <a:cs typeface="SimSun"/>
              </a:rPr>
              <a:t>提供教程</a:t>
            </a:r>
            <a:endParaRPr lang="zh-CN" altLang="en-US" kern="0" dirty="0">
              <a:latin typeface="+mj-lt"/>
              <a:ea typeface="SimSun" panose="02010600030101010101" pitchFamily="2" charset="-122"/>
            </a:endParaRPr>
          </a:p>
          <a:p>
            <a:pPr marL="182880" indent="-18288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zh-CN" altLang="en-US" kern="0" dirty="0">
                <a:latin typeface="+mj-lt"/>
                <a:ea typeface="SimSun" panose="02010600030101010101" pitchFamily="2" charset="-122"/>
                <a:cs typeface="SimSun"/>
              </a:rPr>
              <a:t>提供代码示例</a:t>
            </a:r>
            <a:endParaRPr lang="zh-CN" altLang="en-US" kern="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7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773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API</a:t>
            </a:r>
            <a:r>
              <a:rPr lang="zh-CN" altLang="en-US" dirty="0" smtClean="0"/>
              <a:t>常用接口</a:t>
            </a:r>
            <a:endParaRPr lang="en-US" dirty="0"/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idx="1"/>
            <p:extLst/>
          </p:nvPr>
        </p:nvGraphicFramePr>
        <p:xfrm>
          <a:off x="529251" y="1567159"/>
          <a:ext cx="5174131" cy="469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超过</a:t>
            </a:r>
            <a:r>
              <a:rPr lang="en-US" altLang="zh-CN" dirty="0" smtClean="0"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ea typeface="微软雅黑" panose="020B0503020204020204" pitchFamily="34" charset="-122"/>
              </a:rPr>
              <a:t>接口，仍在不断地扩充中（参见下面常用</a:t>
            </a:r>
            <a:r>
              <a:rPr lang="en-US" altLang="zh-CN" dirty="0" smtClean="0">
                <a:ea typeface="微软雅黑" panose="020B0503020204020204" pitchFamily="34" charset="-122"/>
              </a:rPr>
              <a:t>API</a:t>
            </a:r>
            <a:r>
              <a:rPr lang="zh-CN" altLang="en-US" dirty="0" smtClean="0">
                <a:ea typeface="微软雅黑" panose="020B0503020204020204" pitchFamily="34" charset="-122"/>
              </a:rPr>
              <a:t>接口）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0" name="Diagram 29"/>
          <p:cNvGraphicFramePr/>
          <p:nvPr>
            <p:extLst/>
          </p:nvPr>
        </p:nvGraphicFramePr>
        <p:xfrm>
          <a:off x="6216742" y="1542172"/>
          <a:ext cx="5403791" cy="4782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7" name="Picture 11" descr="未标题-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1895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	  </a:t>
            </a:r>
            <a:r>
              <a:rPr lang="zh-CN" altLang="en-US" dirty="0" smtClean="0"/>
              <a:t>自动化规则与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结合</a:t>
            </a:r>
            <a:endParaRPr lang="en-US" dirty="0"/>
          </a:p>
        </p:txBody>
      </p:sp>
      <p:pic>
        <p:nvPicPr>
          <p:cNvPr id="7" name="Content Placeholder 6" descr="image001.pn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l="2601" r="2601"/>
          <a:stretch>
            <a:fillRect/>
          </a:stretch>
        </p:blipFill>
        <p:spPr>
          <a:xfrm>
            <a:off x="674633" y="1648216"/>
            <a:ext cx="10352073" cy="4099668"/>
          </a:xfrm>
        </p:spPr>
      </p:pic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驱动企业应用自动化</a:t>
            </a:r>
            <a:endParaRPr lang="en-US" dirty="0"/>
          </a:p>
        </p:txBody>
      </p:sp>
      <p:grpSp>
        <p:nvGrpSpPr>
          <p:cNvPr id="3" name="Group 11"/>
          <p:cNvGrpSpPr/>
          <p:nvPr/>
        </p:nvGrpSpPr>
        <p:grpSpPr>
          <a:xfrm>
            <a:off x="1474914" y="1675238"/>
            <a:ext cx="9740920" cy="2786247"/>
            <a:chOff x="1472725" y="1796826"/>
            <a:chExt cx="9742188" cy="2786247"/>
          </a:xfrm>
        </p:grpSpPr>
        <p:sp>
          <p:nvSpPr>
            <p:cNvPr id="8" name="TextBox 7"/>
            <p:cNvSpPr txBox="1"/>
            <p:nvPr/>
          </p:nvSpPr>
          <p:spPr>
            <a:xfrm>
              <a:off x="1472725" y="1796826"/>
              <a:ext cx="129707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dirty="0">
                  <a:ea typeface="微软雅黑" panose="020B0503020204020204" pitchFamily="34" charset="-122"/>
                </a:rPr>
                <a:t>设备</a:t>
              </a:r>
              <a:r>
                <a:rPr lang="en-US" altLang="zh-CN" sz="1300" dirty="0">
                  <a:ea typeface="微软雅黑" panose="020B0503020204020204" pitchFamily="34" charset="-122"/>
                </a:rPr>
                <a:t>/SIM</a:t>
              </a:r>
              <a:endParaRPr lang="en-US" sz="13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01742" y="1909468"/>
              <a:ext cx="241851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300" dirty="0">
                  <a:ea typeface="微软雅黑" panose="020B0503020204020204" pitchFamily="34" charset="-122"/>
                </a:rPr>
                <a:t>自动化规则定义的</a:t>
              </a:r>
              <a:r>
                <a:rPr lang="en-US" altLang="zh-CN" sz="1300" dirty="0">
                  <a:ea typeface="微软雅黑" panose="020B0503020204020204" pitchFamily="34" charset="-122"/>
                </a:rPr>
                <a:t>PUSH</a:t>
              </a:r>
              <a:r>
                <a:rPr lang="zh-CN" altLang="en-US" sz="1300" dirty="0">
                  <a:ea typeface="微软雅黑" panose="020B0503020204020204" pitchFamily="34" charset="-122"/>
                </a:rPr>
                <a:t>事件</a:t>
              </a:r>
              <a:endParaRPr lang="en-US" sz="13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64308" y="1864376"/>
              <a:ext cx="1550605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dirty="0">
                  <a:ea typeface="微软雅黑" panose="020B0503020204020204" pitchFamily="34" charset="-122"/>
                </a:rPr>
                <a:t>企业</a:t>
              </a:r>
              <a:r>
                <a:rPr lang="en-US" altLang="zh-CN" sz="1300" dirty="0">
                  <a:ea typeface="微软雅黑" panose="020B0503020204020204" pitchFamily="34" charset="-122"/>
                </a:rPr>
                <a:t>IT</a:t>
              </a:r>
              <a:r>
                <a:rPr lang="zh-CN" altLang="en-US" sz="1300" dirty="0">
                  <a:ea typeface="微软雅黑" panose="020B0503020204020204" pitchFamily="34" charset="-122"/>
                </a:rPr>
                <a:t>应用服务器</a:t>
              </a:r>
              <a:endParaRPr lang="en-US" sz="13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5101" y="4090630"/>
              <a:ext cx="1093825" cy="4924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300" dirty="0">
                  <a:ea typeface="微软雅黑" panose="020B0503020204020204" pitchFamily="34" charset="-122"/>
                </a:rPr>
                <a:t>基于</a:t>
              </a:r>
              <a:r>
                <a:rPr lang="en-US" altLang="zh-CN" sz="1300" dirty="0">
                  <a:ea typeface="微软雅黑" panose="020B0503020204020204" pitchFamily="34" charset="-122"/>
                </a:rPr>
                <a:t>HTTPS</a:t>
              </a:r>
              <a:r>
                <a:rPr lang="zh-CN" altLang="en-US" sz="1300" dirty="0">
                  <a:ea typeface="微软雅黑" panose="020B0503020204020204" pitchFamily="34" charset="-122"/>
                </a:rPr>
                <a:t>的</a:t>
              </a:r>
              <a:r>
                <a:rPr lang="en-US" altLang="zh-CN" sz="1300" dirty="0">
                  <a:ea typeface="微软雅黑" panose="020B0503020204020204" pitchFamily="34" charset="-122"/>
                </a:rPr>
                <a:t>API</a:t>
              </a:r>
              <a:endParaRPr lang="en-US" sz="13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74632" y="5778566"/>
            <a:ext cx="10541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比如：当某</a:t>
            </a:r>
            <a:r>
              <a:rPr lang="en-US" altLang="zh-CN" dirty="0">
                <a:ea typeface="微软雅黑" panose="020B0503020204020204" pitchFamily="34" charset="-122"/>
              </a:rPr>
              <a:t>SIM</a:t>
            </a:r>
            <a:r>
              <a:rPr lang="zh-CN" altLang="en-US" dirty="0">
                <a:ea typeface="微软雅黑" panose="020B0503020204020204" pitchFamily="34" charset="-122"/>
              </a:rPr>
              <a:t>卡发生设备更换时，客户在</a:t>
            </a:r>
            <a:r>
              <a:rPr lang="en-US" altLang="zh-CN" dirty="0">
                <a:ea typeface="微软雅黑" panose="020B0503020204020204" pitchFamily="34" charset="-122"/>
              </a:rPr>
              <a:t>Control</a:t>
            </a:r>
            <a:r>
              <a:rPr lang="zh-CN" altLang="en-US" dirty="0"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a typeface="微软雅黑" panose="020B0503020204020204" pitchFamily="34" charset="-122"/>
              </a:rPr>
              <a:t>Center</a:t>
            </a:r>
            <a:r>
              <a:rPr lang="zh-CN" altLang="en-US" dirty="0">
                <a:ea typeface="微软雅黑" panose="020B0503020204020204" pitchFamily="34" charset="-122"/>
              </a:rPr>
              <a:t>上预先定义的自动化规则被触发，系统自动发送</a:t>
            </a:r>
            <a:r>
              <a:rPr lang="en-US" altLang="zh-CN" dirty="0">
                <a:ea typeface="微软雅黑" panose="020B0503020204020204" pitchFamily="34" charset="-122"/>
              </a:rPr>
              <a:t>Push</a:t>
            </a:r>
            <a:r>
              <a:rPr lang="zh-CN" altLang="en-US" dirty="0">
                <a:ea typeface="微软雅黑" panose="020B0503020204020204" pitchFamily="34" charset="-122"/>
              </a:rPr>
              <a:t> </a:t>
            </a:r>
            <a:r>
              <a:rPr lang="en-US" altLang="zh-CN" dirty="0"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ea typeface="微软雅黑" panose="020B0503020204020204" pitchFamily="34" charset="-122"/>
              </a:rPr>
              <a:t>消息到企业应用系统，企业应用系统自动定位设备的位置，并</a:t>
            </a:r>
            <a:r>
              <a:rPr lang="en-US" altLang="zh-CN" dirty="0">
                <a:ea typeface="微软雅黑" panose="020B0503020204020204" pitchFamily="34" charset="-122"/>
              </a:rPr>
              <a:t>SMS</a:t>
            </a:r>
            <a:r>
              <a:rPr lang="zh-CN" altLang="en-US" dirty="0">
                <a:ea typeface="微软雅黑" panose="020B0503020204020204" pitchFamily="34" charset="-122"/>
              </a:rPr>
              <a:t>通知相应区域负责人检查。</a:t>
            </a:r>
            <a:endParaRPr lang="en-US" dirty="0"/>
          </a:p>
        </p:txBody>
      </p:sp>
      <p:pic>
        <p:nvPicPr>
          <p:cNvPr id="12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9880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8085137" cy="646113"/>
          </a:xfrm>
        </p:spPr>
        <p:txBody>
          <a:bodyPr anchor="t"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资源库</a:t>
            </a:r>
            <a:endParaRPr 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28" y="863601"/>
            <a:ext cx="11513458" cy="5569361"/>
          </a:xfrm>
          <a:prstGeom prst="rect">
            <a:avLst/>
          </a:prstGeom>
        </p:spPr>
      </p:pic>
      <p:sp>
        <p:nvSpPr>
          <p:cNvPr id="11" name="Rounded Rectangle 2"/>
          <p:cNvSpPr/>
          <p:nvPr/>
        </p:nvSpPr>
        <p:spPr>
          <a:xfrm>
            <a:off x="6891225" y="3424011"/>
            <a:ext cx="3326832" cy="1206045"/>
          </a:xfrm>
          <a:prstGeom prst="roundRect">
            <a:avLst/>
          </a:prstGeom>
          <a:noFill/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889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 idx="4294967295"/>
          </p:nvPr>
        </p:nvSpPr>
        <p:spPr bwMode="gray">
          <a:xfrm>
            <a:off x="1785144" y="190501"/>
            <a:ext cx="11428412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了解详情和获取帮助</a:t>
            </a:r>
            <a:endParaRPr lang="zh-CN" dirty="0" smtClean="0"/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431" y="1085851"/>
            <a:ext cx="9531350" cy="554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15520" y="1060450"/>
            <a:ext cx="738187" cy="285750"/>
          </a:xfrm>
          <a:prstGeom prst="roundRect">
            <a:avLst>
              <a:gd name="adj" fmla="val 0"/>
            </a:avLst>
          </a:prstGeom>
          <a:noFill/>
          <a:ln w="38100" algn="ctr">
            <a:solidFill>
              <a:srgbClr val="EA7B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en-US" sz="1200" kern="0" dirty="0">
              <a:solidFill>
                <a:srgbClr val="616872"/>
              </a:solidFill>
              <a:latin typeface="Verdana" pitchFamily="34" charset="0"/>
              <a:ea typeface="黑体" pitchFamily="2" charset="-122"/>
            </a:endParaRPr>
          </a:p>
        </p:txBody>
      </p:sp>
      <p:pic>
        <p:nvPicPr>
          <p:cNvPr id="5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9856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170435" y="963751"/>
            <a:ext cx="7056366" cy="5494337"/>
            <a:chOff x="1524000" y="871538"/>
            <a:chExt cx="6096000" cy="51149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" name="Freeform 5"/>
            <p:cNvSpPr>
              <a:spLocks/>
            </p:cNvSpPr>
            <p:nvPr/>
          </p:nvSpPr>
          <p:spPr bwMode="auto">
            <a:xfrm>
              <a:off x="1524000" y="1598613"/>
              <a:ext cx="2430463" cy="1854200"/>
            </a:xfrm>
            <a:custGeom>
              <a:avLst/>
              <a:gdLst/>
              <a:ahLst/>
              <a:cxnLst>
                <a:cxn ang="0">
                  <a:pos x="4582" y="372"/>
                </a:cxn>
                <a:cxn ang="0">
                  <a:pos x="4832" y="291"/>
                </a:cxn>
                <a:cxn ang="0">
                  <a:pos x="4985" y="43"/>
                </a:cxn>
                <a:cxn ang="0">
                  <a:pos x="5306" y="53"/>
                </a:cxn>
                <a:cxn ang="0">
                  <a:pos x="5335" y="292"/>
                </a:cxn>
                <a:cxn ang="0">
                  <a:pos x="5515" y="515"/>
                </a:cxn>
                <a:cxn ang="0">
                  <a:pos x="5747" y="631"/>
                </a:cxn>
                <a:cxn ang="0">
                  <a:pos x="5872" y="701"/>
                </a:cxn>
                <a:cxn ang="0">
                  <a:pos x="6056" y="1447"/>
                </a:cxn>
                <a:cxn ang="0">
                  <a:pos x="5960" y="1714"/>
                </a:cxn>
                <a:cxn ang="0">
                  <a:pos x="6370" y="2030"/>
                </a:cxn>
                <a:cxn ang="0">
                  <a:pos x="7226" y="2395"/>
                </a:cxn>
                <a:cxn ang="0">
                  <a:pos x="7362" y="2516"/>
                </a:cxn>
                <a:cxn ang="0">
                  <a:pos x="7583" y="3217"/>
                </a:cxn>
                <a:cxn ang="0">
                  <a:pos x="7098" y="3581"/>
                </a:cxn>
                <a:cxn ang="0">
                  <a:pos x="6670" y="3845"/>
                </a:cxn>
                <a:cxn ang="0">
                  <a:pos x="6694" y="4567"/>
                </a:cxn>
                <a:cxn ang="0">
                  <a:pos x="6511" y="4578"/>
                </a:cxn>
                <a:cxn ang="0">
                  <a:pos x="5443" y="4868"/>
                </a:cxn>
                <a:cxn ang="0">
                  <a:pos x="5744" y="5330"/>
                </a:cxn>
                <a:cxn ang="0">
                  <a:pos x="5513" y="5539"/>
                </a:cxn>
                <a:cxn ang="0">
                  <a:pos x="5596" y="5677"/>
                </a:cxn>
                <a:cxn ang="0">
                  <a:pos x="5374" y="5816"/>
                </a:cxn>
                <a:cxn ang="0">
                  <a:pos x="5162" y="5713"/>
                </a:cxn>
                <a:cxn ang="0">
                  <a:pos x="4622" y="5555"/>
                </a:cxn>
                <a:cxn ang="0">
                  <a:pos x="4205" y="5611"/>
                </a:cxn>
                <a:cxn ang="0">
                  <a:pos x="3692" y="5778"/>
                </a:cxn>
                <a:cxn ang="0">
                  <a:pos x="3181" y="5843"/>
                </a:cxn>
                <a:cxn ang="0">
                  <a:pos x="2879" y="5643"/>
                </a:cxn>
                <a:cxn ang="0">
                  <a:pos x="2339" y="5750"/>
                </a:cxn>
                <a:cxn ang="0">
                  <a:pos x="1843" y="5575"/>
                </a:cxn>
                <a:cxn ang="0">
                  <a:pos x="1820" y="5517"/>
                </a:cxn>
                <a:cxn ang="0">
                  <a:pos x="1596" y="5281"/>
                </a:cxn>
                <a:cxn ang="0">
                  <a:pos x="1061" y="5365"/>
                </a:cxn>
                <a:cxn ang="0">
                  <a:pos x="574" y="5085"/>
                </a:cxn>
                <a:cxn ang="0">
                  <a:pos x="422" y="4922"/>
                </a:cxn>
                <a:cxn ang="0">
                  <a:pos x="449" y="4674"/>
                </a:cxn>
                <a:cxn ang="0">
                  <a:pos x="289" y="4527"/>
                </a:cxn>
                <a:cxn ang="0">
                  <a:pos x="34" y="4346"/>
                </a:cxn>
                <a:cxn ang="0">
                  <a:pos x="226" y="4336"/>
                </a:cxn>
                <a:cxn ang="0">
                  <a:pos x="286" y="4016"/>
                </a:cxn>
                <a:cxn ang="0">
                  <a:pos x="143" y="3670"/>
                </a:cxn>
                <a:cxn ang="0">
                  <a:pos x="0" y="3592"/>
                </a:cxn>
                <a:cxn ang="0">
                  <a:pos x="19" y="3362"/>
                </a:cxn>
                <a:cxn ang="0">
                  <a:pos x="168" y="3136"/>
                </a:cxn>
                <a:cxn ang="0">
                  <a:pos x="443" y="3047"/>
                </a:cxn>
                <a:cxn ang="0">
                  <a:pos x="715" y="3019"/>
                </a:cxn>
                <a:cxn ang="0">
                  <a:pos x="803" y="3006"/>
                </a:cxn>
                <a:cxn ang="0">
                  <a:pos x="908" y="3139"/>
                </a:cxn>
                <a:cxn ang="0">
                  <a:pos x="1255" y="2912"/>
                </a:cxn>
                <a:cxn ang="0">
                  <a:pos x="1826" y="2861"/>
                </a:cxn>
                <a:cxn ang="0">
                  <a:pos x="2486" y="2436"/>
                </a:cxn>
                <a:cxn ang="0">
                  <a:pos x="2693" y="2305"/>
                </a:cxn>
                <a:cxn ang="0">
                  <a:pos x="2741" y="1589"/>
                </a:cxn>
                <a:cxn ang="0">
                  <a:pos x="2588" y="1469"/>
                </a:cxn>
                <a:cxn ang="0">
                  <a:pos x="3168" y="1404"/>
                </a:cxn>
                <a:cxn ang="0">
                  <a:pos x="3407" y="1525"/>
                </a:cxn>
                <a:cxn ang="0">
                  <a:pos x="3395" y="1373"/>
                </a:cxn>
                <a:cxn ang="0">
                  <a:pos x="3761" y="697"/>
                </a:cxn>
                <a:cxn ang="0">
                  <a:pos x="4186" y="845"/>
                </a:cxn>
                <a:cxn ang="0">
                  <a:pos x="4513" y="823"/>
                </a:cxn>
              </a:cxnLst>
              <a:rect l="0" t="0" r="r" b="b"/>
              <a:pathLst>
                <a:path w="7655" h="5843">
                  <a:moveTo>
                    <a:pt x="4513" y="823"/>
                  </a:moveTo>
                  <a:lnTo>
                    <a:pt x="4582" y="372"/>
                  </a:lnTo>
                  <a:lnTo>
                    <a:pt x="4703" y="300"/>
                  </a:lnTo>
                  <a:lnTo>
                    <a:pt x="4832" y="291"/>
                  </a:lnTo>
                  <a:lnTo>
                    <a:pt x="4946" y="167"/>
                  </a:lnTo>
                  <a:lnTo>
                    <a:pt x="4985" y="43"/>
                  </a:lnTo>
                  <a:lnTo>
                    <a:pt x="5052" y="0"/>
                  </a:lnTo>
                  <a:lnTo>
                    <a:pt x="5306" y="53"/>
                  </a:lnTo>
                  <a:lnTo>
                    <a:pt x="5269" y="210"/>
                  </a:lnTo>
                  <a:lnTo>
                    <a:pt x="5335" y="292"/>
                  </a:lnTo>
                  <a:lnTo>
                    <a:pt x="5326" y="345"/>
                  </a:lnTo>
                  <a:lnTo>
                    <a:pt x="5515" y="515"/>
                  </a:lnTo>
                  <a:lnTo>
                    <a:pt x="5536" y="617"/>
                  </a:lnTo>
                  <a:lnTo>
                    <a:pt x="5747" y="631"/>
                  </a:lnTo>
                  <a:lnTo>
                    <a:pt x="5813" y="701"/>
                  </a:lnTo>
                  <a:lnTo>
                    <a:pt x="5872" y="701"/>
                  </a:lnTo>
                  <a:lnTo>
                    <a:pt x="6122" y="1281"/>
                  </a:lnTo>
                  <a:lnTo>
                    <a:pt x="6056" y="1447"/>
                  </a:lnTo>
                  <a:lnTo>
                    <a:pt x="6073" y="1525"/>
                  </a:lnTo>
                  <a:lnTo>
                    <a:pt x="5960" y="1714"/>
                  </a:lnTo>
                  <a:lnTo>
                    <a:pt x="5983" y="1854"/>
                  </a:lnTo>
                  <a:lnTo>
                    <a:pt x="6370" y="2030"/>
                  </a:lnTo>
                  <a:lnTo>
                    <a:pt x="6788" y="2092"/>
                  </a:lnTo>
                  <a:lnTo>
                    <a:pt x="7226" y="2395"/>
                  </a:lnTo>
                  <a:lnTo>
                    <a:pt x="7354" y="2436"/>
                  </a:lnTo>
                  <a:lnTo>
                    <a:pt x="7362" y="2516"/>
                  </a:lnTo>
                  <a:lnTo>
                    <a:pt x="7655" y="3142"/>
                  </a:lnTo>
                  <a:lnTo>
                    <a:pt x="7583" y="3217"/>
                  </a:lnTo>
                  <a:lnTo>
                    <a:pt x="7604" y="3366"/>
                  </a:lnTo>
                  <a:lnTo>
                    <a:pt x="7098" y="3581"/>
                  </a:lnTo>
                  <a:lnTo>
                    <a:pt x="6841" y="3787"/>
                  </a:lnTo>
                  <a:lnTo>
                    <a:pt x="6670" y="3845"/>
                  </a:lnTo>
                  <a:lnTo>
                    <a:pt x="6648" y="3959"/>
                  </a:lnTo>
                  <a:lnTo>
                    <a:pt x="6694" y="4567"/>
                  </a:lnTo>
                  <a:lnTo>
                    <a:pt x="6539" y="4536"/>
                  </a:lnTo>
                  <a:lnTo>
                    <a:pt x="6511" y="4578"/>
                  </a:lnTo>
                  <a:lnTo>
                    <a:pt x="5605" y="4753"/>
                  </a:lnTo>
                  <a:lnTo>
                    <a:pt x="5443" y="4868"/>
                  </a:lnTo>
                  <a:lnTo>
                    <a:pt x="5480" y="5100"/>
                  </a:lnTo>
                  <a:lnTo>
                    <a:pt x="5744" y="5330"/>
                  </a:lnTo>
                  <a:lnTo>
                    <a:pt x="5652" y="5455"/>
                  </a:lnTo>
                  <a:lnTo>
                    <a:pt x="5513" y="5539"/>
                  </a:lnTo>
                  <a:lnTo>
                    <a:pt x="5527" y="5664"/>
                  </a:lnTo>
                  <a:lnTo>
                    <a:pt x="5596" y="5677"/>
                  </a:lnTo>
                  <a:lnTo>
                    <a:pt x="5642" y="5724"/>
                  </a:lnTo>
                  <a:lnTo>
                    <a:pt x="5374" y="5816"/>
                  </a:lnTo>
                  <a:lnTo>
                    <a:pt x="5221" y="5765"/>
                  </a:lnTo>
                  <a:lnTo>
                    <a:pt x="5162" y="5713"/>
                  </a:lnTo>
                  <a:lnTo>
                    <a:pt x="4962" y="5718"/>
                  </a:lnTo>
                  <a:lnTo>
                    <a:pt x="4622" y="5555"/>
                  </a:lnTo>
                  <a:lnTo>
                    <a:pt x="4344" y="5559"/>
                  </a:lnTo>
                  <a:lnTo>
                    <a:pt x="4205" y="5611"/>
                  </a:lnTo>
                  <a:lnTo>
                    <a:pt x="4009" y="5592"/>
                  </a:lnTo>
                  <a:lnTo>
                    <a:pt x="3692" y="5778"/>
                  </a:lnTo>
                  <a:lnTo>
                    <a:pt x="3422" y="5745"/>
                  </a:lnTo>
                  <a:lnTo>
                    <a:pt x="3181" y="5843"/>
                  </a:lnTo>
                  <a:lnTo>
                    <a:pt x="2995" y="5768"/>
                  </a:lnTo>
                  <a:lnTo>
                    <a:pt x="2879" y="5643"/>
                  </a:lnTo>
                  <a:lnTo>
                    <a:pt x="2539" y="5601"/>
                  </a:lnTo>
                  <a:lnTo>
                    <a:pt x="2339" y="5750"/>
                  </a:lnTo>
                  <a:lnTo>
                    <a:pt x="2078" y="5611"/>
                  </a:lnTo>
                  <a:lnTo>
                    <a:pt x="1843" y="5575"/>
                  </a:lnTo>
                  <a:lnTo>
                    <a:pt x="1862" y="5561"/>
                  </a:lnTo>
                  <a:lnTo>
                    <a:pt x="1820" y="5517"/>
                  </a:lnTo>
                  <a:lnTo>
                    <a:pt x="1736" y="5511"/>
                  </a:lnTo>
                  <a:lnTo>
                    <a:pt x="1596" y="5281"/>
                  </a:lnTo>
                  <a:lnTo>
                    <a:pt x="1429" y="5250"/>
                  </a:lnTo>
                  <a:lnTo>
                    <a:pt x="1061" y="5365"/>
                  </a:lnTo>
                  <a:lnTo>
                    <a:pt x="881" y="5316"/>
                  </a:lnTo>
                  <a:lnTo>
                    <a:pt x="574" y="5085"/>
                  </a:lnTo>
                  <a:lnTo>
                    <a:pt x="478" y="5075"/>
                  </a:lnTo>
                  <a:lnTo>
                    <a:pt x="422" y="4922"/>
                  </a:lnTo>
                  <a:lnTo>
                    <a:pt x="468" y="4767"/>
                  </a:lnTo>
                  <a:lnTo>
                    <a:pt x="449" y="4674"/>
                  </a:lnTo>
                  <a:lnTo>
                    <a:pt x="343" y="4619"/>
                  </a:lnTo>
                  <a:lnTo>
                    <a:pt x="289" y="4527"/>
                  </a:lnTo>
                  <a:lnTo>
                    <a:pt x="24" y="4382"/>
                  </a:lnTo>
                  <a:lnTo>
                    <a:pt x="34" y="4346"/>
                  </a:lnTo>
                  <a:lnTo>
                    <a:pt x="155" y="4290"/>
                  </a:lnTo>
                  <a:lnTo>
                    <a:pt x="226" y="4336"/>
                  </a:lnTo>
                  <a:lnTo>
                    <a:pt x="306" y="4265"/>
                  </a:lnTo>
                  <a:lnTo>
                    <a:pt x="286" y="4016"/>
                  </a:lnTo>
                  <a:lnTo>
                    <a:pt x="310" y="3836"/>
                  </a:lnTo>
                  <a:lnTo>
                    <a:pt x="143" y="3670"/>
                  </a:lnTo>
                  <a:lnTo>
                    <a:pt x="29" y="3689"/>
                  </a:lnTo>
                  <a:lnTo>
                    <a:pt x="0" y="3592"/>
                  </a:lnTo>
                  <a:lnTo>
                    <a:pt x="56" y="3480"/>
                  </a:lnTo>
                  <a:lnTo>
                    <a:pt x="19" y="3362"/>
                  </a:lnTo>
                  <a:lnTo>
                    <a:pt x="173" y="3230"/>
                  </a:lnTo>
                  <a:lnTo>
                    <a:pt x="168" y="3136"/>
                  </a:lnTo>
                  <a:lnTo>
                    <a:pt x="326" y="3053"/>
                  </a:lnTo>
                  <a:lnTo>
                    <a:pt x="443" y="3047"/>
                  </a:lnTo>
                  <a:lnTo>
                    <a:pt x="592" y="2982"/>
                  </a:lnTo>
                  <a:lnTo>
                    <a:pt x="715" y="3019"/>
                  </a:lnTo>
                  <a:lnTo>
                    <a:pt x="778" y="2984"/>
                  </a:lnTo>
                  <a:lnTo>
                    <a:pt x="803" y="3006"/>
                  </a:lnTo>
                  <a:lnTo>
                    <a:pt x="811" y="3100"/>
                  </a:lnTo>
                  <a:lnTo>
                    <a:pt x="908" y="3139"/>
                  </a:lnTo>
                  <a:lnTo>
                    <a:pt x="1063" y="3130"/>
                  </a:lnTo>
                  <a:lnTo>
                    <a:pt x="1255" y="2912"/>
                  </a:lnTo>
                  <a:lnTo>
                    <a:pt x="1627" y="3006"/>
                  </a:lnTo>
                  <a:lnTo>
                    <a:pt x="1826" y="2861"/>
                  </a:lnTo>
                  <a:lnTo>
                    <a:pt x="2399" y="2728"/>
                  </a:lnTo>
                  <a:lnTo>
                    <a:pt x="2486" y="2436"/>
                  </a:lnTo>
                  <a:lnTo>
                    <a:pt x="2645" y="2309"/>
                  </a:lnTo>
                  <a:lnTo>
                    <a:pt x="2693" y="2305"/>
                  </a:lnTo>
                  <a:lnTo>
                    <a:pt x="2700" y="1667"/>
                  </a:lnTo>
                  <a:lnTo>
                    <a:pt x="2741" y="1589"/>
                  </a:lnTo>
                  <a:lnTo>
                    <a:pt x="2575" y="1536"/>
                  </a:lnTo>
                  <a:lnTo>
                    <a:pt x="2588" y="1469"/>
                  </a:lnTo>
                  <a:lnTo>
                    <a:pt x="2737" y="1438"/>
                  </a:lnTo>
                  <a:lnTo>
                    <a:pt x="3168" y="1404"/>
                  </a:lnTo>
                  <a:lnTo>
                    <a:pt x="3215" y="1488"/>
                  </a:lnTo>
                  <a:lnTo>
                    <a:pt x="3407" y="1525"/>
                  </a:lnTo>
                  <a:lnTo>
                    <a:pt x="3472" y="1451"/>
                  </a:lnTo>
                  <a:lnTo>
                    <a:pt x="3395" y="1373"/>
                  </a:lnTo>
                  <a:lnTo>
                    <a:pt x="3695" y="759"/>
                  </a:lnTo>
                  <a:lnTo>
                    <a:pt x="3761" y="697"/>
                  </a:lnTo>
                  <a:lnTo>
                    <a:pt x="4048" y="846"/>
                  </a:lnTo>
                  <a:lnTo>
                    <a:pt x="4186" y="845"/>
                  </a:lnTo>
                  <a:lnTo>
                    <a:pt x="4219" y="915"/>
                  </a:lnTo>
                  <a:lnTo>
                    <a:pt x="4513" y="823"/>
                  </a:lnTo>
                  <a:close/>
                </a:path>
              </a:pathLst>
            </a:custGeom>
            <a:solidFill>
              <a:srgbClr val="89898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4" name="Freeform 6"/>
            <p:cNvSpPr>
              <a:spLocks/>
            </p:cNvSpPr>
            <p:nvPr/>
          </p:nvSpPr>
          <p:spPr bwMode="auto">
            <a:xfrm>
              <a:off x="5414963" y="5700713"/>
              <a:ext cx="311150" cy="285750"/>
            </a:xfrm>
            <a:custGeom>
              <a:avLst/>
              <a:gdLst/>
              <a:ahLst/>
              <a:cxnLst>
                <a:cxn ang="0">
                  <a:pos x="15" y="416"/>
                </a:cxn>
                <a:cxn ang="0">
                  <a:pos x="289" y="139"/>
                </a:cxn>
                <a:cxn ang="0">
                  <a:pos x="758" y="77"/>
                </a:cxn>
                <a:cxn ang="0">
                  <a:pos x="816" y="0"/>
                </a:cxn>
                <a:cxn ang="0">
                  <a:pos x="901" y="35"/>
                </a:cxn>
                <a:cxn ang="0">
                  <a:pos x="981" y="169"/>
                </a:cxn>
                <a:cxn ang="0">
                  <a:pos x="808" y="462"/>
                </a:cxn>
                <a:cxn ang="0">
                  <a:pos x="812" y="589"/>
                </a:cxn>
                <a:cxn ang="0">
                  <a:pos x="462" y="901"/>
                </a:cxn>
                <a:cxn ang="0">
                  <a:pos x="76" y="767"/>
                </a:cxn>
                <a:cxn ang="0">
                  <a:pos x="0" y="512"/>
                </a:cxn>
                <a:cxn ang="0">
                  <a:pos x="15" y="416"/>
                </a:cxn>
              </a:cxnLst>
              <a:rect l="0" t="0" r="r" b="b"/>
              <a:pathLst>
                <a:path w="981" h="901">
                  <a:moveTo>
                    <a:pt x="15" y="416"/>
                  </a:moveTo>
                  <a:lnTo>
                    <a:pt x="289" y="139"/>
                  </a:lnTo>
                  <a:lnTo>
                    <a:pt x="758" y="77"/>
                  </a:lnTo>
                  <a:lnTo>
                    <a:pt x="816" y="0"/>
                  </a:lnTo>
                  <a:lnTo>
                    <a:pt x="901" y="35"/>
                  </a:lnTo>
                  <a:lnTo>
                    <a:pt x="981" y="169"/>
                  </a:lnTo>
                  <a:lnTo>
                    <a:pt x="808" y="462"/>
                  </a:lnTo>
                  <a:lnTo>
                    <a:pt x="812" y="589"/>
                  </a:lnTo>
                  <a:lnTo>
                    <a:pt x="462" y="901"/>
                  </a:lnTo>
                  <a:lnTo>
                    <a:pt x="76" y="767"/>
                  </a:lnTo>
                  <a:lnTo>
                    <a:pt x="0" y="512"/>
                  </a:lnTo>
                  <a:lnTo>
                    <a:pt x="15" y="416"/>
                  </a:lnTo>
                  <a:close/>
                </a:path>
              </a:pathLst>
            </a:custGeom>
            <a:solidFill>
              <a:srgbClr val="9D9E9E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>
              <a:spLocks/>
            </p:cNvSpPr>
            <p:nvPr/>
          </p:nvSpPr>
          <p:spPr bwMode="auto">
            <a:xfrm>
              <a:off x="4838700" y="4830763"/>
              <a:ext cx="963613" cy="696912"/>
            </a:xfrm>
            <a:custGeom>
              <a:avLst/>
              <a:gdLst/>
              <a:ahLst/>
              <a:cxnLst>
                <a:cxn ang="0">
                  <a:pos x="1962" y="2184"/>
                </a:cxn>
                <a:cxn ang="0">
                  <a:pos x="1705" y="2035"/>
                </a:cxn>
                <a:cxn ang="0">
                  <a:pos x="1271" y="2193"/>
                </a:cxn>
                <a:cxn ang="0">
                  <a:pos x="901" y="1847"/>
                </a:cxn>
                <a:cxn ang="0">
                  <a:pos x="889" y="1629"/>
                </a:cxn>
                <a:cxn ang="0">
                  <a:pos x="734" y="1604"/>
                </a:cxn>
                <a:cxn ang="0">
                  <a:pos x="496" y="1543"/>
                </a:cxn>
                <a:cxn ang="0">
                  <a:pos x="637" y="1394"/>
                </a:cxn>
                <a:cxn ang="0">
                  <a:pos x="661" y="1159"/>
                </a:cxn>
                <a:cxn ang="0">
                  <a:pos x="252" y="1003"/>
                </a:cxn>
                <a:cxn ang="0">
                  <a:pos x="0" y="907"/>
                </a:cxn>
                <a:cxn ang="0">
                  <a:pos x="138" y="865"/>
                </a:cxn>
                <a:cxn ang="0">
                  <a:pos x="600" y="877"/>
                </a:cxn>
                <a:cxn ang="0">
                  <a:pos x="673" y="745"/>
                </a:cxn>
                <a:cxn ang="0">
                  <a:pos x="1141" y="546"/>
                </a:cxn>
                <a:cxn ang="0">
                  <a:pos x="1508" y="432"/>
                </a:cxn>
                <a:cxn ang="0">
                  <a:pos x="1646" y="498"/>
                </a:cxn>
                <a:cxn ang="0">
                  <a:pos x="1796" y="396"/>
                </a:cxn>
                <a:cxn ang="0">
                  <a:pos x="1850" y="300"/>
                </a:cxn>
                <a:cxn ang="0">
                  <a:pos x="2086" y="216"/>
                </a:cxn>
                <a:cxn ang="0">
                  <a:pos x="2236" y="192"/>
                </a:cxn>
                <a:cxn ang="0">
                  <a:pos x="2452" y="54"/>
                </a:cxn>
                <a:cxn ang="0">
                  <a:pos x="2657" y="54"/>
                </a:cxn>
                <a:cxn ang="0">
                  <a:pos x="2735" y="210"/>
                </a:cxn>
                <a:cxn ang="0">
                  <a:pos x="2620" y="516"/>
                </a:cxn>
                <a:cxn ang="0">
                  <a:pos x="2639" y="618"/>
                </a:cxn>
                <a:cxn ang="0">
                  <a:pos x="2825" y="703"/>
                </a:cxn>
                <a:cxn ang="0">
                  <a:pos x="2987" y="667"/>
                </a:cxn>
                <a:cxn ang="0">
                  <a:pos x="2981" y="949"/>
                </a:cxn>
                <a:cxn ang="0">
                  <a:pos x="2813" y="1243"/>
                </a:cxn>
                <a:cxn ang="0">
                  <a:pos x="2596" y="1676"/>
                </a:cxn>
                <a:cxn ang="0">
                  <a:pos x="2458" y="1880"/>
                </a:cxn>
                <a:cxn ang="0">
                  <a:pos x="2326" y="1994"/>
                </a:cxn>
              </a:cxnLst>
              <a:rect l="0" t="0" r="r" b="b"/>
              <a:pathLst>
                <a:path w="3035" h="2193">
                  <a:moveTo>
                    <a:pt x="2232" y="2141"/>
                  </a:moveTo>
                  <a:lnTo>
                    <a:pt x="1962" y="2184"/>
                  </a:lnTo>
                  <a:lnTo>
                    <a:pt x="1842" y="2088"/>
                  </a:lnTo>
                  <a:lnTo>
                    <a:pt x="1705" y="2035"/>
                  </a:lnTo>
                  <a:lnTo>
                    <a:pt x="1566" y="2181"/>
                  </a:lnTo>
                  <a:lnTo>
                    <a:pt x="1271" y="2193"/>
                  </a:lnTo>
                  <a:lnTo>
                    <a:pt x="938" y="2004"/>
                  </a:lnTo>
                  <a:lnTo>
                    <a:pt x="901" y="1847"/>
                  </a:lnTo>
                  <a:lnTo>
                    <a:pt x="980" y="1697"/>
                  </a:lnTo>
                  <a:lnTo>
                    <a:pt x="889" y="1629"/>
                  </a:lnTo>
                  <a:lnTo>
                    <a:pt x="768" y="1635"/>
                  </a:lnTo>
                  <a:lnTo>
                    <a:pt x="734" y="1604"/>
                  </a:lnTo>
                  <a:lnTo>
                    <a:pt x="614" y="1638"/>
                  </a:lnTo>
                  <a:lnTo>
                    <a:pt x="496" y="1543"/>
                  </a:lnTo>
                  <a:lnTo>
                    <a:pt x="510" y="1394"/>
                  </a:lnTo>
                  <a:lnTo>
                    <a:pt x="637" y="1394"/>
                  </a:lnTo>
                  <a:lnTo>
                    <a:pt x="697" y="1255"/>
                  </a:lnTo>
                  <a:lnTo>
                    <a:pt x="661" y="1159"/>
                  </a:lnTo>
                  <a:lnTo>
                    <a:pt x="336" y="1117"/>
                  </a:lnTo>
                  <a:lnTo>
                    <a:pt x="252" y="1003"/>
                  </a:lnTo>
                  <a:lnTo>
                    <a:pt x="78" y="1021"/>
                  </a:lnTo>
                  <a:lnTo>
                    <a:pt x="0" y="907"/>
                  </a:lnTo>
                  <a:lnTo>
                    <a:pt x="18" y="841"/>
                  </a:lnTo>
                  <a:lnTo>
                    <a:pt x="138" y="865"/>
                  </a:lnTo>
                  <a:lnTo>
                    <a:pt x="276" y="733"/>
                  </a:lnTo>
                  <a:lnTo>
                    <a:pt x="600" y="877"/>
                  </a:lnTo>
                  <a:lnTo>
                    <a:pt x="661" y="829"/>
                  </a:lnTo>
                  <a:lnTo>
                    <a:pt x="673" y="745"/>
                  </a:lnTo>
                  <a:lnTo>
                    <a:pt x="1105" y="456"/>
                  </a:lnTo>
                  <a:lnTo>
                    <a:pt x="1141" y="546"/>
                  </a:lnTo>
                  <a:lnTo>
                    <a:pt x="1382" y="606"/>
                  </a:lnTo>
                  <a:lnTo>
                    <a:pt x="1508" y="432"/>
                  </a:lnTo>
                  <a:lnTo>
                    <a:pt x="1592" y="486"/>
                  </a:lnTo>
                  <a:lnTo>
                    <a:pt x="1646" y="498"/>
                  </a:lnTo>
                  <a:lnTo>
                    <a:pt x="1670" y="420"/>
                  </a:lnTo>
                  <a:lnTo>
                    <a:pt x="1796" y="396"/>
                  </a:lnTo>
                  <a:lnTo>
                    <a:pt x="1772" y="342"/>
                  </a:lnTo>
                  <a:lnTo>
                    <a:pt x="1850" y="300"/>
                  </a:lnTo>
                  <a:lnTo>
                    <a:pt x="1990" y="198"/>
                  </a:lnTo>
                  <a:lnTo>
                    <a:pt x="2086" y="216"/>
                  </a:lnTo>
                  <a:lnTo>
                    <a:pt x="2170" y="84"/>
                  </a:lnTo>
                  <a:lnTo>
                    <a:pt x="2236" y="192"/>
                  </a:lnTo>
                  <a:lnTo>
                    <a:pt x="2416" y="36"/>
                  </a:lnTo>
                  <a:lnTo>
                    <a:pt x="2452" y="54"/>
                  </a:lnTo>
                  <a:lnTo>
                    <a:pt x="2518" y="0"/>
                  </a:lnTo>
                  <a:lnTo>
                    <a:pt x="2657" y="54"/>
                  </a:lnTo>
                  <a:lnTo>
                    <a:pt x="2657" y="180"/>
                  </a:lnTo>
                  <a:lnTo>
                    <a:pt x="2735" y="210"/>
                  </a:lnTo>
                  <a:lnTo>
                    <a:pt x="2723" y="330"/>
                  </a:lnTo>
                  <a:lnTo>
                    <a:pt x="2620" y="516"/>
                  </a:lnTo>
                  <a:lnTo>
                    <a:pt x="2596" y="618"/>
                  </a:lnTo>
                  <a:lnTo>
                    <a:pt x="2639" y="618"/>
                  </a:lnTo>
                  <a:lnTo>
                    <a:pt x="2741" y="522"/>
                  </a:lnTo>
                  <a:lnTo>
                    <a:pt x="2825" y="703"/>
                  </a:lnTo>
                  <a:lnTo>
                    <a:pt x="2909" y="661"/>
                  </a:lnTo>
                  <a:lnTo>
                    <a:pt x="2987" y="667"/>
                  </a:lnTo>
                  <a:lnTo>
                    <a:pt x="3035" y="877"/>
                  </a:lnTo>
                  <a:lnTo>
                    <a:pt x="2981" y="949"/>
                  </a:lnTo>
                  <a:lnTo>
                    <a:pt x="2981" y="1033"/>
                  </a:lnTo>
                  <a:lnTo>
                    <a:pt x="2813" y="1243"/>
                  </a:lnTo>
                  <a:lnTo>
                    <a:pt x="2819" y="1496"/>
                  </a:lnTo>
                  <a:lnTo>
                    <a:pt x="2596" y="1676"/>
                  </a:lnTo>
                  <a:lnTo>
                    <a:pt x="2578" y="1826"/>
                  </a:lnTo>
                  <a:lnTo>
                    <a:pt x="2458" y="1880"/>
                  </a:lnTo>
                  <a:lnTo>
                    <a:pt x="2458" y="1976"/>
                  </a:lnTo>
                  <a:lnTo>
                    <a:pt x="2326" y="1994"/>
                  </a:lnTo>
                  <a:lnTo>
                    <a:pt x="2232" y="2141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>
              <a:spLocks/>
            </p:cNvSpPr>
            <p:nvPr/>
          </p:nvSpPr>
          <p:spPr bwMode="auto">
            <a:xfrm>
              <a:off x="4810125" y="3057525"/>
              <a:ext cx="323850" cy="565150"/>
            </a:xfrm>
            <a:custGeom>
              <a:avLst/>
              <a:gdLst/>
              <a:ahLst/>
              <a:cxnLst>
                <a:cxn ang="0">
                  <a:pos x="0" y="852"/>
                </a:cxn>
                <a:cxn ang="0">
                  <a:pos x="144" y="825"/>
                </a:cxn>
                <a:cxn ang="0">
                  <a:pos x="354" y="717"/>
                </a:cxn>
                <a:cxn ang="0">
                  <a:pos x="483" y="137"/>
                </a:cxn>
                <a:cxn ang="0">
                  <a:pos x="700" y="0"/>
                </a:cxn>
                <a:cxn ang="0">
                  <a:pos x="787" y="253"/>
                </a:cxn>
                <a:cxn ang="0">
                  <a:pos x="693" y="376"/>
                </a:cxn>
                <a:cxn ang="0">
                  <a:pos x="693" y="535"/>
                </a:cxn>
                <a:cxn ang="0">
                  <a:pos x="968" y="607"/>
                </a:cxn>
                <a:cxn ang="0">
                  <a:pos x="1004" y="709"/>
                </a:cxn>
                <a:cxn ang="0">
                  <a:pos x="1023" y="708"/>
                </a:cxn>
                <a:cxn ang="0">
                  <a:pos x="950" y="809"/>
                </a:cxn>
                <a:cxn ang="0">
                  <a:pos x="957" y="977"/>
                </a:cxn>
                <a:cxn ang="0">
                  <a:pos x="883" y="1013"/>
                </a:cxn>
                <a:cxn ang="0">
                  <a:pos x="768" y="959"/>
                </a:cxn>
                <a:cxn ang="0">
                  <a:pos x="720" y="1000"/>
                </a:cxn>
                <a:cxn ang="0">
                  <a:pos x="673" y="1312"/>
                </a:cxn>
                <a:cxn ang="0">
                  <a:pos x="842" y="1447"/>
                </a:cxn>
                <a:cxn ang="0">
                  <a:pos x="801" y="1617"/>
                </a:cxn>
                <a:cxn ang="0">
                  <a:pos x="658" y="1644"/>
                </a:cxn>
                <a:cxn ang="0">
                  <a:pos x="673" y="1780"/>
                </a:cxn>
                <a:cxn ang="0">
                  <a:pos x="469" y="1745"/>
                </a:cxn>
                <a:cxn ang="0">
                  <a:pos x="428" y="1637"/>
                </a:cxn>
                <a:cxn ang="0">
                  <a:pos x="279" y="1563"/>
                </a:cxn>
                <a:cxn ang="0">
                  <a:pos x="306" y="1440"/>
                </a:cxn>
                <a:cxn ang="0">
                  <a:pos x="295" y="1405"/>
                </a:cxn>
                <a:cxn ang="0">
                  <a:pos x="283" y="1369"/>
                </a:cxn>
                <a:cxn ang="0">
                  <a:pos x="268" y="1335"/>
                </a:cxn>
                <a:cxn ang="0">
                  <a:pos x="254" y="1299"/>
                </a:cxn>
                <a:cxn ang="0">
                  <a:pos x="238" y="1263"/>
                </a:cxn>
                <a:cxn ang="0">
                  <a:pos x="222" y="1225"/>
                </a:cxn>
                <a:cxn ang="0">
                  <a:pos x="205" y="1189"/>
                </a:cxn>
                <a:cxn ang="0">
                  <a:pos x="186" y="1153"/>
                </a:cxn>
                <a:cxn ang="0">
                  <a:pos x="166" y="1116"/>
                </a:cxn>
                <a:cxn ang="0">
                  <a:pos x="145" y="1079"/>
                </a:cxn>
                <a:cxn ang="0">
                  <a:pos x="123" y="1042"/>
                </a:cxn>
                <a:cxn ang="0">
                  <a:pos x="100" y="1005"/>
                </a:cxn>
                <a:cxn ang="0">
                  <a:pos x="76" y="966"/>
                </a:cxn>
                <a:cxn ang="0">
                  <a:pos x="52" y="929"/>
                </a:cxn>
                <a:cxn ang="0">
                  <a:pos x="27" y="891"/>
                </a:cxn>
                <a:cxn ang="0">
                  <a:pos x="0" y="852"/>
                </a:cxn>
              </a:cxnLst>
              <a:rect l="0" t="0" r="r" b="b"/>
              <a:pathLst>
                <a:path w="1023" h="1780">
                  <a:moveTo>
                    <a:pt x="0" y="852"/>
                  </a:moveTo>
                  <a:lnTo>
                    <a:pt x="144" y="825"/>
                  </a:lnTo>
                  <a:lnTo>
                    <a:pt x="354" y="717"/>
                  </a:lnTo>
                  <a:lnTo>
                    <a:pt x="483" y="137"/>
                  </a:lnTo>
                  <a:lnTo>
                    <a:pt x="700" y="0"/>
                  </a:lnTo>
                  <a:lnTo>
                    <a:pt x="787" y="253"/>
                  </a:lnTo>
                  <a:lnTo>
                    <a:pt x="693" y="376"/>
                  </a:lnTo>
                  <a:lnTo>
                    <a:pt x="693" y="535"/>
                  </a:lnTo>
                  <a:lnTo>
                    <a:pt x="968" y="607"/>
                  </a:lnTo>
                  <a:lnTo>
                    <a:pt x="1004" y="709"/>
                  </a:lnTo>
                  <a:lnTo>
                    <a:pt x="1023" y="708"/>
                  </a:lnTo>
                  <a:lnTo>
                    <a:pt x="950" y="809"/>
                  </a:lnTo>
                  <a:lnTo>
                    <a:pt x="957" y="977"/>
                  </a:lnTo>
                  <a:lnTo>
                    <a:pt x="883" y="1013"/>
                  </a:lnTo>
                  <a:lnTo>
                    <a:pt x="768" y="959"/>
                  </a:lnTo>
                  <a:lnTo>
                    <a:pt x="720" y="1000"/>
                  </a:lnTo>
                  <a:lnTo>
                    <a:pt x="673" y="1312"/>
                  </a:lnTo>
                  <a:lnTo>
                    <a:pt x="842" y="1447"/>
                  </a:lnTo>
                  <a:lnTo>
                    <a:pt x="801" y="1617"/>
                  </a:lnTo>
                  <a:lnTo>
                    <a:pt x="658" y="1644"/>
                  </a:lnTo>
                  <a:lnTo>
                    <a:pt x="673" y="1780"/>
                  </a:lnTo>
                  <a:lnTo>
                    <a:pt x="469" y="1745"/>
                  </a:lnTo>
                  <a:lnTo>
                    <a:pt x="428" y="1637"/>
                  </a:lnTo>
                  <a:lnTo>
                    <a:pt x="279" y="1563"/>
                  </a:lnTo>
                  <a:lnTo>
                    <a:pt x="306" y="1440"/>
                  </a:lnTo>
                  <a:lnTo>
                    <a:pt x="295" y="1405"/>
                  </a:lnTo>
                  <a:lnTo>
                    <a:pt x="283" y="1369"/>
                  </a:lnTo>
                  <a:lnTo>
                    <a:pt x="268" y="1335"/>
                  </a:lnTo>
                  <a:lnTo>
                    <a:pt x="254" y="1299"/>
                  </a:lnTo>
                  <a:lnTo>
                    <a:pt x="238" y="1263"/>
                  </a:lnTo>
                  <a:lnTo>
                    <a:pt x="222" y="1225"/>
                  </a:lnTo>
                  <a:lnTo>
                    <a:pt x="205" y="1189"/>
                  </a:lnTo>
                  <a:lnTo>
                    <a:pt x="186" y="1153"/>
                  </a:lnTo>
                  <a:lnTo>
                    <a:pt x="166" y="1116"/>
                  </a:lnTo>
                  <a:lnTo>
                    <a:pt x="145" y="1079"/>
                  </a:lnTo>
                  <a:lnTo>
                    <a:pt x="123" y="1042"/>
                  </a:lnTo>
                  <a:lnTo>
                    <a:pt x="100" y="1005"/>
                  </a:lnTo>
                  <a:lnTo>
                    <a:pt x="76" y="966"/>
                  </a:lnTo>
                  <a:lnTo>
                    <a:pt x="52" y="929"/>
                  </a:lnTo>
                  <a:lnTo>
                    <a:pt x="27" y="891"/>
                  </a:lnTo>
                  <a:lnTo>
                    <a:pt x="0" y="852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4046538" y="931863"/>
              <a:ext cx="2684462" cy="2403475"/>
            </a:xfrm>
            <a:custGeom>
              <a:avLst/>
              <a:gdLst/>
              <a:ahLst/>
              <a:cxnLst>
                <a:cxn ang="0">
                  <a:pos x="1470" y="5394"/>
                </a:cxn>
                <a:cxn ang="0">
                  <a:pos x="2356" y="5725"/>
                </a:cxn>
                <a:cxn ang="0">
                  <a:pos x="3859" y="5331"/>
                </a:cxn>
                <a:cxn ang="0">
                  <a:pos x="4697" y="4678"/>
                </a:cxn>
                <a:cxn ang="0">
                  <a:pos x="4793" y="4113"/>
                </a:cxn>
                <a:cxn ang="0">
                  <a:pos x="5645" y="3828"/>
                </a:cxn>
                <a:cxn ang="0">
                  <a:pos x="6216" y="3318"/>
                </a:cxn>
                <a:cxn ang="0">
                  <a:pos x="6863" y="3107"/>
                </a:cxn>
                <a:cxn ang="0">
                  <a:pos x="6374" y="2552"/>
                </a:cxn>
                <a:cxn ang="0">
                  <a:pos x="5714" y="2780"/>
                </a:cxn>
                <a:cxn ang="0">
                  <a:pos x="5826" y="1807"/>
                </a:cxn>
                <a:cxn ang="0">
                  <a:pos x="6492" y="1435"/>
                </a:cxn>
                <a:cxn ang="0">
                  <a:pos x="6588" y="391"/>
                </a:cxn>
                <a:cxn ang="0">
                  <a:pos x="6931" y="18"/>
                </a:cxn>
                <a:cxn ang="0">
                  <a:pos x="7087" y="490"/>
                </a:cxn>
                <a:cxn ang="0">
                  <a:pos x="7397" y="696"/>
                </a:cxn>
                <a:cxn ang="0">
                  <a:pos x="7878" y="755"/>
                </a:cxn>
                <a:cxn ang="0">
                  <a:pos x="8299" y="1657"/>
                </a:cxn>
                <a:cxn ang="0">
                  <a:pos x="7693" y="2604"/>
                </a:cxn>
                <a:cxn ang="0">
                  <a:pos x="8114" y="2840"/>
                </a:cxn>
                <a:cxn ang="0">
                  <a:pos x="7907" y="3187"/>
                </a:cxn>
                <a:cxn ang="0">
                  <a:pos x="7782" y="3483"/>
                </a:cxn>
                <a:cxn ang="0">
                  <a:pos x="7930" y="4022"/>
                </a:cxn>
                <a:cxn ang="0">
                  <a:pos x="8454" y="4281"/>
                </a:cxn>
                <a:cxn ang="0">
                  <a:pos x="8040" y="4688"/>
                </a:cxn>
                <a:cxn ang="0">
                  <a:pos x="7693" y="4910"/>
                </a:cxn>
                <a:cxn ang="0">
                  <a:pos x="7183" y="4954"/>
                </a:cxn>
                <a:cxn ang="0">
                  <a:pos x="6917" y="5472"/>
                </a:cxn>
                <a:cxn ang="0">
                  <a:pos x="6440" y="5014"/>
                </a:cxn>
                <a:cxn ang="0">
                  <a:pos x="6158" y="5312"/>
                </a:cxn>
                <a:cxn ang="0">
                  <a:pos x="5717" y="5492"/>
                </a:cxn>
                <a:cxn ang="0">
                  <a:pos x="5471" y="5536"/>
                </a:cxn>
                <a:cxn ang="0">
                  <a:pos x="5239" y="6086"/>
                </a:cxn>
                <a:cxn ang="0">
                  <a:pos x="4726" y="6484"/>
                </a:cxn>
                <a:cxn ang="0">
                  <a:pos x="4241" y="6664"/>
                </a:cxn>
                <a:cxn ang="0">
                  <a:pos x="3734" y="7454"/>
                </a:cxn>
                <a:cxn ang="0">
                  <a:pos x="3097" y="7229"/>
                </a:cxn>
                <a:cxn ang="0">
                  <a:pos x="2887" y="6831"/>
                </a:cxn>
                <a:cxn ang="0">
                  <a:pos x="2070" y="7418"/>
                </a:cxn>
                <a:cxn ang="0">
                  <a:pos x="2264" y="6910"/>
                </a:cxn>
                <a:cxn ang="0">
                  <a:pos x="1643" y="6976"/>
                </a:cxn>
                <a:cxn ang="0">
                  <a:pos x="1099" y="6701"/>
                </a:cxn>
                <a:cxn ang="0">
                  <a:pos x="934" y="6310"/>
                </a:cxn>
                <a:cxn ang="0">
                  <a:pos x="974" y="6258"/>
                </a:cxn>
                <a:cxn ang="0">
                  <a:pos x="988" y="6225"/>
                </a:cxn>
                <a:cxn ang="0">
                  <a:pos x="988" y="6194"/>
                </a:cxn>
                <a:cxn ang="0">
                  <a:pos x="977" y="6166"/>
                </a:cxn>
                <a:cxn ang="0">
                  <a:pos x="955" y="6142"/>
                </a:cxn>
                <a:cxn ang="0">
                  <a:pos x="901" y="6117"/>
                </a:cxn>
                <a:cxn ang="0">
                  <a:pos x="340" y="6238"/>
                </a:cxn>
                <a:cxn ang="0">
                  <a:pos x="0" y="5420"/>
                </a:cxn>
              </a:cxnLst>
              <a:rect l="0" t="0" r="r" b="b"/>
              <a:pathLst>
                <a:path w="8454" h="7569">
                  <a:moveTo>
                    <a:pt x="13" y="5280"/>
                  </a:moveTo>
                  <a:lnTo>
                    <a:pt x="742" y="5372"/>
                  </a:lnTo>
                  <a:lnTo>
                    <a:pt x="863" y="5323"/>
                  </a:lnTo>
                  <a:lnTo>
                    <a:pt x="1470" y="5394"/>
                  </a:lnTo>
                  <a:lnTo>
                    <a:pt x="1578" y="5527"/>
                  </a:lnTo>
                  <a:lnTo>
                    <a:pt x="1978" y="5636"/>
                  </a:lnTo>
                  <a:lnTo>
                    <a:pt x="2341" y="5666"/>
                  </a:lnTo>
                  <a:lnTo>
                    <a:pt x="2356" y="5725"/>
                  </a:lnTo>
                  <a:lnTo>
                    <a:pt x="2437" y="5784"/>
                  </a:lnTo>
                  <a:lnTo>
                    <a:pt x="2741" y="5601"/>
                  </a:lnTo>
                  <a:lnTo>
                    <a:pt x="3306" y="5364"/>
                  </a:lnTo>
                  <a:lnTo>
                    <a:pt x="3859" y="5331"/>
                  </a:lnTo>
                  <a:lnTo>
                    <a:pt x="4183" y="5194"/>
                  </a:lnTo>
                  <a:lnTo>
                    <a:pt x="4423" y="4894"/>
                  </a:lnTo>
                  <a:lnTo>
                    <a:pt x="4592" y="4792"/>
                  </a:lnTo>
                  <a:lnTo>
                    <a:pt x="4697" y="4678"/>
                  </a:lnTo>
                  <a:lnTo>
                    <a:pt x="4514" y="4414"/>
                  </a:lnTo>
                  <a:lnTo>
                    <a:pt x="4576" y="4206"/>
                  </a:lnTo>
                  <a:lnTo>
                    <a:pt x="4704" y="4066"/>
                  </a:lnTo>
                  <a:lnTo>
                    <a:pt x="4793" y="4113"/>
                  </a:lnTo>
                  <a:lnTo>
                    <a:pt x="5130" y="4185"/>
                  </a:lnTo>
                  <a:lnTo>
                    <a:pt x="5308" y="4089"/>
                  </a:lnTo>
                  <a:lnTo>
                    <a:pt x="5484" y="3853"/>
                  </a:lnTo>
                  <a:lnTo>
                    <a:pt x="5645" y="3828"/>
                  </a:lnTo>
                  <a:lnTo>
                    <a:pt x="5905" y="3655"/>
                  </a:lnTo>
                  <a:lnTo>
                    <a:pt x="5921" y="3531"/>
                  </a:lnTo>
                  <a:lnTo>
                    <a:pt x="6034" y="3357"/>
                  </a:lnTo>
                  <a:lnTo>
                    <a:pt x="6216" y="3318"/>
                  </a:lnTo>
                  <a:lnTo>
                    <a:pt x="6278" y="3212"/>
                  </a:lnTo>
                  <a:lnTo>
                    <a:pt x="6374" y="3227"/>
                  </a:lnTo>
                  <a:lnTo>
                    <a:pt x="6506" y="3116"/>
                  </a:lnTo>
                  <a:lnTo>
                    <a:pt x="6863" y="3107"/>
                  </a:lnTo>
                  <a:lnTo>
                    <a:pt x="6948" y="3056"/>
                  </a:lnTo>
                  <a:lnTo>
                    <a:pt x="6944" y="2983"/>
                  </a:lnTo>
                  <a:lnTo>
                    <a:pt x="6624" y="2641"/>
                  </a:lnTo>
                  <a:lnTo>
                    <a:pt x="6374" y="2552"/>
                  </a:lnTo>
                  <a:lnTo>
                    <a:pt x="6232" y="2579"/>
                  </a:lnTo>
                  <a:lnTo>
                    <a:pt x="6138" y="2709"/>
                  </a:lnTo>
                  <a:lnTo>
                    <a:pt x="5875" y="2691"/>
                  </a:lnTo>
                  <a:lnTo>
                    <a:pt x="5714" y="2780"/>
                  </a:lnTo>
                  <a:lnTo>
                    <a:pt x="5621" y="2707"/>
                  </a:lnTo>
                  <a:lnTo>
                    <a:pt x="5572" y="2585"/>
                  </a:lnTo>
                  <a:lnTo>
                    <a:pt x="5656" y="2504"/>
                  </a:lnTo>
                  <a:lnTo>
                    <a:pt x="5826" y="1807"/>
                  </a:lnTo>
                  <a:lnTo>
                    <a:pt x="6134" y="1885"/>
                  </a:lnTo>
                  <a:lnTo>
                    <a:pt x="6492" y="1619"/>
                  </a:lnTo>
                  <a:lnTo>
                    <a:pt x="6557" y="1538"/>
                  </a:lnTo>
                  <a:lnTo>
                    <a:pt x="6492" y="1435"/>
                  </a:lnTo>
                  <a:lnTo>
                    <a:pt x="6650" y="828"/>
                  </a:lnTo>
                  <a:lnTo>
                    <a:pt x="6780" y="620"/>
                  </a:lnTo>
                  <a:lnTo>
                    <a:pt x="6703" y="391"/>
                  </a:lnTo>
                  <a:lnTo>
                    <a:pt x="6588" y="391"/>
                  </a:lnTo>
                  <a:lnTo>
                    <a:pt x="6538" y="344"/>
                  </a:lnTo>
                  <a:lnTo>
                    <a:pt x="6671" y="124"/>
                  </a:lnTo>
                  <a:lnTo>
                    <a:pt x="6851" y="0"/>
                  </a:lnTo>
                  <a:lnTo>
                    <a:pt x="6931" y="18"/>
                  </a:lnTo>
                  <a:lnTo>
                    <a:pt x="6931" y="17"/>
                  </a:lnTo>
                  <a:lnTo>
                    <a:pt x="7006" y="119"/>
                  </a:lnTo>
                  <a:lnTo>
                    <a:pt x="6887" y="371"/>
                  </a:lnTo>
                  <a:lnTo>
                    <a:pt x="7087" y="490"/>
                  </a:lnTo>
                  <a:lnTo>
                    <a:pt x="7183" y="364"/>
                  </a:lnTo>
                  <a:lnTo>
                    <a:pt x="7352" y="460"/>
                  </a:lnTo>
                  <a:lnTo>
                    <a:pt x="7324" y="511"/>
                  </a:lnTo>
                  <a:lnTo>
                    <a:pt x="7397" y="696"/>
                  </a:lnTo>
                  <a:lnTo>
                    <a:pt x="7501" y="815"/>
                  </a:lnTo>
                  <a:lnTo>
                    <a:pt x="7715" y="836"/>
                  </a:lnTo>
                  <a:lnTo>
                    <a:pt x="7745" y="778"/>
                  </a:lnTo>
                  <a:lnTo>
                    <a:pt x="7878" y="755"/>
                  </a:lnTo>
                  <a:lnTo>
                    <a:pt x="8070" y="586"/>
                  </a:lnTo>
                  <a:lnTo>
                    <a:pt x="8388" y="792"/>
                  </a:lnTo>
                  <a:lnTo>
                    <a:pt x="8285" y="1169"/>
                  </a:lnTo>
                  <a:lnTo>
                    <a:pt x="8299" y="1657"/>
                  </a:lnTo>
                  <a:lnTo>
                    <a:pt x="8225" y="1701"/>
                  </a:lnTo>
                  <a:lnTo>
                    <a:pt x="8218" y="2167"/>
                  </a:lnTo>
                  <a:lnTo>
                    <a:pt x="8100" y="2019"/>
                  </a:lnTo>
                  <a:lnTo>
                    <a:pt x="7693" y="2604"/>
                  </a:lnTo>
                  <a:lnTo>
                    <a:pt x="7722" y="2663"/>
                  </a:lnTo>
                  <a:lnTo>
                    <a:pt x="7967" y="2825"/>
                  </a:lnTo>
                  <a:lnTo>
                    <a:pt x="8070" y="2780"/>
                  </a:lnTo>
                  <a:lnTo>
                    <a:pt x="8114" y="2840"/>
                  </a:lnTo>
                  <a:lnTo>
                    <a:pt x="7960" y="2913"/>
                  </a:lnTo>
                  <a:lnTo>
                    <a:pt x="7960" y="3032"/>
                  </a:lnTo>
                  <a:lnTo>
                    <a:pt x="8004" y="3077"/>
                  </a:lnTo>
                  <a:lnTo>
                    <a:pt x="7907" y="3187"/>
                  </a:lnTo>
                  <a:lnTo>
                    <a:pt x="7907" y="3313"/>
                  </a:lnTo>
                  <a:lnTo>
                    <a:pt x="7642" y="3239"/>
                  </a:lnTo>
                  <a:lnTo>
                    <a:pt x="7612" y="3372"/>
                  </a:lnTo>
                  <a:lnTo>
                    <a:pt x="7782" y="3483"/>
                  </a:lnTo>
                  <a:lnTo>
                    <a:pt x="7782" y="3764"/>
                  </a:lnTo>
                  <a:lnTo>
                    <a:pt x="7848" y="3823"/>
                  </a:lnTo>
                  <a:lnTo>
                    <a:pt x="7878" y="3986"/>
                  </a:lnTo>
                  <a:lnTo>
                    <a:pt x="7930" y="4022"/>
                  </a:lnTo>
                  <a:lnTo>
                    <a:pt x="8129" y="3837"/>
                  </a:lnTo>
                  <a:lnTo>
                    <a:pt x="8351" y="4082"/>
                  </a:lnTo>
                  <a:lnTo>
                    <a:pt x="8344" y="4237"/>
                  </a:lnTo>
                  <a:lnTo>
                    <a:pt x="8454" y="4281"/>
                  </a:lnTo>
                  <a:lnTo>
                    <a:pt x="8454" y="4370"/>
                  </a:lnTo>
                  <a:lnTo>
                    <a:pt x="8225" y="4576"/>
                  </a:lnTo>
                  <a:lnTo>
                    <a:pt x="8084" y="4592"/>
                  </a:lnTo>
                  <a:lnTo>
                    <a:pt x="8040" y="4688"/>
                  </a:lnTo>
                  <a:lnTo>
                    <a:pt x="7967" y="4665"/>
                  </a:lnTo>
                  <a:lnTo>
                    <a:pt x="7855" y="4814"/>
                  </a:lnTo>
                  <a:lnTo>
                    <a:pt x="7796" y="4784"/>
                  </a:lnTo>
                  <a:lnTo>
                    <a:pt x="7693" y="4910"/>
                  </a:lnTo>
                  <a:lnTo>
                    <a:pt x="7582" y="4939"/>
                  </a:lnTo>
                  <a:lnTo>
                    <a:pt x="7427" y="5198"/>
                  </a:lnTo>
                  <a:lnTo>
                    <a:pt x="7338" y="5050"/>
                  </a:lnTo>
                  <a:lnTo>
                    <a:pt x="7183" y="4954"/>
                  </a:lnTo>
                  <a:lnTo>
                    <a:pt x="7123" y="5006"/>
                  </a:lnTo>
                  <a:lnTo>
                    <a:pt x="7205" y="5353"/>
                  </a:lnTo>
                  <a:lnTo>
                    <a:pt x="7146" y="5464"/>
                  </a:lnTo>
                  <a:lnTo>
                    <a:pt x="6917" y="5472"/>
                  </a:lnTo>
                  <a:lnTo>
                    <a:pt x="6769" y="5317"/>
                  </a:lnTo>
                  <a:lnTo>
                    <a:pt x="6821" y="5235"/>
                  </a:lnTo>
                  <a:lnTo>
                    <a:pt x="6592" y="4954"/>
                  </a:lnTo>
                  <a:lnTo>
                    <a:pt x="6440" y="5014"/>
                  </a:lnTo>
                  <a:lnTo>
                    <a:pt x="6311" y="5145"/>
                  </a:lnTo>
                  <a:lnTo>
                    <a:pt x="6354" y="5210"/>
                  </a:lnTo>
                  <a:lnTo>
                    <a:pt x="6325" y="5305"/>
                  </a:lnTo>
                  <a:lnTo>
                    <a:pt x="6158" y="5312"/>
                  </a:lnTo>
                  <a:lnTo>
                    <a:pt x="6086" y="5377"/>
                  </a:lnTo>
                  <a:lnTo>
                    <a:pt x="6022" y="5348"/>
                  </a:lnTo>
                  <a:lnTo>
                    <a:pt x="5804" y="5544"/>
                  </a:lnTo>
                  <a:lnTo>
                    <a:pt x="5717" y="5492"/>
                  </a:lnTo>
                  <a:lnTo>
                    <a:pt x="5717" y="5334"/>
                  </a:lnTo>
                  <a:lnTo>
                    <a:pt x="5659" y="5298"/>
                  </a:lnTo>
                  <a:lnTo>
                    <a:pt x="5544" y="5355"/>
                  </a:lnTo>
                  <a:lnTo>
                    <a:pt x="5471" y="5536"/>
                  </a:lnTo>
                  <a:lnTo>
                    <a:pt x="5420" y="5775"/>
                  </a:lnTo>
                  <a:lnTo>
                    <a:pt x="5558" y="6007"/>
                  </a:lnTo>
                  <a:lnTo>
                    <a:pt x="5305" y="6129"/>
                  </a:lnTo>
                  <a:lnTo>
                    <a:pt x="5239" y="6086"/>
                  </a:lnTo>
                  <a:lnTo>
                    <a:pt x="5117" y="6187"/>
                  </a:lnTo>
                  <a:lnTo>
                    <a:pt x="4993" y="6180"/>
                  </a:lnTo>
                  <a:lnTo>
                    <a:pt x="4798" y="6492"/>
                  </a:lnTo>
                  <a:lnTo>
                    <a:pt x="4726" y="6484"/>
                  </a:lnTo>
                  <a:lnTo>
                    <a:pt x="4588" y="6585"/>
                  </a:lnTo>
                  <a:lnTo>
                    <a:pt x="4530" y="6542"/>
                  </a:lnTo>
                  <a:lnTo>
                    <a:pt x="4480" y="6635"/>
                  </a:lnTo>
                  <a:lnTo>
                    <a:pt x="4241" y="6664"/>
                  </a:lnTo>
                  <a:lnTo>
                    <a:pt x="4154" y="6795"/>
                  </a:lnTo>
                  <a:lnTo>
                    <a:pt x="4169" y="6947"/>
                  </a:lnTo>
                  <a:lnTo>
                    <a:pt x="4052" y="6983"/>
                  </a:lnTo>
                  <a:lnTo>
                    <a:pt x="3734" y="7454"/>
                  </a:lnTo>
                  <a:lnTo>
                    <a:pt x="3632" y="7389"/>
                  </a:lnTo>
                  <a:lnTo>
                    <a:pt x="3408" y="7403"/>
                  </a:lnTo>
                  <a:lnTo>
                    <a:pt x="3372" y="7301"/>
                  </a:lnTo>
                  <a:lnTo>
                    <a:pt x="3097" y="7229"/>
                  </a:lnTo>
                  <a:lnTo>
                    <a:pt x="3097" y="7070"/>
                  </a:lnTo>
                  <a:lnTo>
                    <a:pt x="3191" y="6947"/>
                  </a:lnTo>
                  <a:lnTo>
                    <a:pt x="3104" y="6694"/>
                  </a:lnTo>
                  <a:lnTo>
                    <a:pt x="2887" y="6831"/>
                  </a:lnTo>
                  <a:lnTo>
                    <a:pt x="2758" y="7411"/>
                  </a:lnTo>
                  <a:lnTo>
                    <a:pt x="2548" y="7519"/>
                  </a:lnTo>
                  <a:lnTo>
                    <a:pt x="2287" y="7569"/>
                  </a:lnTo>
                  <a:lnTo>
                    <a:pt x="2070" y="7418"/>
                  </a:lnTo>
                  <a:lnTo>
                    <a:pt x="2048" y="7251"/>
                  </a:lnTo>
                  <a:lnTo>
                    <a:pt x="2228" y="7120"/>
                  </a:lnTo>
                  <a:lnTo>
                    <a:pt x="2221" y="7019"/>
                  </a:lnTo>
                  <a:lnTo>
                    <a:pt x="2264" y="6910"/>
                  </a:lnTo>
                  <a:lnTo>
                    <a:pt x="2164" y="6745"/>
                  </a:lnTo>
                  <a:lnTo>
                    <a:pt x="1925" y="6730"/>
                  </a:lnTo>
                  <a:lnTo>
                    <a:pt x="1751" y="6919"/>
                  </a:lnTo>
                  <a:lnTo>
                    <a:pt x="1643" y="6976"/>
                  </a:lnTo>
                  <a:lnTo>
                    <a:pt x="1237" y="6910"/>
                  </a:lnTo>
                  <a:lnTo>
                    <a:pt x="1106" y="6817"/>
                  </a:lnTo>
                  <a:lnTo>
                    <a:pt x="1144" y="6752"/>
                  </a:lnTo>
                  <a:lnTo>
                    <a:pt x="1099" y="6701"/>
                  </a:lnTo>
                  <a:lnTo>
                    <a:pt x="998" y="6671"/>
                  </a:lnTo>
                  <a:lnTo>
                    <a:pt x="781" y="6506"/>
                  </a:lnTo>
                  <a:lnTo>
                    <a:pt x="760" y="6448"/>
                  </a:lnTo>
                  <a:lnTo>
                    <a:pt x="934" y="6310"/>
                  </a:lnTo>
                  <a:lnTo>
                    <a:pt x="950" y="6292"/>
                  </a:lnTo>
                  <a:lnTo>
                    <a:pt x="964" y="6276"/>
                  </a:lnTo>
                  <a:lnTo>
                    <a:pt x="970" y="6266"/>
                  </a:lnTo>
                  <a:lnTo>
                    <a:pt x="974" y="6258"/>
                  </a:lnTo>
                  <a:lnTo>
                    <a:pt x="979" y="6249"/>
                  </a:lnTo>
                  <a:lnTo>
                    <a:pt x="983" y="6241"/>
                  </a:lnTo>
                  <a:lnTo>
                    <a:pt x="985" y="6232"/>
                  </a:lnTo>
                  <a:lnTo>
                    <a:pt x="988" y="6225"/>
                  </a:lnTo>
                  <a:lnTo>
                    <a:pt x="989" y="6217"/>
                  </a:lnTo>
                  <a:lnTo>
                    <a:pt x="989" y="6210"/>
                  </a:lnTo>
                  <a:lnTo>
                    <a:pt x="989" y="6201"/>
                  </a:lnTo>
                  <a:lnTo>
                    <a:pt x="988" y="6194"/>
                  </a:lnTo>
                  <a:lnTo>
                    <a:pt x="986" y="6187"/>
                  </a:lnTo>
                  <a:lnTo>
                    <a:pt x="984" y="6180"/>
                  </a:lnTo>
                  <a:lnTo>
                    <a:pt x="980" y="6174"/>
                  </a:lnTo>
                  <a:lnTo>
                    <a:pt x="977" y="6166"/>
                  </a:lnTo>
                  <a:lnTo>
                    <a:pt x="972" y="6160"/>
                  </a:lnTo>
                  <a:lnTo>
                    <a:pt x="967" y="6154"/>
                  </a:lnTo>
                  <a:lnTo>
                    <a:pt x="961" y="6148"/>
                  </a:lnTo>
                  <a:lnTo>
                    <a:pt x="955" y="6142"/>
                  </a:lnTo>
                  <a:lnTo>
                    <a:pt x="948" y="6138"/>
                  </a:lnTo>
                  <a:lnTo>
                    <a:pt x="940" y="6133"/>
                  </a:lnTo>
                  <a:lnTo>
                    <a:pt x="922" y="6124"/>
                  </a:lnTo>
                  <a:lnTo>
                    <a:pt x="901" y="6117"/>
                  </a:lnTo>
                  <a:lnTo>
                    <a:pt x="878" y="6111"/>
                  </a:lnTo>
                  <a:lnTo>
                    <a:pt x="853" y="6108"/>
                  </a:lnTo>
                  <a:lnTo>
                    <a:pt x="499" y="6100"/>
                  </a:lnTo>
                  <a:lnTo>
                    <a:pt x="340" y="6238"/>
                  </a:lnTo>
                  <a:lnTo>
                    <a:pt x="260" y="6172"/>
                  </a:lnTo>
                  <a:lnTo>
                    <a:pt x="29" y="5847"/>
                  </a:lnTo>
                  <a:lnTo>
                    <a:pt x="50" y="5544"/>
                  </a:lnTo>
                  <a:lnTo>
                    <a:pt x="0" y="5420"/>
                  </a:lnTo>
                  <a:lnTo>
                    <a:pt x="13" y="5280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1808163" y="3362325"/>
              <a:ext cx="2354262" cy="1271588"/>
            </a:xfrm>
            <a:custGeom>
              <a:avLst/>
              <a:gdLst/>
              <a:ahLst/>
              <a:cxnLst>
                <a:cxn ang="0">
                  <a:pos x="6891" y="3818"/>
                </a:cxn>
                <a:cxn ang="0">
                  <a:pos x="6468" y="3837"/>
                </a:cxn>
                <a:cxn ang="0">
                  <a:pos x="6382" y="3818"/>
                </a:cxn>
                <a:cxn ang="0">
                  <a:pos x="6472" y="3591"/>
                </a:cxn>
                <a:cxn ang="0">
                  <a:pos x="6329" y="3559"/>
                </a:cxn>
                <a:cxn ang="0">
                  <a:pos x="6311" y="3365"/>
                </a:cxn>
                <a:cxn ang="0">
                  <a:pos x="5831" y="3459"/>
                </a:cxn>
                <a:cxn ang="0">
                  <a:pos x="5399" y="3647"/>
                </a:cxn>
                <a:cxn ang="0">
                  <a:pos x="5066" y="3808"/>
                </a:cxn>
                <a:cxn ang="0">
                  <a:pos x="4997" y="3892"/>
                </a:cxn>
                <a:cxn ang="0">
                  <a:pos x="4522" y="3843"/>
                </a:cxn>
                <a:cxn ang="0">
                  <a:pos x="4101" y="3697"/>
                </a:cxn>
                <a:cxn ang="0">
                  <a:pos x="3482" y="4005"/>
                </a:cxn>
                <a:cxn ang="0">
                  <a:pos x="3471" y="3782"/>
                </a:cxn>
                <a:cxn ang="0">
                  <a:pos x="2879" y="3722"/>
                </a:cxn>
                <a:cxn ang="0">
                  <a:pos x="2429" y="3626"/>
                </a:cxn>
                <a:cxn ang="0">
                  <a:pos x="2372" y="3495"/>
                </a:cxn>
                <a:cxn ang="0">
                  <a:pos x="2110" y="3226"/>
                </a:cxn>
                <a:cxn ang="0">
                  <a:pos x="1775" y="3095"/>
                </a:cxn>
                <a:cxn ang="0">
                  <a:pos x="1726" y="2858"/>
                </a:cxn>
                <a:cxn ang="0">
                  <a:pos x="1581" y="2926"/>
                </a:cxn>
                <a:cxn ang="0">
                  <a:pos x="935" y="2235"/>
                </a:cxn>
                <a:cxn ang="0">
                  <a:pos x="766" y="2355"/>
                </a:cxn>
                <a:cxn ang="0">
                  <a:pos x="489" y="1971"/>
                </a:cxn>
                <a:cxn ang="0">
                  <a:pos x="158" y="1657"/>
                </a:cxn>
                <a:cxn ang="0">
                  <a:pos x="38" y="1571"/>
                </a:cxn>
                <a:cxn ang="0">
                  <a:pos x="50" y="1286"/>
                </a:cxn>
                <a:cxn ang="0">
                  <a:pos x="16" y="1090"/>
                </a:cxn>
                <a:cxn ang="0">
                  <a:pos x="196" y="1177"/>
                </a:cxn>
                <a:cxn ang="0">
                  <a:pos x="400" y="1100"/>
                </a:cxn>
                <a:cxn ang="0">
                  <a:pos x="282" y="817"/>
                </a:cxn>
                <a:cxn ang="0">
                  <a:pos x="328" y="685"/>
                </a:cxn>
                <a:cxn ang="0">
                  <a:pos x="400" y="501"/>
                </a:cxn>
                <a:cxn ang="0">
                  <a:pos x="570" y="493"/>
                </a:cxn>
                <a:cxn ang="0">
                  <a:pos x="728" y="301"/>
                </a:cxn>
                <a:cxn ang="0">
                  <a:pos x="947" y="20"/>
                </a:cxn>
                <a:cxn ang="0">
                  <a:pos x="1443" y="195"/>
                </a:cxn>
                <a:cxn ang="0">
                  <a:pos x="1983" y="88"/>
                </a:cxn>
                <a:cxn ang="0">
                  <a:pos x="2285" y="288"/>
                </a:cxn>
                <a:cxn ang="0">
                  <a:pos x="2796" y="223"/>
                </a:cxn>
                <a:cxn ang="0">
                  <a:pos x="3309" y="56"/>
                </a:cxn>
                <a:cxn ang="0">
                  <a:pos x="3726" y="0"/>
                </a:cxn>
                <a:cxn ang="0">
                  <a:pos x="4266" y="158"/>
                </a:cxn>
                <a:cxn ang="0">
                  <a:pos x="4325" y="210"/>
                </a:cxn>
                <a:cxn ang="0">
                  <a:pos x="4293" y="414"/>
                </a:cxn>
                <a:cxn ang="0">
                  <a:pos x="4210" y="806"/>
                </a:cxn>
                <a:cxn ang="0">
                  <a:pos x="4104" y="1018"/>
                </a:cxn>
                <a:cxn ang="0">
                  <a:pos x="4820" y="1684"/>
                </a:cxn>
                <a:cxn ang="0">
                  <a:pos x="5892" y="1989"/>
                </a:cxn>
                <a:cxn ang="0">
                  <a:pos x="6179" y="2345"/>
                </a:cxn>
                <a:cxn ang="0">
                  <a:pos x="6798" y="2123"/>
                </a:cxn>
                <a:cxn ang="0">
                  <a:pos x="6869" y="1942"/>
                </a:cxn>
                <a:cxn ang="0">
                  <a:pos x="7362" y="2571"/>
                </a:cxn>
                <a:cxn ang="0">
                  <a:pos x="7413" y="2935"/>
                </a:cxn>
                <a:cxn ang="0">
                  <a:pos x="7283" y="3649"/>
                </a:cxn>
                <a:cxn ang="0">
                  <a:pos x="7266" y="3836"/>
                </a:cxn>
                <a:cxn ang="0">
                  <a:pos x="7196" y="3923"/>
                </a:cxn>
                <a:cxn ang="0">
                  <a:pos x="7072" y="3958"/>
                </a:cxn>
              </a:cxnLst>
              <a:rect l="0" t="0" r="r" b="b"/>
              <a:pathLst>
                <a:path w="7413" h="4005">
                  <a:moveTo>
                    <a:pt x="7072" y="3958"/>
                  </a:moveTo>
                  <a:lnTo>
                    <a:pt x="6891" y="3818"/>
                  </a:lnTo>
                  <a:lnTo>
                    <a:pt x="6758" y="3917"/>
                  </a:lnTo>
                  <a:lnTo>
                    <a:pt x="6468" y="3837"/>
                  </a:lnTo>
                  <a:lnTo>
                    <a:pt x="6401" y="3845"/>
                  </a:lnTo>
                  <a:lnTo>
                    <a:pt x="6382" y="3818"/>
                  </a:lnTo>
                  <a:lnTo>
                    <a:pt x="6482" y="3639"/>
                  </a:lnTo>
                  <a:lnTo>
                    <a:pt x="6472" y="3591"/>
                  </a:lnTo>
                  <a:lnTo>
                    <a:pt x="6354" y="3586"/>
                  </a:lnTo>
                  <a:lnTo>
                    <a:pt x="6329" y="3559"/>
                  </a:lnTo>
                  <a:lnTo>
                    <a:pt x="6407" y="3440"/>
                  </a:lnTo>
                  <a:lnTo>
                    <a:pt x="6311" y="3365"/>
                  </a:lnTo>
                  <a:lnTo>
                    <a:pt x="6028" y="3524"/>
                  </a:lnTo>
                  <a:lnTo>
                    <a:pt x="5831" y="3459"/>
                  </a:lnTo>
                  <a:lnTo>
                    <a:pt x="5802" y="3397"/>
                  </a:lnTo>
                  <a:lnTo>
                    <a:pt x="5399" y="3647"/>
                  </a:lnTo>
                  <a:lnTo>
                    <a:pt x="5256" y="3651"/>
                  </a:lnTo>
                  <a:lnTo>
                    <a:pt x="5066" y="3808"/>
                  </a:lnTo>
                  <a:lnTo>
                    <a:pt x="5009" y="3833"/>
                  </a:lnTo>
                  <a:lnTo>
                    <a:pt x="4997" y="3892"/>
                  </a:lnTo>
                  <a:lnTo>
                    <a:pt x="4594" y="3963"/>
                  </a:lnTo>
                  <a:lnTo>
                    <a:pt x="4522" y="3843"/>
                  </a:lnTo>
                  <a:lnTo>
                    <a:pt x="4299" y="3812"/>
                  </a:lnTo>
                  <a:lnTo>
                    <a:pt x="4101" y="3697"/>
                  </a:lnTo>
                  <a:lnTo>
                    <a:pt x="3930" y="3659"/>
                  </a:lnTo>
                  <a:lnTo>
                    <a:pt x="3482" y="4005"/>
                  </a:lnTo>
                  <a:lnTo>
                    <a:pt x="3434" y="3964"/>
                  </a:lnTo>
                  <a:lnTo>
                    <a:pt x="3471" y="3782"/>
                  </a:lnTo>
                  <a:lnTo>
                    <a:pt x="3418" y="3706"/>
                  </a:lnTo>
                  <a:lnTo>
                    <a:pt x="2879" y="3722"/>
                  </a:lnTo>
                  <a:lnTo>
                    <a:pt x="2716" y="3607"/>
                  </a:lnTo>
                  <a:lnTo>
                    <a:pt x="2429" y="3626"/>
                  </a:lnTo>
                  <a:lnTo>
                    <a:pt x="2381" y="3591"/>
                  </a:lnTo>
                  <a:lnTo>
                    <a:pt x="2372" y="3495"/>
                  </a:lnTo>
                  <a:lnTo>
                    <a:pt x="2141" y="3362"/>
                  </a:lnTo>
                  <a:lnTo>
                    <a:pt x="2110" y="3226"/>
                  </a:lnTo>
                  <a:lnTo>
                    <a:pt x="2061" y="3244"/>
                  </a:lnTo>
                  <a:lnTo>
                    <a:pt x="1775" y="3095"/>
                  </a:lnTo>
                  <a:lnTo>
                    <a:pt x="1785" y="2900"/>
                  </a:lnTo>
                  <a:lnTo>
                    <a:pt x="1726" y="2858"/>
                  </a:lnTo>
                  <a:lnTo>
                    <a:pt x="1674" y="2925"/>
                  </a:lnTo>
                  <a:lnTo>
                    <a:pt x="1581" y="2926"/>
                  </a:lnTo>
                  <a:lnTo>
                    <a:pt x="1499" y="2727"/>
                  </a:lnTo>
                  <a:lnTo>
                    <a:pt x="935" y="2235"/>
                  </a:lnTo>
                  <a:lnTo>
                    <a:pt x="813" y="2365"/>
                  </a:lnTo>
                  <a:lnTo>
                    <a:pt x="766" y="2355"/>
                  </a:lnTo>
                  <a:lnTo>
                    <a:pt x="496" y="2055"/>
                  </a:lnTo>
                  <a:lnTo>
                    <a:pt x="489" y="1971"/>
                  </a:lnTo>
                  <a:lnTo>
                    <a:pt x="210" y="1754"/>
                  </a:lnTo>
                  <a:lnTo>
                    <a:pt x="158" y="1657"/>
                  </a:lnTo>
                  <a:lnTo>
                    <a:pt x="40" y="1654"/>
                  </a:lnTo>
                  <a:lnTo>
                    <a:pt x="38" y="1571"/>
                  </a:lnTo>
                  <a:lnTo>
                    <a:pt x="59" y="1476"/>
                  </a:lnTo>
                  <a:lnTo>
                    <a:pt x="50" y="1286"/>
                  </a:lnTo>
                  <a:lnTo>
                    <a:pt x="0" y="1165"/>
                  </a:lnTo>
                  <a:lnTo>
                    <a:pt x="16" y="1090"/>
                  </a:lnTo>
                  <a:lnTo>
                    <a:pt x="99" y="1071"/>
                  </a:lnTo>
                  <a:lnTo>
                    <a:pt x="196" y="1177"/>
                  </a:lnTo>
                  <a:lnTo>
                    <a:pt x="365" y="1153"/>
                  </a:lnTo>
                  <a:lnTo>
                    <a:pt x="400" y="1100"/>
                  </a:lnTo>
                  <a:lnTo>
                    <a:pt x="390" y="910"/>
                  </a:lnTo>
                  <a:lnTo>
                    <a:pt x="282" y="817"/>
                  </a:lnTo>
                  <a:lnTo>
                    <a:pt x="291" y="691"/>
                  </a:lnTo>
                  <a:lnTo>
                    <a:pt x="328" y="685"/>
                  </a:lnTo>
                  <a:lnTo>
                    <a:pt x="356" y="579"/>
                  </a:lnTo>
                  <a:lnTo>
                    <a:pt x="400" y="501"/>
                  </a:lnTo>
                  <a:lnTo>
                    <a:pt x="473" y="523"/>
                  </a:lnTo>
                  <a:lnTo>
                    <a:pt x="570" y="493"/>
                  </a:lnTo>
                  <a:lnTo>
                    <a:pt x="605" y="370"/>
                  </a:lnTo>
                  <a:lnTo>
                    <a:pt x="728" y="301"/>
                  </a:lnTo>
                  <a:lnTo>
                    <a:pt x="815" y="117"/>
                  </a:lnTo>
                  <a:lnTo>
                    <a:pt x="947" y="20"/>
                  </a:lnTo>
                  <a:lnTo>
                    <a:pt x="1182" y="56"/>
                  </a:lnTo>
                  <a:lnTo>
                    <a:pt x="1443" y="195"/>
                  </a:lnTo>
                  <a:lnTo>
                    <a:pt x="1643" y="46"/>
                  </a:lnTo>
                  <a:lnTo>
                    <a:pt x="1983" y="88"/>
                  </a:lnTo>
                  <a:lnTo>
                    <a:pt x="2099" y="213"/>
                  </a:lnTo>
                  <a:lnTo>
                    <a:pt x="2285" y="288"/>
                  </a:lnTo>
                  <a:lnTo>
                    <a:pt x="2526" y="190"/>
                  </a:lnTo>
                  <a:lnTo>
                    <a:pt x="2796" y="223"/>
                  </a:lnTo>
                  <a:lnTo>
                    <a:pt x="3113" y="37"/>
                  </a:lnTo>
                  <a:lnTo>
                    <a:pt x="3309" y="56"/>
                  </a:lnTo>
                  <a:lnTo>
                    <a:pt x="3448" y="4"/>
                  </a:lnTo>
                  <a:lnTo>
                    <a:pt x="3726" y="0"/>
                  </a:lnTo>
                  <a:lnTo>
                    <a:pt x="4066" y="163"/>
                  </a:lnTo>
                  <a:lnTo>
                    <a:pt x="4266" y="158"/>
                  </a:lnTo>
                  <a:lnTo>
                    <a:pt x="4325" y="210"/>
                  </a:lnTo>
                  <a:lnTo>
                    <a:pt x="4325" y="210"/>
                  </a:lnTo>
                  <a:lnTo>
                    <a:pt x="4197" y="312"/>
                  </a:lnTo>
                  <a:lnTo>
                    <a:pt x="4293" y="414"/>
                  </a:lnTo>
                  <a:lnTo>
                    <a:pt x="4224" y="626"/>
                  </a:lnTo>
                  <a:lnTo>
                    <a:pt x="4210" y="806"/>
                  </a:lnTo>
                  <a:lnTo>
                    <a:pt x="4104" y="858"/>
                  </a:lnTo>
                  <a:lnTo>
                    <a:pt x="4104" y="1018"/>
                  </a:lnTo>
                  <a:lnTo>
                    <a:pt x="4395" y="1582"/>
                  </a:lnTo>
                  <a:lnTo>
                    <a:pt x="4820" y="1684"/>
                  </a:lnTo>
                  <a:lnTo>
                    <a:pt x="5028" y="1864"/>
                  </a:lnTo>
                  <a:lnTo>
                    <a:pt x="5892" y="1989"/>
                  </a:lnTo>
                  <a:lnTo>
                    <a:pt x="6137" y="2197"/>
                  </a:lnTo>
                  <a:lnTo>
                    <a:pt x="6179" y="2345"/>
                  </a:lnTo>
                  <a:lnTo>
                    <a:pt x="6562" y="2428"/>
                  </a:lnTo>
                  <a:lnTo>
                    <a:pt x="6798" y="2123"/>
                  </a:lnTo>
                  <a:lnTo>
                    <a:pt x="6803" y="1979"/>
                  </a:lnTo>
                  <a:lnTo>
                    <a:pt x="6869" y="1942"/>
                  </a:lnTo>
                  <a:lnTo>
                    <a:pt x="7140" y="2147"/>
                  </a:lnTo>
                  <a:lnTo>
                    <a:pt x="7362" y="2571"/>
                  </a:lnTo>
                  <a:lnTo>
                    <a:pt x="7292" y="2642"/>
                  </a:lnTo>
                  <a:lnTo>
                    <a:pt x="7413" y="2935"/>
                  </a:lnTo>
                  <a:lnTo>
                    <a:pt x="7413" y="3495"/>
                  </a:lnTo>
                  <a:lnTo>
                    <a:pt x="7283" y="3649"/>
                  </a:lnTo>
                  <a:lnTo>
                    <a:pt x="7246" y="3649"/>
                  </a:lnTo>
                  <a:lnTo>
                    <a:pt x="7266" y="3836"/>
                  </a:lnTo>
                  <a:lnTo>
                    <a:pt x="7263" y="3915"/>
                  </a:lnTo>
                  <a:lnTo>
                    <a:pt x="7196" y="3923"/>
                  </a:lnTo>
                  <a:lnTo>
                    <a:pt x="7125" y="3895"/>
                  </a:lnTo>
                  <a:lnTo>
                    <a:pt x="7072" y="3958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3957638" y="4471988"/>
              <a:ext cx="1101725" cy="1136650"/>
            </a:xfrm>
            <a:custGeom>
              <a:avLst/>
              <a:gdLst/>
              <a:ahLst/>
              <a:cxnLst>
                <a:cxn ang="0">
                  <a:pos x="3199" y="2621"/>
                </a:cxn>
                <a:cxn ang="0">
                  <a:pos x="2931" y="2803"/>
                </a:cxn>
                <a:cxn ang="0">
                  <a:pos x="2750" y="2865"/>
                </a:cxn>
                <a:cxn ang="0">
                  <a:pos x="2588" y="2981"/>
                </a:cxn>
                <a:cxn ang="0">
                  <a:pos x="2394" y="2940"/>
                </a:cxn>
                <a:cxn ang="0">
                  <a:pos x="2229" y="2981"/>
                </a:cxn>
                <a:cxn ang="0">
                  <a:pos x="1916" y="3013"/>
                </a:cxn>
                <a:cxn ang="0">
                  <a:pos x="1668" y="3075"/>
                </a:cxn>
                <a:cxn ang="0">
                  <a:pos x="1714" y="3538"/>
                </a:cxn>
                <a:cxn ang="0">
                  <a:pos x="1652" y="3544"/>
                </a:cxn>
                <a:cxn ang="0">
                  <a:pos x="1476" y="3492"/>
                </a:cxn>
                <a:cxn ang="0">
                  <a:pos x="1405" y="3327"/>
                </a:cxn>
                <a:cxn ang="0">
                  <a:pos x="1045" y="3435"/>
                </a:cxn>
                <a:cxn ang="0">
                  <a:pos x="961" y="3216"/>
                </a:cxn>
                <a:cxn ang="0">
                  <a:pos x="676" y="3141"/>
                </a:cxn>
                <a:cxn ang="0">
                  <a:pos x="703" y="2967"/>
                </a:cxn>
                <a:cxn ang="0">
                  <a:pos x="799" y="2747"/>
                </a:cxn>
                <a:cxn ang="0">
                  <a:pos x="567" y="2685"/>
                </a:cxn>
                <a:cxn ang="0">
                  <a:pos x="524" y="2490"/>
                </a:cxn>
                <a:cxn ang="0">
                  <a:pos x="486" y="2295"/>
                </a:cxn>
                <a:cxn ang="0">
                  <a:pos x="213" y="2291"/>
                </a:cxn>
                <a:cxn ang="0">
                  <a:pos x="15" y="2335"/>
                </a:cxn>
                <a:cxn ang="0">
                  <a:pos x="0" y="2035"/>
                </a:cxn>
                <a:cxn ang="0">
                  <a:pos x="90" y="1922"/>
                </a:cxn>
                <a:cxn ang="0">
                  <a:pos x="487" y="1442"/>
                </a:cxn>
                <a:cxn ang="0">
                  <a:pos x="474" y="738"/>
                </a:cxn>
                <a:cxn ang="0">
                  <a:pos x="362" y="720"/>
                </a:cxn>
                <a:cxn ang="0">
                  <a:pos x="302" y="463"/>
                </a:cxn>
                <a:cxn ang="0">
                  <a:pos x="426" y="428"/>
                </a:cxn>
                <a:cxn ang="0">
                  <a:pos x="496" y="341"/>
                </a:cxn>
                <a:cxn ang="0">
                  <a:pos x="513" y="154"/>
                </a:cxn>
                <a:cxn ang="0">
                  <a:pos x="643" y="16"/>
                </a:cxn>
                <a:cxn ang="0">
                  <a:pos x="876" y="430"/>
                </a:cxn>
                <a:cxn ang="0">
                  <a:pos x="1098" y="409"/>
                </a:cxn>
                <a:cxn ang="0">
                  <a:pos x="1087" y="581"/>
                </a:cxn>
                <a:cxn ang="0">
                  <a:pos x="1350" y="752"/>
                </a:cxn>
                <a:cxn ang="0">
                  <a:pos x="1738" y="1428"/>
                </a:cxn>
                <a:cxn ang="0">
                  <a:pos x="2026" y="1327"/>
                </a:cxn>
                <a:cxn ang="0">
                  <a:pos x="2127" y="913"/>
                </a:cxn>
                <a:cxn ang="0">
                  <a:pos x="2338" y="540"/>
                </a:cxn>
                <a:cxn ang="0">
                  <a:pos x="2480" y="419"/>
                </a:cxn>
                <a:cxn ang="0">
                  <a:pos x="2662" y="308"/>
                </a:cxn>
                <a:cxn ang="0">
                  <a:pos x="2698" y="431"/>
                </a:cxn>
                <a:cxn ang="0">
                  <a:pos x="2806" y="605"/>
                </a:cxn>
                <a:cxn ang="0">
                  <a:pos x="3037" y="559"/>
                </a:cxn>
                <a:cxn ang="0">
                  <a:pos x="3006" y="821"/>
                </a:cxn>
                <a:cxn ang="0">
                  <a:pos x="2692" y="816"/>
                </a:cxn>
                <a:cxn ang="0">
                  <a:pos x="2534" y="825"/>
                </a:cxn>
                <a:cxn ang="0">
                  <a:pos x="2457" y="1021"/>
                </a:cxn>
                <a:cxn ang="0">
                  <a:pos x="2529" y="1211"/>
                </a:cxn>
                <a:cxn ang="0">
                  <a:pos x="2800" y="1215"/>
                </a:cxn>
                <a:cxn ang="0">
                  <a:pos x="2835" y="1737"/>
                </a:cxn>
                <a:cxn ang="0">
                  <a:pos x="2792" y="1975"/>
                </a:cxn>
                <a:cxn ang="0">
                  <a:pos x="2852" y="2155"/>
                </a:cxn>
                <a:cxn ang="0">
                  <a:pos x="3110" y="2251"/>
                </a:cxn>
                <a:cxn ang="0">
                  <a:pos x="3471" y="2389"/>
                </a:cxn>
                <a:cxn ang="0">
                  <a:pos x="3284" y="2528"/>
                </a:cxn>
              </a:cxnLst>
              <a:rect l="0" t="0" r="r" b="b"/>
              <a:pathLst>
                <a:path w="3471" h="3580">
                  <a:moveTo>
                    <a:pt x="3270" y="2677"/>
                  </a:moveTo>
                  <a:lnTo>
                    <a:pt x="3199" y="2621"/>
                  </a:lnTo>
                  <a:lnTo>
                    <a:pt x="3068" y="2639"/>
                  </a:lnTo>
                  <a:lnTo>
                    <a:pt x="2931" y="2803"/>
                  </a:lnTo>
                  <a:lnTo>
                    <a:pt x="2846" y="2862"/>
                  </a:lnTo>
                  <a:lnTo>
                    <a:pt x="2750" y="2865"/>
                  </a:lnTo>
                  <a:lnTo>
                    <a:pt x="2721" y="2837"/>
                  </a:lnTo>
                  <a:lnTo>
                    <a:pt x="2588" y="2981"/>
                  </a:lnTo>
                  <a:lnTo>
                    <a:pt x="2480" y="2880"/>
                  </a:lnTo>
                  <a:lnTo>
                    <a:pt x="2394" y="2940"/>
                  </a:lnTo>
                  <a:lnTo>
                    <a:pt x="2334" y="2891"/>
                  </a:lnTo>
                  <a:lnTo>
                    <a:pt x="2229" y="2981"/>
                  </a:lnTo>
                  <a:lnTo>
                    <a:pt x="2000" y="2899"/>
                  </a:lnTo>
                  <a:lnTo>
                    <a:pt x="1916" y="3013"/>
                  </a:lnTo>
                  <a:lnTo>
                    <a:pt x="1708" y="3008"/>
                  </a:lnTo>
                  <a:lnTo>
                    <a:pt x="1668" y="3075"/>
                  </a:lnTo>
                  <a:lnTo>
                    <a:pt x="1702" y="3363"/>
                  </a:lnTo>
                  <a:lnTo>
                    <a:pt x="1714" y="3538"/>
                  </a:lnTo>
                  <a:lnTo>
                    <a:pt x="1676" y="3580"/>
                  </a:lnTo>
                  <a:lnTo>
                    <a:pt x="1652" y="3544"/>
                  </a:lnTo>
                  <a:lnTo>
                    <a:pt x="1549" y="3571"/>
                  </a:lnTo>
                  <a:lnTo>
                    <a:pt x="1476" y="3492"/>
                  </a:lnTo>
                  <a:lnTo>
                    <a:pt x="1453" y="3357"/>
                  </a:lnTo>
                  <a:lnTo>
                    <a:pt x="1405" y="3327"/>
                  </a:lnTo>
                  <a:lnTo>
                    <a:pt x="1219" y="3439"/>
                  </a:lnTo>
                  <a:lnTo>
                    <a:pt x="1045" y="3435"/>
                  </a:lnTo>
                  <a:lnTo>
                    <a:pt x="921" y="3261"/>
                  </a:lnTo>
                  <a:lnTo>
                    <a:pt x="961" y="3216"/>
                  </a:lnTo>
                  <a:lnTo>
                    <a:pt x="802" y="3150"/>
                  </a:lnTo>
                  <a:lnTo>
                    <a:pt x="676" y="3141"/>
                  </a:lnTo>
                  <a:lnTo>
                    <a:pt x="650" y="3089"/>
                  </a:lnTo>
                  <a:lnTo>
                    <a:pt x="703" y="2967"/>
                  </a:lnTo>
                  <a:lnTo>
                    <a:pt x="712" y="2832"/>
                  </a:lnTo>
                  <a:lnTo>
                    <a:pt x="799" y="2747"/>
                  </a:lnTo>
                  <a:lnTo>
                    <a:pt x="744" y="2689"/>
                  </a:lnTo>
                  <a:lnTo>
                    <a:pt x="567" y="2685"/>
                  </a:lnTo>
                  <a:lnTo>
                    <a:pt x="532" y="2642"/>
                  </a:lnTo>
                  <a:lnTo>
                    <a:pt x="524" y="2490"/>
                  </a:lnTo>
                  <a:lnTo>
                    <a:pt x="470" y="2385"/>
                  </a:lnTo>
                  <a:lnTo>
                    <a:pt x="486" y="2295"/>
                  </a:lnTo>
                  <a:lnTo>
                    <a:pt x="490" y="2264"/>
                  </a:lnTo>
                  <a:lnTo>
                    <a:pt x="213" y="2291"/>
                  </a:lnTo>
                  <a:lnTo>
                    <a:pt x="24" y="2353"/>
                  </a:lnTo>
                  <a:lnTo>
                    <a:pt x="15" y="2335"/>
                  </a:lnTo>
                  <a:lnTo>
                    <a:pt x="58" y="2221"/>
                  </a:lnTo>
                  <a:lnTo>
                    <a:pt x="0" y="2035"/>
                  </a:lnTo>
                  <a:lnTo>
                    <a:pt x="15" y="1961"/>
                  </a:lnTo>
                  <a:lnTo>
                    <a:pt x="90" y="1922"/>
                  </a:lnTo>
                  <a:lnTo>
                    <a:pt x="96" y="1805"/>
                  </a:lnTo>
                  <a:lnTo>
                    <a:pt x="487" y="1442"/>
                  </a:lnTo>
                  <a:lnTo>
                    <a:pt x="499" y="810"/>
                  </a:lnTo>
                  <a:lnTo>
                    <a:pt x="474" y="738"/>
                  </a:lnTo>
                  <a:lnTo>
                    <a:pt x="430" y="710"/>
                  </a:lnTo>
                  <a:lnTo>
                    <a:pt x="362" y="720"/>
                  </a:lnTo>
                  <a:lnTo>
                    <a:pt x="304" y="466"/>
                  </a:lnTo>
                  <a:lnTo>
                    <a:pt x="302" y="463"/>
                  </a:lnTo>
                  <a:lnTo>
                    <a:pt x="355" y="400"/>
                  </a:lnTo>
                  <a:lnTo>
                    <a:pt x="426" y="428"/>
                  </a:lnTo>
                  <a:lnTo>
                    <a:pt x="493" y="420"/>
                  </a:lnTo>
                  <a:lnTo>
                    <a:pt x="496" y="341"/>
                  </a:lnTo>
                  <a:lnTo>
                    <a:pt x="476" y="154"/>
                  </a:lnTo>
                  <a:lnTo>
                    <a:pt x="513" y="154"/>
                  </a:lnTo>
                  <a:lnTo>
                    <a:pt x="643" y="0"/>
                  </a:lnTo>
                  <a:lnTo>
                    <a:pt x="643" y="16"/>
                  </a:lnTo>
                  <a:lnTo>
                    <a:pt x="744" y="449"/>
                  </a:lnTo>
                  <a:lnTo>
                    <a:pt x="876" y="430"/>
                  </a:lnTo>
                  <a:lnTo>
                    <a:pt x="966" y="318"/>
                  </a:lnTo>
                  <a:lnTo>
                    <a:pt x="1098" y="409"/>
                  </a:lnTo>
                  <a:lnTo>
                    <a:pt x="1036" y="480"/>
                  </a:lnTo>
                  <a:lnTo>
                    <a:pt x="1087" y="581"/>
                  </a:lnTo>
                  <a:lnTo>
                    <a:pt x="1258" y="641"/>
                  </a:lnTo>
                  <a:lnTo>
                    <a:pt x="1350" y="752"/>
                  </a:lnTo>
                  <a:lnTo>
                    <a:pt x="1672" y="1377"/>
                  </a:lnTo>
                  <a:lnTo>
                    <a:pt x="1738" y="1428"/>
                  </a:lnTo>
                  <a:lnTo>
                    <a:pt x="1965" y="1277"/>
                  </a:lnTo>
                  <a:lnTo>
                    <a:pt x="2026" y="1327"/>
                  </a:lnTo>
                  <a:lnTo>
                    <a:pt x="2167" y="1247"/>
                  </a:lnTo>
                  <a:lnTo>
                    <a:pt x="2127" y="913"/>
                  </a:lnTo>
                  <a:lnTo>
                    <a:pt x="2370" y="620"/>
                  </a:lnTo>
                  <a:lnTo>
                    <a:pt x="2338" y="540"/>
                  </a:lnTo>
                  <a:lnTo>
                    <a:pt x="2370" y="439"/>
                  </a:lnTo>
                  <a:lnTo>
                    <a:pt x="2480" y="419"/>
                  </a:lnTo>
                  <a:lnTo>
                    <a:pt x="2481" y="287"/>
                  </a:lnTo>
                  <a:lnTo>
                    <a:pt x="2662" y="308"/>
                  </a:lnTo>
                  <a:lnTo>
                    <a:pt x="2647" y="374"/>
                  </a:lnTo>
                  <a:lnTo>
                    <a:pt x="2698" y="431"/>
                  </a:lnTo>
                  <a:lnTo>
                    <a:pt x="2698" y="564"/>
                  </a:lnTo>
                  <a:lnTo>
                    <a:pt x="2806" y="605"/>
                  </a:lnTo>
                  <a:lnTo>
                    <a:pt x="2944" y="518"/>
                  </a:lnTo>
                  <a:lnTo>
                    <a:pt x="3037" y="559"/>
                  </a:lnTo>
                  <a:lnTo>
                    <a:pt x="3052" y="652"/>
                  </a:lnTo>
                  <a:lnTo>
                    <a:pt x="3006" y="821"/>
                  </a:lnTo>
                  <a:lnTo>
                    <a:pt x="2888" y="846"/>
                  </a:lnTo>
                  <a:lnTo>
                    <a:pt x="2692" y="816"/>
                  </a:lnTo>
                  <a:lnTo>
                    <a:pt x="2642" y="877"/>
                  </a:lnTo>
                  <a:lnTo>
                    <a:pt x="2534" y="825"/>
                  </a:lnTo>
                  <a:lnTo>
                    <a:pt x="2421" y="985"/>
                  </a:lnTo>
                  <a:lnTo>
                    <a:pt x="2457" y="1021"/>
                  </a:lnTo>
                  <a:lnTo>
                    <a:pt x="2473" y="1123"/>
                  </a:lnTo>
                  <a:lnTo>
                    <a:pt x="2529" y="1211"/>
                  </a:lnTo>
                  <a:lnTo>
                    <a:pt x="2739" y="1143"/>
                  </a:lnTo>
                  <a:lnTo>
                    <a:pt x="2800" y="1215"/>
                  </a:lnTo>
                  <a:lnTo>
                    <a:pt x="2719" y="1616"/>
                  </a:lnTo>
                  <a:lnTo>
                    <a:pt x="2835" y="1737"/>
                  </a:lnTo>
                  <a:lnTo>
                    <a:pt x="2797" y="1976"/>
                  </a:lnTo>
                  <a:lnTo>
                    <a:pt x="2792" y="1975"/>
                  </a:lnTo>
                  <a:lnTo>
                    <a:pt x="2774" y="2041"/>
                  </a:lnTo>
                  <a:lnTo>
                    <a:pt x="2852" y="2155"/>
                  </a:lnTo>
                  <a:lnTo>
                    <a:pt x="3026" y="2137"/>
                  </a:lnTo>
                  <a:lnTo>
                    <a:pt x="3110" y="2251"/>
                  </a:lnTo>
                  <a:lnTo>
                    <a:pt x="3435" y="2293"/>
                  </a:lnTo>
                  <a:lnTo>
                    <a:pt x="3471" y="2389"/>
                  </a:lnTo>
                  <a:lnTo>
                    <a:pt x="3411" y="2528"/>
                  </a:lnTo>
                  <a:lnTo>
                    <a:pt x="3284" y="2528"/>
                  </a:lnTo>
                  <a:lnTo>
                    <a:pt x="3270" y="2677"/>
                  </a:lnTo>
                  <a:close/>
                </a:path>
              </a:pathLst>
            </a:custGeom>
            <a:solidFill>
              <a:srgbClr val="89898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725988" y="4460875"/>
              <a:ext cx="744537" cy="649288"/>
            </a:xfrm>
            <a:custGeom>
              <a:avLst/>
              <a:gdLst/>
              <a:ahLst/>
              <a:cxnLst>
                <a:cxn ang="0">
                  <a:pos x="376" y="2010"/>
                </a:cxn>
                <a:cxn ang="0">
                  <a:pos x="414" y="1771"/>
                </a:cxn>
                <a:cxn ang="0">
                  <a:pos x="298" y="1650"/>
                </a:cxn>
                <a:cxn ang="0">
                  <a:pos x="379" y="1249"/>
                </a:cxn>
                <a:cxn ang="0">
                  <a:pos x="318" y="1177"/>
                </a:cxn>
                <a:cxn ang="0">
                  <a:pos x="108" y="1245"/>
                </a:cxn>
                <a:cxn ang="0">
                  <a:pos x="52" y="1157"/>
                </a:cxn>
                <a:cxn ang="0">
                  <a:pos x="36" y="1055"/>
                </a:cxn>
                <a:cxn ang="0">
                  <a:pos x="0" y="1019"/>
                </a:cxn>
                <a:cxn ang="0">
                  <a:pos x="113" y="859"/>
                </a:cxn>
                <a:cxn ang="0">
                  <a:pos x="221" y="911"/>
                </a:cxn>
                <a:cxn ang="0">
                  <a:pos x="271" y="850"/>
                </a:cxn>
                <a:cxn ang="0">
                  <a:pos x="467" y="880"/>
                </a:cxn>
                <a:cxn ang="0">
                  <a:pos x="585" y="855"/>
                </a:cxn>
                <a:cxn ang="0">
                  <a:pos x="630" y="687"/>
                </a:cxn>
                <a:cxn ang="0">
                  <a:pos x="883" y="695"/>
                </a:cxn>
                <a:cxn ang="0">
                  <a:pos x="1051" y="630"/>
                </a:cxn>
                <a:cxn ang="0">
                  <a:pos x="965" y="526"/>
                </a:cxn>
                <a:cxn ang="0">
                  <a:pos x="763" y="429"/>
                </a:cxn>
                <a:cxn ang="0">
                  <a:pos x="763" y="401"/>
                </a:cxn>
                <a:cxn ang="0">
                  <a:pos x="882" y="238"/>
                </a:cxn>
                <a:cxn ang="0">
                  <a:pos x="880" y="248"/>
                </a:cxn>
                <a:cxn ang="0">
                  <a:pos x="1009" y="328"/>
                </a:cxn>
                <a:cxn ang="0">
                  <a:pos x="1121" y="303"/>
                </a:cxn>
                <a:cxn ang="0">
                  <a:pos x="1176" y="340"/>
                </a:cxn>
                <a:cxn ang="0">
                  <a:pos x="1257" y="179"/>
                </a:cxn>
                <a:cxn ang="0">
                  <a:pos x="1392" y="173"/>
                </a:cxn>
                <a:cxn ang="0">
                  <a:pos x="1461" y="0"/>
                </a:cxn>
                <a:cxn ang="0">
                  <a:pos x="1602" y="69"/>
                </a:cxn>
                <a:cxn ang="0">
                  <a:pos x="1763" y="69"/>
                </a:cxn>
                <a:cxn ang="0">
                  <a:pos x="1794" y="167"/>
                </a:cxn>
                <a:cxn ang="0">
                  <a:pos x="1998" y="408"/>
                </a:cxn>
                <a:cxn ang="0">
                  <a:pos x="2143" y="326"/>
                </a:cxn>
                <a:cxn ang="0">
                  <a:pos x="2232" y="660"/>
                </a:cxn>
                <a:cxn ang="0">
                  <a:pos x="2020" y="867"/>
                </a:cxn>
                <a:cxn ang="0">
                  <a:pos x="2050" y="919"/>
                </a:cxn>
                <a:cxn ang="0">
                  <a:pos x="2238" y="867"/>
                </a:cxn>
                <a:cxn ang="0">
                  <a:pos x="2297" y="972"/>
                </a:cxn>
                <a:cxn ang="0">
                  <a:pos x="2244" y="1203"/>
                </a:cxn>
                <a:cxn ang="0">
                  <a:pos x="2341" y="1366"/>
                </a:cxn>
                <a:cxn ang="0">
                  <a:pos x="2203" y="1468"/>
                </a:cxn>
                <a:cxn ang="0">
                  <a:pos x="2125" y="1510"/>
                </a:cxn>
                <a:cxn ang="0">
                  <a:pos x="2149" y="1564"/>
                </a:cxn>
                <a:cxn ang="0">
                  <a:pos x="2023" y="1588"/>
                </a:cxn>
                <a:cxn ang="0">
                  <a:pos x="1999" y="1666"/>
                </a:cxn>
                <a:cxn ang="0">
                  <a:pos x="1945" y="1654"/>
                </a:cxn>
                <a:cxn ang="0">
                  <a:pos x="1861" y="1600"/>
                </a:cxn>
                <a:cxn ang="0">
                  <a:pos x="1735" y="1774"/>
                </a:cxn>
                <a:cxn ang="0">
                  <a:pos x="1494" y="1714"/>
                </a:cxn>
                <a:cxn ang="0">
                  <a:pos x="1458" y="1624"/>
                </a:cxn>
                <a:cxn ang="0">
                  <a:pos x="1026" y="1913"/>
                </a:cxn>
                <a:cxn ang="0">
                  <a:pos x="1014" y="1997"/>
                </a:cxn>
                <a:cxn ang="0">
                  <a:pos x="953" y="2045"/>
                </a:cxn>
                <a:cxn ang="0">
                  <a:pos x="629" y="1901"/>
                </a:cxn>
                <a:cxn ang="0">
                  <a:pos x="491" y="2033"/>
                </a:cxn>
                <a:cxn ang="0">
                  <a:pos x="376" y="2010"/>
                </a:cxn>
              </a:cxnLst>
              <a:rect l="0" t="0" r="r" b="b"/>
              <a:pathLst>
                <a:path w="2341" h="2045">
                  <a:moveTo>
                    <a:pt x="376" y="2010"/>
                  </a:moveTo>
                  <a:lnTo>
                    <a:pt x="414" y="1771"/>
                  </a:lnTo>
                  <a:lnTo>
                    <a:pt x="298" y="1650"/>
                  </a:lnTo>
                  <a:lnTo>
                    <a:pt x="379" y="1249"/>
                  </a:lnTo>
                  <a:lnTo>
                    <a:pt x="318" y="1177"/>
                  </a:lnTo>
                  <a:lnTo>
                    <a:pt x="108" y="1245"/>
                  </a:lnTo>
                  <a:lnTo>
                    <a:pt x="52" y="1157"/>
                  </a:lnTo>
                  <a:lnTo>
                    <a:pt x="36" y="1055"/>
                  </a:lnTo>
                  <a:lnTo>
                    <a:pt x="0" y="1019"/>
                  </a:lnTo>
                  <a:lnTo>
                    <a:pt x="113" y="859"/>
                  </a:lnTo>
                  <a:lnTo>
                    <a:pt x="221" y="911"/>
                  </a:lnTo>
                  <a:lnTo>
                    <a:pt x="271" y="850"/>
                  </a:lnTo>
                  <a:lnTo>
                    <a:pt x="467" y="880"/>
                  </a:lnTo>
                  <a:lnTo>
                    <a:pt x="585" y="855"/>
                  </a:lnTo>
                  <a:lnTo>
                    <a:pt x="630" y="687"/>
                  </a:lnTo>
                  <a:lnTo>
                    <a:pt x="883" y="695"/>
                  </a:lnTo>
                  <a:lnTo>
                    <a:pt x="1051" y="630"/>
                  </a:lnTo>
                  <a:lnTo>
                    <a:pt x="965" y="526"/>
                  </a:lnTo>
                  <a:lnTo>
                    <a:pt x="763" y="429"/>
                  </a:lnTo>
                  <a:lnTo>
                    <a:pt x="763" y="401"/>
                  </a:lnTo>
                  <a:lnTo>
                    <a:pt x="882" y="238"/>
                  </a:lnTo>
                  <a:lnTo>
                    <a:pt x="880" y="248"/>
                  </a:lnTo>
                  <a:lnTo>
                    <a:pt x="1009" y="328"/>
                  </a:lnTo>
                  <a:lnTo>
                    <a:pt x="1121" y="303"/>
                  </a:lnTo>
                  <a:lnTo>
                    <a:pt x="1176" y="340"/>
                  </a:lnTo>
                  <a:lnTo>
                    <a:pt x="1257" y="179"/>
                  </a:lnTo>
                  <a:lnTo>
                    <a:pt x="1392" y="173"/>
                  </a:lnTo>
                  <a:lnTo>
                    <a:pt x="1461" y="0"/>
                  </a:lnTo>
                  <a:lnTo>
                    <a:pt x="1602" y="69"/>
                  </a:lnTo>
                  <a:lnTo>
                    <a:pt x="1763" y="69"/>
                  </a:lnTo>
                  <a:lnTo>
                    <a:pt x="1794" y="167"/>
                  </a:lnTo>
                  <a:lnTo>
                    <a:pt x="1998" y="408"/>
                  </a:lnTo>
                  <a:lnTo>
                    <a:pt x="2143" y="326"/>
                  </a:lnTo>
                  <a:lnTo>
                    <a:pt x="2232" y="660"/>
                  </a:lnTo>
                  <a:lnTo>
                    <a:pt x="2020" y="867"/>
                  </a:lnTo>
                  <a:lnTo>
                    <a:pt x="2050" y="919"/>
                  </a:lnTo>
                  <a:lnTo>
                    <a:pt x="2238" y="867"/>
                  </a:lnTo>
                  <a:lnTo>
                    <a:pt x="2297" y="972"/>
                  </a:lnTo>
                  <a:lnTo>
                    <a:pt x="2244" y="1203"/>
                  </a:lnTo>
                  <a:lnTo>
                    <a:pt x="2341" y="1366"/>
                  </a:lnTo>
                  <a:lnTo>
                    <a:pt x="2203" y="1468"/>
                  </a:lnTo>
                  <a:lnTo>
                    <a:pt x="2125" y="1510"/>
                  </a:lnTo>
                  <a:lnTo>
                    <a:pt x="2149" y="1564"/>
                  </a:lnTo>
                  <a:lnTo>
                    <a:pt x="2023" y="1588"/>
                  </a:lnTo>
                  <a:lnTo>
                    <a:pt x="1999" y="1666"/>
                  </a:lnTo>
                  <a:lnTo>
                    <a:pt x="1945" y="1654"/>
                  </a:lnTo>
                  <a:lnTo>
                    <a:pt x="1861" y="1600"/>
                  </a:lnTo>
                  <a:lnTo>
                    <a:pt x="1735" y="1774"/>
                  </a:lnTo>
                  <a:lnTo>
                    <a:pt x="1494" y="1714"/>
                  </a:lnTo>
                  <a:lnTo>
                    <a:pt x="1458" y="1624"/>
                  </a:lnTo>
                  <a:lnTo>
                    <a:pt x="1026" y="1913"/>
                  </a:lnTo>
                  <a:lnTo>
                    <a:pt x="1014" y="1997"/>
                  </a:lnTo>
                  <a:lnTo>
                    <a:pt x="953" y="2045"/>
                  </a:lnTo>
                  <a:lnTo>
                    <a:pt x="629" y="1901"/>
                  </a:lnTo>
                  <a:lnTo>
                    <a:pt x="491" y="2033"/>
                  </a:lnTo>
                  <a:lnTo>
                    <a:pt x="376" y="2010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6232525" y="871538"/>
              <a:ext cx="1387475" cy="1257300"/>
            </a:xfrm>
            <a:custGeom>
              <a:avLst/>
              <a:gdLst/>
              <a:ahLst/>
              <a:cxnLst>
                <a:cxn ang="0">
                  <a:pos x="89" y="137"/>
                </a:cxn>
                <a:cxn ang="0">
                  <a:pos x="906" y="86"/>
                </a:cxn>
                <a:cxn ang="0">
                  <a:pos x="1272" y="139"/>
                </a:cxn>
                <a:cxn ang="0">
                  <a:pos x="1508" y="486"/>
                </a:cxn>
                <a:cxn ang="0">
                  <a:pos x="1772" y="922"/>
                </a:cxn>
                <a:cxn ang="0">
                  <a:pos x="1917" y="1150"/>
                </a:cxn>
                <a:cxn ang="0">
                  <a:pos x="2246" y="1435"/>
                </a:cxn>
                <a:cxn ang="0">
                  <a:pos x="2533" y="1460"/>
                </a:cxn>
                <a:cxn ang="0">
                  <a:pos x="2863" y="1550"/>
                </a:cxn>
                <a:cxn ang="0">
                  <a:pos x="3043" y="1658"/>
                </a:cxn>
                <a:cxn ang="0">
                  <a:pos x="3126" y="1889"/>
                </a:cxn>
                <a:cxn ang="0">
                  <a:pos x="3662" y="1899"/>
                </a:cxn>
                <a:cxn ang="0">
                  <a:pos x="3947" y="1637"/>
                </a:cxn>
                <a:cxn ang="0">
                  <a:pos x="4229" y="1398"/>
                </a:cxn>
                <a:cxn ang="0">
                  <a:pos x="4255" y="1550"/>
                </a:cxn>
                <a:cxn ang="0">
                  <a:pos x="4267" y="1869"/>
                </a:cxn>
                <a:cxn ang="0">
                  <a:pos x="4249" y="2579"/>
                </a:cxn>
                <a:cxn ang="0">
                  <a:pos x="4208" y="2803"/>
                </a:cxn>
                <a:cxn ang="0">
                  <a:pos x="4173" y="2988"/>
                </a:cxn>
                <a:cxn ang="0">
                  <a:pos x="3740" y="3168"/>
                </a:cxn>
                <a:cxn ang="0">
                  <a:pos x="3824" y="3537"/>
                </a:cxn>
                <a:cxn ang="0">
                  <a:pos x="3871" y="3825"/>
                </a:cxn>
                <a:cxn ang="0">
                  <a:pos x="3585" y="3797"/>
                </a:cxn>
                <a:cxn ang="0">
                  <a:pos x="3467" y="3768"/>
                </a:cxn>
                <a:cxn ang="0">
                  <a:pos x="3218" y="3961"/>
                </a:cxn>
                <a:cxn ang="0">
                  <a:pos x="3059" y="3847"/>
                </a:cxn>
                <a:cxn ang="0">
                  <a:pos x="2856" y="3624"/>
                </a:cxn>
                <a:cxn ang="0">
                  <a:pos x="2801" y="3866"/>
                </a:cxn>
                <a:cxn ang="0">
                  <a:pos x="2577" y="3678"/>
                </a:cxn>
                <a:cxn ang="0">
                  <a:pos x="2423" y="3524"/>
                </a:cxn>
                <a:cxn ang="0">
                  <a:pos x="2095" y="3519"/>
                </a:cxn>
                <a:cxn ang="0">
                  <a:pos x="1927" y="3395"/>
                </a:cxn>
                <a:cxn ang="0">
                  <a:pos x="1698" y="3469"/>
                </a:cxn>
                <a:cxn ang="0">
                  <a:pos x="1440" y="3420"/>
                </a:cxn>
                <a:cxn ang="0">
                  <a:pos x="1106" y="3281"/>
                </a:cxn>
                <a:cxn ang="0">
                  <a:pos x="1073" y="3224"/>
                </a:cxn>
                <a:cxn ang="0">
                  <a:pos x="1227" y="3032"/>
                </a:cxn>
                <a:cxn ang="0">
                  <a:pos x="1080" y="3017"/>
                </a:cxn>
                <a:cxn ang="0">
                  <a:pos x="806" y="2796"/>
                </a:cxn>
                <a:cxn ang="0">
                  <a:pos x="1331" y="2359"/>
                </a:cxn>
                <a:cxn ang="0">
                  <a:pos x="1412" y="1849"/>
                </a:cxn>
                <a:cxn ang="0">
                  <a:pos x="1501" y="984"/>
                </a:cxn>
                <a:cxn ang="0">
                  <a:pos x="991" y="947"/>
                </a:cxn>
                <a:cxn ang="0">
                  <a:pos x="828" y="1028"/>
                </a:cxn>
                <a:cxn ang="0">
                  <a:pos x="510" y="888"/>
                </a:cxn>
                <a:cxn ang="0">
                  <a:pos x="465" y="652"/>
                </a:cxn>
                <a:cxn ang="0">
                  <a:pos x="200" y="682"/>
                </a:cxn>
                <a:cxn ang="0">
                  <a:pos x="119" y="311"/>
                </a:cxn>
                <a:cxn ang="0">
                  <a:pos x="44" y="210"/>
                </a:cxn>
              </a:cxnLst>
              <a:rect l="0" t="0" r="r" b="b"/>
              <a:pathLst>
                <a:path w="4369" h="3961">
                  <a:moveTo>
                    <a:pt x="44" y="210"/>
                  </a:moveTo>
                  <a:lnTo>
                    <a:pt x="89" y="137"/>
                  </a:lnTo>
                  <a:lnTo>
                    <a:pt x="485" y="0"/>
                  </a:lnTo>
                  <a:lnTo>
                    <a:pt x="906" y="86"/>
                  </a:lnTo>
                  <a:lnTo>
                    <a:pt x="1046" y="29"/>
                  </a:lnTo>
                  <a:lnTo>
                    <a:pt x="1272" y="139"/>
                  </a:lnTo>
                  <a:lnTo>
                    <a:pt x="1322" y="266"/>
                  </a:lnTo>
                  <a:lnTo>
                    <a:pt x="1508" y="486"/>
                  </a:lnTo>
                  <a:lnTo>
                    <a:pt x="1539" y="614"/>
                  </a:lnTo>
                  <a:lnTo>
                    <a:pt x="1772" y="922"/>
                  </a:lnTo>
                  <a:lnTo>
                    <a:pt x="1892" y="1055"/>
                  </a:lnTo>
                  <a:lnTo>
                    <a:pt x="1917" y="1150"/>
                  </a:lnTo>
                  <a:lnTo>
                    <a:pt x="2096" y="1370"/>
                  </a:lnTo>
                  <a:lnTo>
                    <a:pt x="2246" y="1435"/>
                  </a:lnTo>
                  <a:lnTo>
                    <a:pt x="2423" y="1401"/>
                  </a:lnTo>
                  <a:lnTo>
                    <a:pt x="2533" y="1460"/>
                  </a:lnTo>
                  <a:lnTo>
                    <a:pt x="2633" y="1425"/>
                  </a:lnTo>
                  <a:lnTo>
                    <a:pt x="2863" y="1550"/>
                  </a:lnTo>
                  <a:lnTo>
                    <a:pt x="3017" y="1553"/>
                  </a:lnTo>
                  <a:lnTo>
                    <a:pt x="3043" y="1658"/>
                  </a:lnTo>
                  <a:lnTo>
                    <a:pt x="3145" y="1813"/>
                  </a:lnTo>
                  <a:lnTo>
                    <a:pt x="3126" y="1889"/>
                  </a:lnTo>
                  <a:lnTo>
                    <a:pt x="3297" y="2028"/>
                  </a:lnTo>
                  <a:lnTo>
                    <a:pt x="3662" y="1899"/>
                  </a:lnTo>
                  <a:lnTo>
                    <a:pt x="3817" y="1686"/>
                  </a:lnTo>
                  <a:lnTo>
                    <a:pt x="3947" y="1637"/>
                  </a:lnTo>
                  <a:lnTo>
                    <a:pt x="4115" y="1457"/>
                  </a:lnTo>
                  <a:lnTo>
                    <a:pt x="4229" y="1398"/>
                  </a:lnTo>
                  <a:lnTo>
                    <a:pt x="4277" y="1466"/>
                  </a:lnTo>
                  <a:lnTo>
                    <a:pt x="4255" y="1550"/>
                  </a:lnTo>
                  <a:lnTo>
                    <a:pt x="4369" y="1677"/>
                  </a:lnTo>
                  <a:lnTo>
                    <a:pt x="4267" y="1869"/>
                  </a:lnTo>
                  <a:lnTo>
                    <a:pt x="4285" y="2496"/>
                  </a:lnTo>
                  <a:lnTo>
                    <a:pt x="4249" y="2579"/>
                  </a:lnTo>
                  <a:lnTo>
                    <a:pt x="4263" y="2665"/>
                  </a:lnTo>
                  <a:lnTo>
                    <a:pt x="4208" y="2803"/>
                  </a:lnTo>
                  <a:lnTo>
                    <a:pt x="4212" y="2923"/>
                  </a:lnTo>
                  <a:lnTo>
                    <a:pt x="4173" y="2988"/>
                  </a:lnTo>
                  <a:lnTo>
                    <a:pt x="3821" y="2989"/>
                  </a:lnTo>
                  <a:lnTo>
                    <a:pt x="3740" y="3168"/>
                  </a:lnTo>
                  <a:lnTo>
                    <a:pt x="3643" y="3260"/>
                  </a:lnTo>
                  <a:lnTo>
                    <a:pt x="3824" y="3537"/>
                  </a:lnTo>
                  <a:lnTo>
                    <a:pt x="3824" y="3761"/>
                  </a:lnTo>
                  <a:lnTo>
                    <a:pt x="3871" y="3825"/>
                  </a:lnTo>
                  <a:lnTo>
                    <a:pt x="3699" y="3842"/>
                  </a:lnTo>
                  <a:lnTo>
                    <a:pt x="3585" y="3797"/>
                  </a:lnTo>
                  <a:lnTo>
                    <a:pt x="3506" y="3703"/>
                  </a:lnTo>
                  <a:lnTo>
                    <a:pt x="3467" y="3768"/>
                  </a:lnTo>
                  <a:lnTo>
                    <a:pt x="3397" y="3722"/>
                  </a:lnTo>
                  <a:lnTo>
                    <a:pt x="3218" y="3961"/>
                  </a:lnTo>
                  <a:lnTo>
                    <a:pt x="3139" y="3961"/>
                  </a:lnTo>
                  <a:lnTo>
                    <a:pt x="3059" y="3847"/>
                  </a:lnTo>
                  <a:lnTo>
                    <a:pt x="2954" y="3822"/>
                  </a:lnTo>
                  <a:lnTo>
                    <a:pt x="2856" y="3624"/>
                  </a:lnTo>
                  <a:lnTo>
                    <a:pt x="2775" y="3663"/>
                  </a:lnTo>
                  <a:lnTo>
                    <a:pt x="2801" y="3866"/>
                  </a:lnTo>
                  <a:lnTo>
                    <a:pt x="2731" y="3866"/>
                  </a:lnTo>
                  <a:lnTo>
                    <a:pt x="2577" y="3678"/>
                  </a:lnTo>
                  <a:lnTo>
                    <a:pt x="2487" y="3678"/>
                  </a:lnTo>
                  <a:lnTo>
                    <a:pt x="2423" y="3524"/>
                  </a:lnTo>
                  <a:lnTo>
                    <a:pt x="2289" y="3445"/>
                  </a:lnTo>
                  <a:lnTo>
                    <a:pt x="2095" y="3519"/>
                  </a:lnTo>
                  <a:lnTo>
                    <a:pt x="2036" y="3513"/>
                  </a:lnTo>
                  <a:lnTo>
                    <a:pt x="1927" y="3395"/>
                  </a:lnTo>
                  <a:lnTo>
                    <a:pt x="1767" y="3494"/>
                  </a:lnTo>
                  <a:lnTo>
                    <a:pt x="1698" y="3469"/>
                  </a:lnTo>
                  <a:lnTo>
                    <a:pt x="1609" y="3534"/>
                  </a:lnTo>
                  <a:lnTo>
                    <a:pt x="1440" y="3420"/>
                  </a:lnTo>
                  <a:lnTo>
                    <a:pt x="1375" y="3246"/>
                  </a:lnTo>
                  <a:lnTo>
                    <a:pt x="1106" y="3281"/>
                  </a:lnTo>
                  <a:lnTo>
                    <a:pt x="1117" y="3269"/>
                  </a:lnTo>
                  <a:lnTo>
                    <a:pt x="1073" y="3224"/>
                  </a:lnTo>
                  <a:lnTo>
                    <a:pt x="1073" y="3105"/>
                  </a:lnTo>
                  <a:lnTo>
                    <a:pt x="1227" y="3032"/>
                  </a:lnTo>
                  <a:lnTo>
                    <a:pt x="1183" y="2972"/>
                  </a:lnTo>
                  <a:lnTo>
                    <a:pt x="1080" y="3017"/>
                  </a:lnTo>
                  <a:lnTo>
                    <a:pt x="835" y="2855"/>
                  </a:lnTo>
                  <a:lnTo>
                    <a:pt x="806" y="2796"/>
                  </a:lnTo>
                  <a:lnTo>
                    <a:pt x="1213" y="2211"/>
                  </a:lnTo>
                  <a:lnTo>
                    <a:pt x="1331" y="2359"/>
                  </a:lnTo>
                  <a:lnTo>
                    <a:pt x="1338" y="1893"/>
                  </a:lnTo>
                  <a:lnTo>
                    <a:pt x="1412" y="1849"/>
                  </a:lnTo>
                  <a:lnTo>
                    <a:pt x="1398" y="1361"/>
                  </a:lnTo>
                  <a:lnTo>
                    <a:pt x="1501" y="984"/>
                  </a:lnTo>
                  <a:lnTo>
                    <a:pt x="1183" y="778"/>
                  </a:lnTo>
                  <a:lnTo>
                    <a:pt x="991" y="947"/>
                  </a:lnTo>
                  <a:lnTo>
                    <a:pt x="858" y="970"/>
                  </a:lnTo>
                  <a:lnTo>
                    <a:pt x="828" y="1028"/>
                  </a:lnTo>
                  <a:lnTo>
                    <a:pt x="614" y="1007"/>
                  </a:lnTo>
                  <a:lnTo>
                    <a:pt x="510" y="888"/>
                  </a:lnTo>
                  <a:lnTo>
                    <a:pt x="437" y="703"/>
                  </a:lnTo>
                  <a:lnTo>
                    <a:pt x="465" y="652"/>
                  </a:lnTo>
                  <a:lnTo>
                    <a:pt x="296" y="556"/>
                  </a:lnTo>
                  <a:lnTo>
                    <a:pt x="200" y="682"/>
                  </a:lnTo>
                  <a:lnTo>
                    <a:pt x="0" y="563"/>
                  </a:lnTo>
                  <a:lnTo>
                    <a:pt x="119" y="311"/>
                  </a:lnTo>
                  <a:lnTo>
                    <a:pt x="44" y="209"/>
                  </a:lnTo>
                  <a:lnTo>
                    <a:pt x="44" y="210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462713" y="1901825"/>
              <a:ext cx="1011237" cy="681038"/>
            </a:xfrm>
            <a:custGeom>
              <a:avLst/>
              <a:gdLst/>
              <a:ahLst/>
              <a:cxnLst>
                <a:cxn ang="0">
                  <a:pos x="3182" y="631"/>
                </a:cxn>
                <a:cxn ang="0">
                  <a:pos x="3000" y="982"/>
                </a:cxn>
                <a:cxn ang="0">
                  <a:pos x="2816" y="898"/>
                </a:cxn>
                <a:cxn ang="0">
                  <a:pos x="2788" y="1165"/>
                </a:cxn>
                <a:cxn ang="0">
                  <a:pos x="2587" y="1382"/>
                </a:cxn>
                <a:cxn ang="0">
                  <a:pos x="2354" y="1491"/>
                </a:cxn>
                <a:cxn ang="0">
                  <a:pos x="2379" y="1729"/>
                </a:cxn>
                <a:cxn ang="0">
                  <a:pos x="2001" y="1676"/>
                </a:cxn>
                <a:cxn ang="0">
                  <a:pos x="1827" y="2070"/>
                </a:cxn>
                <a:cxn ang="0">
                  <a:pos x="1670" y="1998"/>
                </a:cxn>
                <a:cxn ang="0">
                  <a:pos x="1507" y="1687"/>
                </a:cxn>
                <a:cxn ang="0">
                  <a:pos x="1132" y="1380"/>
                </a:cxn>
                <a:cxn ang="0">
                  <a:pos x="860" y="1201"/>
                </a:cxn>
                <a:cxn ang="0">
                  <a:pos x="732" y="1183"/>
                </a:cxn>
                <a:cxn ang="0">
                  <a:pos x="517" y="783"/>
                </a:cxn>
                <a:cxn ang="0">
                  <a:pos x="266" y="932"/>
                </a:cxn>
                <a:cxn ang="0">
                  <a:pos x="170" y="710"/>
                </a:cxn>
                <a:cxn ang="0">
                  <a:pos x="0" y="318"/>
                </a:cxn>
                <a:cxn ang="0">
                  <a:pos x="295" y="259"/>
                </a:cxn>
                <a:cxn ang="0">
                  <a:pos x="381" y="35"/>
                </a:cxn>
                <a:cxn ang="0">
                  <a:pos x="715" y="174"/>
                </a:cxn>
                <a:cxn ang="0">
                  <a:pos x="973" y="223"/>
                </a:cxn>
                <a:cxn ang="0">
                  <a:pos x="1202" y="149"/>
                </a:cxn>
                <a:cxn ang="0">
                  <a:pos x="1370" y="273"/>
                </a:cxn>
                <a:cxn ang="0">
                  <a:pos x="1698" y="278"/>
                </a:cxn>
                <a:cxn ang="0">
                  <a:pos x="1852" y="432"/>
                </a:cxn>
                <a:cxn ang="0">
                  <a:pos x="2076" y="620"/>
                </a:cxn>
                <a:cxn ang="0">
                  <a:pos x="2131" y="378"/>
                </a:cxn>
                <a:cxn ang="0">
                  <a:pos x="2334" y="601"/>
                </a:cxn>
                <a:cxn ang="0">
                  <a:pos x="2493" y="715"/>
                </a:cxn>
                <a:cxn ang="0">
                  <a:pos x="2742" y="522"/>
                </a:cxn>
                <a:cxn ang="0">
                  <a:pos x="2860" y="551"/>
                </a:cxn>
                <a:cxn ang="0">
                  <a:pos x="3146" y="579"/>
                </a:cxn>
              </a:cxnLst>
              <a:rect l="0" t="0" r="r" b="b"/>
              <a:pathLst>
                <a:path w="3182" h="2145">
                  <a:moveTo>
                    <a:pt x="3146" y="579"/>
                  </a:moveTo>
                  <a:lnTo>
                    <a:pt x="3182" y="631"/>
                  </a:lnTo>
                  <a:lnTo>
                    <a:pt x="3142" y="784"/>
                  </a:lnTo>
                  <a:lnTo>
                    <a:pt x="3000" y="982"/>
                  </a:lnTo>
                  <a:lnTo>
                    <a:pt x="2882" y="879"/>
                  </a:lnTo>
                  <a:lnTo>
                    <a:pt x="2816" y="898"/>
                  </a:lnTo>
                  <a:lnTo>
                    <a:pt x="2785" y="1018"/>
                  </a:lnTo>
                  <a:lnTo>
                    <a:pt x="2788" y="1165"/>
                  </a:lnTo>
                  <a:lnTo>
                    <a:pt x="2673" y="1218"/>
                  </a:lnTo>
                  <a:lnTo>
                    <a:pt x="2587" y="1382"/>
                  </a:lnTo>
                  <a:lnTo>
                    <a:pt x="2376" y="1454"/>
                  </a:lnTo>
                  <a:lnTo>
                    <a:pt x="2354" y="1491"/>
                  </a:lnTo>
                  <a:lnTo>
                    <a:pt x="2448" y="1652"/>
                  </a:lnTo>
                  <a:lnTo>
                    <a:pt x="2379" y="1729"/>
                  </a:lnTo>
                  <a:lnTo>
                    <a:pt x="2137" y="1770"/>
                  </a:lnTo>
                  <a:lnTo>
                    <a:pt x="2001" y="1676"/>
                  </a:lnTo>
                  <a:lnTo>
                    <a:pt x="1946" y="1695"/>
                  </a:lnTo>
                  <a:lnTo>
                    <a:pt x="1827" y="2070"/>
                  </a:lnTo>
                  <a:lnTo>
                    <a:pt x="1677" y="2145"/>
                  </a:lnTo>
                  <a:lnTo>
                    <a:pt x="1670" y="1998"/>
                  </a:lnTo>
                  <a:lnTo>
                    <a:pt x="1503" y="1818"/>
                  </a:lnTo>
                  <a:lnTo>
                    <a:pt x="1507" y="1687"/>
                  </a:lnTo>
                  <a:lnTo>
                    <a:pt x="1219" y="1290"/>
                  </a:lnTo>
                  <a:lnTo>
                    <a:pt x="1132" y="1380"/>
                  </a:lnTo>
                  <a:lnTo>
                    <a:pt x="997" y="1232"/>
                  </a:lnTo>
                  <a:lnTo>
                    <a:pt x="860" y="1201"/>
                  </a:lnTo>
                  <a:lnTo>
                    <a:pt x="835" y="1224"/>
                  </a:lnTo>
                  <a:lnTo>
                    <a:pt x="732" y="1183"/>
                  </a:lnTo>
                  <a:lnTo>
                    <a:pt x="739" y="1028"/>
                  </a:lnTo>
                  <a:lnTo>
                    <a:pt x="517" y="783"/>
                  </a:lnTo>
                  <a:lnTo>
                    <a:pt x="318" y="968"/>
                  </a:lnTo>
                  <a:lnTo>
                    <a:pt x="266" y="932"/>
                  </a:lnTo>
                  <a:lnTo>
                    <a:pt x="236" y="769"/>
                  </a:lnTo>
                  <a:lnTo>
                    <a:pt x="170" y="710"/>
                  </a:lnTo>
                  <a:lnTo>
                    <a:pt x="170" y="429"/>
                  </a:lnTo>
                  <a:lnTo>
                    <a:pt x="0" y="318"/>
                  </a:lnTo>
                  <a:lnTo>
                    <a:pt x="30" y="185"/>
                  </a:lnTo>
                  <a:lnTo>
                    <a:pt x="295" y="259"/>
                  </a:lnTo>
                  <a:lnTo>
                    <a:pt x="295" y="133"/>
                  </a:lnTo>
                  <a:lnTo>
                    <a:pt x="381" y="35"/>
                  </a:lnTo>
                  <a:lnTo>
                    <a:pt x="650" y="0"/>
                  </a:lnTo>
                  <a:lnTo>
                    <a:pt x="715" y="174"/>
                  </a:lnTo>
                  <a:lnTo>
                    <a:pt x="884" y="288"/>
                  </a:lnTo>
                  <a:lnTo>
                    <a:pt x="973" y="223"/>
                  </a:lnTo>
                  <a:lnTo>
                    <a:pt x="1042" y="248"/>
                  </a:lnTo>
                  <a:lnTo>
                    <a:pt x="1202" y="149"/>
                  </a:lnTo>
                  <a:lnTo>
                    <a:pt x="1311" y="267"/>
                  </a:lnTo>
                  <a:lnTo>
                    <a:pt x="1370" y="273"/>
                  </a:lnTo>
                  <a:lnTo>
                    <a:pt x="1564" y="199"/>
                  </a:lnTo>
                  <a:lnTo>
                    <a:pt x="1698" y="278"/>
                  </a:lnTo>
                  <a:lnTo>
                    <a:pt x="1762" y="432"/>
                  </a:lnTo>
                  <a:lnTo>
                    <a:pt x="1852" y="432"/>
                  </a:lnTo>
                  <a:lnTo>
                    <a:pt x="2006" y="620"/>
                  </a:lnTo>
                  <a:lnTo>
                    <a:pt x="2076" y="620"/>
                  </a:lnTo>
                  <a:lnTo>
                    <a:pt x="2050" y="417"/>
                  </a:lnTo>
                  <a:lnTo>
                    <a:pt x="2131" y="378"/>
                  </a:lnTo>
                  <a:lnTo>
                    <a:pt x="2229" y="576"/>
                  </a:lnTo>
                  <a:lnTo>
                    <a:pt x="2334" y="601"/>
                  </a:lnTo>
                  <a:lnTo>
                    <a:pt x="2414" y="715"/>
                  </a:lnTo>
                  <a:lnTo>
                    <a:pt x="2493" y="715"/>
                  </a:lnTo>
                  <a:lnTo>
                    <a:pt x="2672" y="476"/>
                  </a:lnTo>
                  <a:lnTo>
                    <a:pt x="2742" y="522"/>
                  </a:lnTo>
                  <a:lnTo>
                    <a:pt x="2781" y="457"/>
                  </a:lnTo>
                  <a:lnTo>
                    <a:pt x="2860" y="551"/>
                  </a:lnTo>
                  <a:lnTo>
                    <a:pt x="2974" y="596"/>
                  </a:lnTo>
                  <a:lnTo>
                    <a:pt x="3146" y="579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5534025" y="4911725"/>
              <a:ext cx="927100" cy="771525"/>
            </a:xfrm>
            <a:custGeom>
              <a:avLst/>
              <a:gdLst/>
              <a:ahLst/>
              <a:cxnLst>
                <a:cxn ang="0">
                  <a:pos x="2919" y="615"/>
                </a:cxn>
                <a:cxn ang="0">
                  <a:pos x="2852" y="672"/>
                </a:cxn>
                <a:cxn ang="0">
                  <a:pos x="2771" y="823"/>
                </a:cxn>
                <a:cxn ang="0">
                  <a:pos x="2722" y="820"/>
                </a:cxn>
                <a:cxn ang="0">
                  <a:pos x="2674" y="937"/>
                </a:cxn>
                <a:cxn ang="0">
                  <a:pos x="2464" y="1054"/>
                </a:cxn>
                <a:cxn ang="0">
                  <a:pos x="2384" y="1012"/>
                </a:cxn>
                <a:cxn ang="0">
                  <a:pos x="2324" y="1117"/>
                </a:cxn>
                <a:cxn ang="0">
                  <a:pos x="2169" y="1112"/>
                </a:cxn>
                <a:cxn ang="0">
                  <a:pos x="2067" y="1192"/>
                </a:cxn>
                <a:cxn ang="0">
                  <a:pos x="2000" y="1146"/>
                </a:cxn>
                <a:cxn ang="0">
                  <a:pos x="1701" y="1300"/>
                </a:cxn>
                <a:cxn ang="0">
                  <a:pos x="1526" y="1161"/>
                </a:cxn>
                <a:cxn ang="0">
                  <a:pos x="1516" y="1279"/>
                </a:cxn>
                <a:cxn ang="0">
                  <a:pos x="1581" y="1424"/>
                </a:cxn>
                <a:cxn ang="0">
                  <a:pos x="1432" y="1492"/>
                </a:cxn>
                <a:cxn ang="0">
                  <a:pos x="1324" y="1606"/>
                </a:cxn>
                <a:cxn ang="0">
                  <a:pos x="1070" y="1698"/>
                </a:cxn>
                <a:cxn ang="0">
                  <a:pos x="888" y="1692"/>
                </a:cxn>
                <a:cxn ang="0">
                  <a:pos x="782" y="1814"/>
                </a:cxn>
                <a:cxn ang="0">
                  <a:pos x="458" y="1921"/>
                </a:cxn>
                <a:cxn ang="0">
                  <a:pos x="213" y="2103"/>
                </a:cxn>
                <a:cxn ang="0">
                  <a:pos x="371" y="2345"/>
                </a:cxn>
                <a:cxn ang="0">
                  <a:pos x="273" y="2428"/>
                </a:cxn>
                <a:cxn ang="0">
                  <a:pos x="149" y="2434"/>
                </a:cxn>
                <a:cxn ang="0">
                  <a:pos x="0" y="2165"/>
                </a:cxn>
                <a:cxn ang="0">
                  <a:pos x="42" y="1890"/>
                </a:cxn>
                <a:cxn ang="0">
                  <a:pos x="40" y="1890"/>
                </a:cxn>
                <a:cxn ang="0">
                  <a:pos x="134" y="1743"/>
                </a:cxn>
                <a:cxn ang="0">
                  <a:pos x="266" y="1725"/>
                </a:cxn>
                <a:cxn ang="0">
                  <a:pos x="266" y="1629"/>
                </a:cxn>
                <a:cxn ang="0">
                  <a:pos x="386" y="1575"/>
                </a:cxn>
                <a:cxn ang="0">
                  <a:pos x="404" y="1425"/>
                </a:cxn>
                <a:cxn ang="0">
                  <a:pos x="627" y="1245"/>
                </a:cxn>
                <a:cxn ang="0">
                  <a:pos x="621" y="992"/>
                </a:cxn>
                <a:cxn ang="0">
                  <a:pos x="789" y="782"/>
                </a:cxn>
                <a:cxn ang="0">
                  <a:pos x="789" y="698"/>
                </a:cxn>
                <a:cxn ang="0">
                  <a:pos x="843" y="626"/>
                </a:cxn>
                <a:cxn ang="0">
                  <a:pos x="795" y="416"/>
                </a:cxn>
                <a:cxn ang="0">
                  <a:pos x="790" y="415"/>
                </a:cxn>
                <a:cxn ang="0">
                  <a:pos x="862" y="368"/>
                </a:cxn>
                <a:cxn ang="0">
                  <a:pos x="857" y="228"/>
                </a:cxn>
                <a:cxn ang="0">
                  <a:pos x="910" y="204"/>
                </a:cxn>
                <a:cxn ang="0">
                  <a:pos x="1010" y="216"/>
                </a:cxn>
                <a:cxn ang="0">
                  <a:pos x="1169" y="289"/>
                </a:cxn>
                <a:cxn ang="0">
                  <a:pos x="1202" y="216"/>
                </a:cxn>
                <a:cxn ang="0">
                  <a:pos x="1142" y="136"/>
                </a:cxn>
                <a:cxn ang="0">
                  <a:pos x="1282" y="20"/>
                </a:cxn>
                <a:cxn ang="0">
                  <a:pos x="1450" y="68"/>
                </a:cxn>
                <a:cxn ang="0">
                  <a:pos x="1565" y="0"/>
                </a:cxn>
                <a:cxn ang="0">
                  <a:pos x="1662" y="88"/>
                </a:cxn>
                <a:cxn ang="0">
                  <a:pos x="1842" y="32"/>
                </a:cxn>
                <a:cxn ang="0">
                  <a:pos x="1874" y="96"/>
                </a:cxn>
                <a:cxn ang="0">
                  <a:pos x="1706" y="349"/>
                </a:cxn>
                <a:cxn ang="0">
                  <a:pos x="1770" y="404"/>
                </a:cxn>
                <a:cxn ang="0">
                  <a:pos x="2174" y="256"/>
                </a:cxn>
                <a:cxn ang="0">
                  <a:pos x="2310" y="325"/>
                </a:cxn>
                <a:cxn ang="0">
                  <a:pos x="2350" y="272"/>
                </a:cxn>
                <a:cxn ang="0">
                  <a:pos x="2314" y="200"/>
                </a:cxn>
                <a:cxn ang="0">
                  <a:pos x="2342" y="152"/>
                </a:cxn>
                <a:cxn ang="0">
                  <a:pos x="2686" y="228"/>
                </a:cxn>
                <a:cxn ang="0">
                  <a:pos x="2810" y="364"/>
                </a:cxn>
                <a:cxn ang="0">
                  <a:pos x="2919" y="615"/>
                </a:cxn>
              </a:cxnLst>
              <a:rect l="0" t="0" r="r" b="b"/>
              <a:pathLst>
                <a:path w="2919" h="2434">
                  <a:moveTo>
                    <a:pt x="2919" y="615"/>
                  </a:moveTo>
                  <a:lnTo>
                    <a:pt x="2852" y="672"/>
                  </a:lnTo>
                  <a:lnTo>
                    <a:pt x="2771" y="823"/>
                  </a:lnTo>
                  <a:lnTo>
                    <a:pt x="2722" y="820"/>
                  </a:lnTo>
                  <a:lnTo>
                    <a:pt x="2674" y="937"/>
                  </a:lnTo>
                  <a:lnTo>
                    <a:pt x="2464" y="1054"/>
                  </a:lnTo>
                  <a:lnTo>
                    <a:pt x="2384" y="1012"/>
                  </a:lnTo>
                  <a:lnTo>
                    <a:pt x="2324" y="1117"/>
                  </a:lnTo>
                  <a:lnTo>
                    <a:pt x="2169" y="1112"/>
                  </a:lnTo>
                  <a:lnTo>
                    <a:pt x="2067" y="1192"/>
                  </a:lnTo>
                  <a:lnTo>
                    <a:pt x="2000" y="1146"/>
                  </a:lnTo>
                  <a:lnTo>
                    <a:pt x="1701" y="1300"/>
                  </a:lnTo>
                  <a:lnTo>
                    <a:pt x="1526" y="1161"/>
                  </a:lnTo>
                  <a:lnTo>
                    <a:pt x="1516" y="1279"/>
                  </a:lnTo>
                  <a:lnTo>
                    <a:pt x="1581" y="1424"/>
                  </a:lnTo>
                  <a:lnTo>
                    <a:pt x="1432" y="1492"/>
                  </a:lnTo>
                  <a:lnTo>
                    <a:pt x="1324" y="1606"/>
                  </a:lnTo>
                  <a:lnTo>
                    <a:pt x="1070" y="1698"/>
                  </a:lnTo>
                  <a:lnTo>
                    <a:pt x="888" y="1692"/>
                  </a:lnTo>
                  <a:lnTo>
                    <a:pt x="782" y="1814"/>
                  </a:lnTo>
                  <a:lnTo>
                    <a:pt x="458" y="1921"/>
                  </a:lnTo>
                  <a:lnTo>
                    <a:pt x="213" y="2103"/>
                  </a:lnTo>
                  <a:lnTo>
                    <a:pt x="371" y="2345"/>
                  </a:lnTo>
                  <a:lnTo>
                    <a:pt x="273" y="2428"/>
                  </a:lnTo>
                  <a:lnTo>
                    <a:pt x="149" y="2434"/>
                  </a:lnTo>
                  <a:lnTo>
                    <a:pt x="0" y="2165"/>
                  </a:lnTo>
                  <a:lnTo>
                    <a:pt x="42" y="1890"/>
                  </a:lnTo>
                  <a:lnTo>
                    <a:pt x="40" y="1890"/>
                  </a:lnTo>
                  <a:lnTo>
                    <a:pt x="134" y="1743"/>
                  </a:lnTo>
                  <a:lnTo>
                    <a:pt x="266" y="1725"/>
                  </a:lnTo>
                  <a:lnTo>
                    <a:pt x="266" y="1629"/>
                  </a:lnTo>
                  <a:lnTo>
                    <a:pt x="386" y="1575"/>
                  </a:lnTo>
                  <a:lnTo>
                    <a:pt x="404" y="1425"/>
                  </a:lnTo>
                  <a:lnTo>
                    <a:pt x="627" y="1245"/>
                  </a:lnTo>
                  <a:lnTo>
                    <a:pt x="621" y="992"/>
                  </a:lnTo>
                  <a:lnTo>
                    <a:pt x="789" y="782"/>
                  </a:lnTo>
                  <a:lnTo>
                    <a:pt x="789" y="698"/>
                  </a:lnTo>
                  <a:lnTo>
                    <a:pt x="843" y="626"/>
                  </a:lnTo>
                  <a:lnTo>
                    <a:pt x="795" y="416"/>
                  </a:lnTo>
                  <a:lnTo>
                    <a:pt x="790" y="415"/>
                  </a:lnTo>
                  <a:lnTo>
                    <a:pt x="862" y="368"/>
                  </a:lnTo>
                  <a:lnTo>
                    <a:pt x="857" y="228"/>
                  </a:lnTo>
                  <a:lnTo>
                    <a:pt x="910" y="204"/>
                  </a:lnTo>
                  <a:lnTo>
                    <a:pt x="1010" y="216"/>
                  </a:lnTo>
                  <a:lnTo>
                    <a:pt x="1169" y="289"/>
                  </a:lnTo>
                  <a:lnTo>
                    <a:pt x="1202" y="216"/>
                  </a:lnTo>
                  <a:lnTo>
                    <a:pt x="1142" y="136"/>
                  </a:lnTo>
                  <a:lnTo>
                    <a:pt x="1282" y="20"/>
                  </a:lnTo>
                  <a:lnTo>
                    <a:pt x="1450" y="68"/>
                  </a:lnTo>
                  <a:lnTo>
                    <a:pt x="1565" y="0"/>
                  </a:lnTo>
                  <a:lnTo>
                    <a:pt x="1662" y="88"/>
                  </a:lnTo>
                  <a:lnTo>
                    <a:pt x="1842" y="32"/>
                  </a:lnTo>
                  <a:lnTo>
                    <a:pt x="1874" y="96"/>
                  </a:lnTo>
                  <a:lnTo>
                    <a:pt x="1706" y="349"/>
                  </a:lnTo>
                  <a:lnTo>
                    <a:pt x="1770" y="404"/>
                  </a:lnTo>
                  <a:lnTo>
                    <a:pt x="2174" y="256"/>
                  </a:lnTo>
                  <a:lnTo>
                    <a:pt x="2310" y="325"/>
                  </a:lnTo>
                  <a:lnTo>
                    <a:pt x="2350" y="272"/>
                  </a:lnTo>
                  <a:lnTo>
                    <a:pt x="2314" y="200"/>
                  </a:lnTo>
                  <a:lnTo>
                    <a:pt x="2342" y="152"/>
                  </a:lnTo>
                  <a:lnTo>
                    <a:pt x="2686" y="228"/>
                  </a:lnTo>
                  <a:lnTo>
                    <a:pt x="2810" y="364"/>
                  </a:lnTo>
                  <a:lnTo>
                    <a:pt x="2919" y="615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848475" y="4787900"/>
              <a:ext cx="184150" cy="476250"/>
            </a:xfrm>
            <a:custGeom>
              <a:avLst/>
              <a:gdLst/>
              <a:ahLst/>
              <a:cxnLst>
                <a:cxn ang="0">
                  <a:pos x="356" y="1501"/>
                </a:cxn>
                <a:cxn ang="0">
                  <a:pos x="422" y="1447"/>
                </a:cxn>
                <a:cxn ang="0">
                  <a:pos x="407" y="1271"/>
                </a:cxn>
                <a:cxn ang="0">
                  <a:pos x="466" y="1056"/>
                </a:cxn>
                <a:cxn ang="0">
                  <a:pos x="580" y="410"/>
                </a:cxn>
                <a:cxn ang="0">
                  <a:pos x="548" y="67"/>
                </a:cxn>
                <a:cxn ang="0">
                  <a:pos x="427" y="0"/>
                </a:cxn>
                <a:cxn ang="0">
                  <a:pos x="196" y="176"/>
                </a:cxn>
                <a:cxn ang="0">
                  <a:pos x="55" y="559"/>
                </a:cxn>
                <a:cxn ang="0">
                  <a:pos x="0" y="907"/>
                </a:cxn>
                <a:cxn ang="0">
                  <a:pos x="114" y="1240"/>
                </a:cxn>
                <a:cxn ang="0">
                  <a:pos x="232" y="1314"/>
                </a:cxn>
                <a:cxn ang="0">
                  <a:pos x="356" y="1501"/>
                </a:cxn>
              </a:cxnLst>
              <a:rect l="0" t="0" r="r" b="b"/>
              <a:pathLst>
                <a:path w="580" h="1501">
                  <a:moveTo>
                    <a:pt x="356" y="1501"/>
                  </a:moveTo>
                  <a:lnTo>
                    <a:pt x="422" y="1447"/>
                  </a:lnTo>
                  <a:lnTo>
                    <a:pt x="407" y="1271"/>
                  </a:lnTo>
                  <a:lnTo>
                    <a:pt x="466" y="1056"/>
                  </a:lnTo>
                  <a:lnTo>
                    <a:pt x="580" y="410"/>
                  </a:lnTo>
                  <a:lnTo>
                    <a:pt x="548" y="67"/>
                  </a:lnTo>
                  <a:lnTo>
                    <a:pt x="427" y="0"/>
                  </a:lnTo>
                  <a:lnTo>
                    <a:pt x="196" y="176"/>
                  </a:lnTo>
                  <a:lnTo>
                    <a:pt x="55" y="559"/>
                  </a:lnTo>
                  <a:lnTo>
                    <a:pt x="0" y="907"/>
                  </a:lnTo>
                  <a:lnTo>
                    <a:pt x="114" y="1240"/>
                  </a:lnTo>
                  <a:lnTo>
                    <a:pt x="232" y="1314"/>
                  </a:lnTo>
                  <a:lnTo>
                    <a:pt x="356" y="1501"/>
                  </a:lnTo>
                  <a:close/>
                </a:path>
              </a:pathLst>
            </a:custGeom>
            <a:solidFill>
              <a:srgbClr val="9D9E9E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267450" y="4454525"/>
              <a:ext cx="525463" cy="652463"/>
            </a:xfrm>
            <a:custGeom>
              <a:avLst/>
              <a:gdLst/>
              <a:ahLst/>
              <a:cxnLst>
                <a:cxn ang="0">
                  <a:pos x="1656" y="260"/>
                </a:cxn>
                <a:cxn ang="0">
                  <a:pos x="1529" y="585"/>
                </a:cxn>
                <a:cxn ang="0">
                  <a:pos x="1453" y="539"/>
                </a:cxn>
                <a:cxn ang="0">
                  <a:pos x="1373" y="585"/>
                </a:cxn>
                <a:cxn ang="0">
                  <a:pos x="1467" y="681"/>
                </a:cxn>
                <a:cxn ang="0">
                  <a:pos x="1434" y="998"/>
                </a:cxn>
                <a:cxn ang="0">
                  <a:pos x="1461" y="1094"/>
                </a:cxn>
                <a:cxn ang="0">
                  <a:pos x="1438" y="1135"/>
                </a:cxn>
                <a:cxn ang="0">
                  <a:pos x="1343" y="1104"/>
                </a:cxn>
                <a:cxn ang="0">
                  <a:pos x="1299" y="1162"/>
                </a:cxn>
                <a:cxn ang="0">
                  <a:pos x="1333" y="1243"/>
                </a:cxn>
                <a:cxn ang="0">
                  <a:pos x="1212" y="1346"/>
                </a:cxn>
                <a:cxn ang="0">
                  <a:pos x="1234" y="1392"/>
                </a:cxn>
                <a:cxn ang="0">
                  <a:pos x="1134" y="1450"/>
                </a:cxn>
                <a:cxn ang="0">
                  <a:pos x="1146" y="1516"/>
                </a:cxn>
                <a:cxn ang="0">
                  <a:pos x="1120" y="1568"/>
                </a:cxn>
                <a:cxn ang="0">
                  <a:pos x="960" y="1584"/>
                </a:cxn>
                <a:cxn ang="0">
                  <a:pos x="874" y="1668"/>
                </a:cxn>
                <a:cxn ang="0">
                  <a:pos x="945" y="1718"/>
                </a:cxn>
                <a:cxn ang="0">
                  <a:pos x="762" y="1968"/>
                </a:cxn>
                <a:cxn ang="0">
                  <a:pos x="721" y="1959"/>
                </a:cxn>
                <a:cxn ang="0">
                  <a:pos x="610" y="2055"/>
                </a:cxn>
                <a:cxn ang="0">
                  <a:pos x="501" y="1804"/>
                </a:cxn>
                <a:cxn ang="0">
                  <a:pos x="377" y="1668"/>
                </a:cxn>
                <a:cxn ang="0">
                  <a:pos x="37" y="1593"/>
                </a:cxn>
                <a:cxn ang="0">
                  <a:pos x="0" y="1524"/>
                </a:cxn>
                <a:cxn ang="0">
                  <a:pos x="82" y="1203"/>
                </a:cxn>
                <a:cxn ang="0">
                  <a:pos x="239" y="888"/>
                </a:cxn>
                <a:cxn ang="0">
                  <a:pos x="187" y="818"/>
                </a:cxn>
                <a:cxn ang="0">
                  <a:pos x="204" y="678"/>
                </a:cxn>
                <a:cxn ang="0">
                  <a:pos x="373" y="525"/>
                </a:cxn>
                <a:cxn ang="0">
                  <a:pos x="339" y="415"/>
                </a:cxn>
                <a:cxn ang="0">
                  <a:pos x="467" y="205"/>
                </a:cxn>
                <a:cxn ang="0">
                  <a:pos x="579" y="234"/>
                </a:cxn>
                <a:cxn ang="0">
                  <a:pos x="795" y="65"/>
                </a:cxn>
                <a:cxn ang="0">
                  <a:pos x="829" y="0"/>
                </a:cxn>
                <a:cxn ang="0">
                  <a:pos x="981" y="12"/>
                </a:cxn>
                <a:cxn ang="0">
                  <a:pos x="1086" y="297"/>
                </a:cxn>
                <a:cxn ang="0">
                  <a:pos x="1249" y="303"/>
                </a:cxn>
                <a:cxn ang="0">
                  <a:pos x="1302" y="216"/>
                </a:cxn>
                <a:cxn ang="0">
                  <a:pos x="1437" y="321"/>
                </a:cxn>
                <a:cxn ang="0">
                  <a:pos x="1656" y="260"/>
                </a:cxn>
              </a:cxnLst>
              <a:rect l="0" t="0" r="r" b="b"/>
              <a:pathLst>
                <a:path w="1656" h="2055">
                  <a:moveTo>
                    <a:pt x="1656" y="260"/>
                  </a:moveTo>
                  <a:lnTo>
                    <a:pt x="1529" y="585"/>
                  </a:lnTo>
                  <a:lnTo>
                    <a:pt x="1453" y="539"/>
                  </a:lnTo>
                  <a:lnTo>
                    <a:pt x="1373" y="585"/>
                  </a:lnTo>
                  <a:lnTo>
                    <a:pt x="1467" y="681"/>
                  </a:lnTo>
                  <a:lnTo>
                    <a:pt x="1434" y="998"/>
                  </a:lnTo>
                  <a:lnTo>
                    <a:pt x="1461" y="1094"/>
                  </a:lnTo>
                  <a:lnTo>
                    <a:pt x="1438" y="1135"/>
                  </a:lnTo>
                  <a:lnTo>
                    <a:pt x="1343" y="1104"/>
                  </a:lnTo>
                  <a:lnTo>
                    <a:pt x="1299" y="1162"/>
                  </a:lnTo>
                  <a:lnTo>
                    <a:pt x="1333" y="1243"/>
                  </a:lnTo>
                  <a:lnTo>
                    <a:pt x="1212" y="1346"/>
                  </a:lnTo>
                  <a:lnTo>
                    <a:pt x="1234" y="1392"/>
                  </a:lnTo>
                  <a:lnTo>
                    <a:pt x="1134" y="1450"/>
                  </a:lnTo>
                  <a:lnTo>
                    <a:pt x="1146" y="1516"/>
                  </a:lnTo>
                  <a:lnTo>
                    <a:pt x="1120" y="1568"/>
                  </a:lnTo>
                  <a:lnTo>
                    <a:pt x="960" y="1584"/>
                  </a:lnTo>
                  <a:lnTo>
                    <a:pt x="874" y="1668"/>
                  </a:lnTo>
                  <a:lnTo>
                    <a:pt x="945" y="1718"/>
                  </a:lnTo>
                  <a:lnTo>
                    <a:pt x="762" y="1968"/>
                  </a:lnTo>
                  <a:lnTo>
                    <a:pt x="721" y="1959"/>
                  </a:lnTo>
                  <a:lnTo>
                    <a:pt x="610" y="2055"/>
                  </a:lnTo>
                  <a:lnTo>
                    <a:pt x="501" y="1804"/>
                  </a:lnTo>
                  <a:lnTo>
                    <a:pt x="377" y="1668"/>
                  </a:lnTo>
                  <a:lnTo>
                    <a:pt x="37" y="1593"/>
                  </a:lnTo>
                  <a:lnTo>
                    <a:pt x="0" y="1524"/>
                  </a:lnTo>
                  <a:lnTo>
                    <a:pt x="82" y="1203"/>
                  </a:lnTo>
                  <a:lnTo>
                    <a:pt x="239" y="888"/>
                  </a:lnTo>
                  <a:lnTo>
                    <a:pt x="187" y="818"/>
                  </a:lnTo>
                  <a:lnTo>
                    <a:pt x="204" y="678"/>
                  </a:lnTo>
                  <a:lnTo>
                    <a:pt x="373" y="525"/>
                  </a:lnTo>
                  <a:lnTo>
                    <a:pt x="339" y="415"/>
                  </a:lnTo>
                  <a:lnTo>
                    <a:pt x="467" y="205"/>
                  </a:lnTo>
                  <a:lnTo>
                    <a:pt x="579" y="234"/>
                  </a:lnTo>
                  <a:lnTo>
                    <a:pt x="795" y="65"/>
                  </a:lnTo>
                  <a:lnTo>
                    <a:pt x="829" y="0"/>
                  </a:lnTo>
                  <a:lnTo>
                    <a:pt x="981" y="12"/>
                  </a:lnTo>
                  <a:lnTo>
                    <a:pt x="1086" y="297"/>
                  </a:lnTo>
                  <a:lnTo>
                    <a:pt x="1249" y="303"/>
                  </a:lnTo>
                  <a:lnTo>
                    <a:pt x="1302" y="216"/>
                  </a:lnTo>
                  <a:lnTo>
                    <a:pt x="1437" y="321"/>
                  </a:lnTo>
                  <a:lnTo>
                    <a:pt x="1656" y="260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6459538" y="3944938"/>
              <a:ext cx="463550" cy="611187"/>
            </a:xfrm>
            <a:custGeom>
              <a:avLst/>
              <a:gdLst/>
              <a:ahLst/>
              <a:cxnLst>
                <a:cxn ang="0">
                  <a:pos x="1053" y="0"/>
                </a:cxn>
                <a:cxn ang="0">
                  <a:pos x="1194" y="59"/>
                </a:cxn>
                <a:cxn ang="0">
                  <a:pos x="1268" y="170"/>
                </a:cxn>
                <a:cxn ang="0">
                  <a:pos x="1206" y="254"/>
                </a:cxn>
                <a:cxn ang="0">
                  <a:pos x="1005" y="402"/>
                </a:cxn>
                <a:cxn ang="0">
                  <a:pos x="957" y="495"/>
                </a:cxn>
                <a:cxn ang="0">
                  <a:pos x="824" y="551"/>
                </a:cxn>
                <a:cxn ang="0">
                  <a:pos x="909" y="617"/>
                </a:cxn>
                <a:cxn ang="0">
                  <a:pos x="1113" y="535"/>
                </a:cxn>
                <a:cxn ang="0">
                  <a:pos x="1442" y="669"/>
                </a:cxn>
                <a:cxn ang="0">
                  <a:pos x="1458" y="948"/>
                </a:cxn>
                <a:cxn ang="0">
                  <a:pos x="1325" y="950"/>
                </a:cxn>
                <a:cxn ang="0">
                  <a:pos x="1327" y="1019"/>
                </a:cxn>
                <a:cxn ang="0">
                  <a:pos x="1388" y="1130"/>
                </a:cxn>
                <a:cxn ang="0">
                  <a:pos x="1327" y="1214"/>
                </a:cxn>
                <a:cxn ang="0">
                  <a:pos x="1401" y="1302"/>
                </a:cxn>
                <a:cxn ang="0">
                  <a:pos x="1286" y="1457"/>
                </a:cxn>
                <a:cxn ang="0">
                  <a:pos x="1241" y="1379"/>
                </a:cxn>
                <a:cxn ang="0">
                  <a:pos x="1052" y="1862"/>
                </a:cxn>
                <a:cxn ang="0">
                  <a:pos x="833" y="1923"/>
                </a:cxn>
                <a:cxn ang="0">
                  <a:pos x="698" y="1818"/>
                </a:cxn>
                <a:cxn ang="0">
                  <a:pos x="645" y="1905"/>
                </a:cxn>
                <a:cxn ang="0">
                  <a:pos x="482" y="1899"/>
                </a:cxn>
                <a:cxn ang="0">
                  <a:pos x="377" y="1614"/>
                </a:cxn>
                <a:cxn ang="0">
                  <a:pos x="234" y="1603"/>
                </a:cxn>
                <a:cxn ang="0">
                  <a:pos x="0" y="1202"/>
                </a:cxn>
                <a:cxn ang="0">
                  <a:pos x="246" y="914"/>
                </a:cxn>
                <a:cxn ang="0">
                  <a:pos x="224" y="759"/>
                </a:cxn>
                <a:cxn ang="0">
                  <a:pos x="294" y="680"/>
                </a:cxn>
                <a:cxn ang="0">
                  <a:pos x="395" y="663"/>
                </a:cxn>
                <a:cxn ang="0">
                  <a:pos x="421" y="600"/>
                </a:cxn>
                <a:cxn ang="0">
                  <a:pos x="368" y="515"/>
                </a:cxn>
                <a:cxn ang="0">
                  <a:pos x="447" y="462"/>
                </a:cxn>
                <a:cxn ang="0">
                  <a:pos x="443" y="290"/>
                </a:cxn>
                <a:cxn ang="0">
                  <a:pos x="523" y="253"/>
                </a:cxn>
                <a:cxn ang="0">
                  <a:pos x="704" y="360"/>
                </a:cxn>
                <a:cxn ang="0">
                  <a:pos x="842" y="371"/>
                </a:cxn>
                <a:cxn ang="0">
                  <a:pos x="1002" y="157"/>
                </a:cxn>
                <a:cxn ang="0">
                  <a:pos x="1053" y="0"/>
                </a:cxn>
              </a:cxnLst>
              <a:rect l="0" t="0" r="r" b="b"/>
              <a:pathLst>
                <a:path w="1458" h="1923">
                  <a:moveTo>
                    <a:pt x="1053" y="0"/>
                  </a:moveTo>
                  <a:lnTo>
                    <a:pt x="1194" y="59"/>
                  </a:lnTo>
                  <a:lnTo>
                    <a:pt x="1268" y="170"/>
                  </a:lnTo>
                  <a:lnTo>
                    <a:pt x="1206" y="254"/>
                  </a:lnTo>
                  <a:lnTo>
                    <a:pt x="1005" y="402"/>
                  </a:lnTo>
                  <a:lnTo>
                    <a:pt x="957" y="495"/>
                  </a:lnTo>
                  <a:lnTo>
                    <a:pt x="824" y="551"/>
                  </a:lnTo>
                  <a:lnTo>
                    <a:pt x="909" y="617"/>
                  </a:lnTo>
                  <a:lnTo>
                    <a:pt x="1113" y="535"/>
                  </a:lnTo>
                  <a:lnTo>
                    <a:pt x="1442" y="669"/>
                  </a:lnTo>
                  <a:lnTo>
                    <a:pt x="1458" y="948"/>
                  </a:lnTo>
                  <a:lnTo>
                    <a:pt x="1325" y="950"/>
                  </a:lnTo>
                  <a:lnTo>
                    <a:pt x="1327" y="1019"/>
                  </a:lnTo>
                  <a:lnTo>
                    <a:pt x="1388" y="1130"/>
                  </a:lnTo>
                  <a:lnTo>
                    <a:pt x="1327" y="1214"/>
                  </a:lnTo>
                  <a:lnTo>
                    <a:pt x="1401" y="1302"/>
                  </a:lnTo>
                  <a:lnTo>
                    <a:pt x="1286" y="1457"/>
                  </a:lnTo>
                  <a:lnTo>
                    <a:pt x="1241" y="1379"/>
                  </a:lnTo>
                  <a:lnTo>
                    <a:pt x="1052" y="1862"/>
                  </a:lnTo>
                  <a:lnTo>
                    <a:pt x="833" y="1923"/>
                  </a:lnTo>
                  <a:lnTo>
                    <a:pt x="698" y="1818"/>
                  </a:lnTo>
                  <a:lnTo>
                    <a:pt x="645" y="1905"/>
                  </a:lnTo>
                  <a:lnTo>
                    <a:pt x="482" y="1899"/>
                  </a:lnTo>
                  <a:lnTo>
                    <a:pt x="377" y="1614"/>
                  </a:lnTo>
                  <a:lnTo>
                    <a:pt x="234" y="1603"/>
                  </a:lnTo>
                  <a:lnTo>
                    <a:pt x="0" y="1202"/>
                  </a:lnTo>
                  <a:lnTo>
                    <a:pt x="246" y="914"/>
                  </a:lnTo>
                  <a:lnTo>
                    <a:pt x="224" y="759"/>
                  </a:lnTo>
                  <a:lnTo>
                    <a:pt x="294" y="680"/>
                  </a:lnTo>
                  <a:lnTo>
                    <a:pt x="395" y="663"/>
                  </a:lnTo>
                  <a:lnTo>
                    <a:pt x="421" y="600"/>
                  </a:lnTo>
                  <a:lnTo>
                    <a:pt x="368" y="515"/>
                  </a:lnTo>
                  <a:lnTo>
                    <a:pt x="447" y="462"/>
                  </a:lnTo>
                  <a:lnTo>
                    <a:pt x="443" y="290"/>
                  </a:lnTo>
                  <a:lnTo>
                    <a:pt x="523" y="253"/>
                  </a:lnTo>
                  <a:lnTo>
                    <a:pt x="704" y="360"/>
                  </a:lnTo>
                  <a:lnTo>
                    <a:pt x="842" y="371"/>
                  </a:lnTo>
                  <a:lnTo>
                    <a:pt x="1002" y="157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6159500" y="3514725"/>
              <a:ext cx="682625" cy="547688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958" y="1"/>
                </a:cxn>
                <a:cxn ang="0">
                  <a:pos x="1170" y="149"/>
                </a:cxn>
                <a:cxn ang="0">
                  <a:pos x="1381" y="234"/>
                </a:cxn>
                <a:cxn ang="0">
                  <a:pos x="1710" y="788"/>
                </a:cxn>
                <a:cxn ang="0">
                  <a:pos x="1693" y="859"/>
                </a:cxn>
                <a:cxn ang="0">
                  <a:pos x="1938" y="967"/>
                </a:cxn>
                <a:cxn ang="0">
                  <a:pos x="1994" y="1076"/>
                </a:cxn>
                <a:cxn ang="0">
                  <a:pos x="2091" y="1104"/>
                </a:cxn>
                <a:cxn ang="0">
                  <a:pos x="2149" y="1221"/>
                </a:cxn>
                <a:cxn ang="0">
                  <a:pos x="2076" y="1259"/>
                </a:cxn>
                <a:cxn ang="0">
                  <a:pos x="1980" y="1209"/>
                </a:cxn>
                <a:cxn ang="0">
                  <a:pos x="1800" y="1201"/>
                </a:cxn>
                <a:cxn ang="0">
                  <a:pos x="1651" y="1151"/>
                </a:cxn>
                <a:cxn ang="0">
                  <a:pos x="1600" y="1191"/>
                </a:cxn>
                <a:cxn ang="0">
                  <a:pos x="1996" y="1356"/>
                </a:cxn>
                <a:cxn ang="0">
                  <a:pos x="1945" y="1513"/>
                </a:cxn>
                <a:cxn ang="0">
                  <a:pos x="1785" y="1727"/>
                </a:cxn>
                <a:cxn ang="0">
                  <a:pos x="1647" y="1716"/>
                </a:cxn>
                <a:cxn ang="0">
                  <a:pos x="1466" y="1609"/>
                </a:cxn>
                <a:cxn ang="0">
                  <a:pos x="1386" y="1646"/>
                </a:cxn>
                <a:cxn ang="0">
                  <a:pos x="1387" y="1670"/>
                </a:cxn>
                <a:cxn ang="0">
                  <a:pos x="1077" y="1616"/>
                </a:cxn>
                <a:cxn ang="0">
                  <a:pos x="1089" y="1500"/>
                </a:cxn>
                <a:cxn ang="0">
                  <a:pos x="934" y="1411"/>
                </a:cxn>
                <a:cxn ang="0">
                  <a:pos x="880" y="1307"/>
                </a:cxn>
                <a:cxn ang="0">
                  <a:pos x="950" y="1244"/>
                </a:cxn>
                <a:cxn ang="0">
                  <a:pos x="957" y="1097"/>
                </a:cxn>
                <a:cxn ang="0">
                  <a:pos x="1128" y="1077"/>
                </a:cxn>
                <a:cxn ang="0">
                  <a:pos x="1147" y="1000"/>
                </a:cxn>
                <a:cxn ang="0">
                  <a:pos x="1070" y="930"/>
                </a:cxn>
                <a:cxn ang="0">
                  <a:pos x="988" y="934"/>
                </a:cxn>
                <a:cxn ang="0">
                  <a:pos x="950" y="1012"/>
                </a:cxn>
                <a:cxn ang="0">
                  <a:pos x="783" y="996"/>
                </a:cxn>
                <a:cxn ang="0">
                  <a:pos x="759" y="914"/>
                </a:cxn>
                <a:cxn ang="0">
                  <a:pos x="632" y="848"/>
                </a:cxn>
                <a:cxn ang="0">
                  <a:pos x="698" y="628"/>
                </a:cxn>
                <a:cxn ang="0">
                  <a:pos x="616" y="593"/>
                </a:cxn>
                <a:cxn ang="0">
                  <a:pos x="570" y="624"/>
                </a:cxn>
                <a:cxn ang="0">
                  <a:pos x="430" y="546"/>
                </a:cxn>
                <a:cxn ang="0">
                  <a:pos x="295" y="523"/>
                </a:cxn>
                <a:cxn ang="0">
                  <a:pos x="210" y="415"/>
                </a:cxn>
                <a:cxn ang="0">
                  <a:pos x="0" y="334"/>
                </a:cxn>
                <a:cxn ang="0">
                  <a:pos x="31" y="221"/>
                </a:cxn>
                <a:cxn ang="0">
                  <a:pos x="116" y="198"/>
                </a:cxn>
                <a:cxn ang="0">
                  <a:pos x="260" y="334"/>
                </a:cxn>
                <a:cxn ang="0">
                  <a:pos x="446" y="322"/>
                </a:cxn>
                <a:cxn ang="0">
                  <a:pos x="550" y="240"/>
                </a:cxn>
                <a:cxn ang="0">
                  <a:pos x="655" y="329"/>
                </a:cxn>
                <a:cxn ang="0">
                  <a:pos x="748" y="202"/>
                </a:cxn>
                <a:cxn ang="0">
                  <a:pos x="825" y="136"/>
                </a:cxn>
                <a:cxn ang="0">
                  <a:pos x="810" y="47"/>
                </a:cxn>
                <a:cxn ang="0">
                  <a:pos x="960" y="0"/>
                </a:cxn>
              </a:cxnLst>
              <a:rect l="0" t="0" r="r" b="b"/>
              <a:pathLst>
                <a:path w="2149" h="1727">
                  <a:moveTo>
                    <a:pt x="960" y="0"/>
                  </a:moveTo>
                  <a:lnTo>
                    <a:pt x="958" y="1"/>
                  </a:lnTo>
                  <a:lnTo>
                    <a:pt x="1170" y="149"/>
                  </a:lnTo>
                  <a:lnTo>
                    <a:pt x="1381" y="234"/>
                  </a:lnTo>
                  <a:lnTo>
                    <a:pt x="1710" y="788"/>
                  </a:lnTo>
                  <a:lnTo>
                    <a:pt x="1693" y="859"/>
                  </a:lnTo>
                  <a:lnTo>
                    <a:pt x="1938" y="967"/>
                  </a:lnTo>
                  <a:lnTo>
                    <a:pt x="1994" y="1076"/>
                  </a:lnTo>
                  <a:lnTo>
                    <a:pt x="2091" y="1104"/>
                  </a:lnTo>
                  <a:lnTo>
                    <a:pt x="2149" y="1221"/>
                  </a:lnTo>
                  <a:lnTo>
                    <a:pt x="2076" y="1259"/>
                  </a:lnTo>
                  <a:lnTo>
                    <a:pt x="1980" y="1209"/>
                  </a:lnTo>
                  <a:lnTo>
                    <a:pt x="1800" y="1201"/>
                  </a:lnTo>
                  <a:lnTo>
                    <a:pt x="1651" y="1151"/>
                  </a:lnTo>
                  <a:lnTo>
                    <a:pt x="1600" y="1191"/>
                  </a:lnTo>
                  <a:lnTo>
                    <a:pt x="1996" y="1356"/>
                  </a:lnTo>
                  <a:lnTo>
                    <a:pt x="1945" y="1513"/>
                  </a:lnTo>
                  <a:lnTo>
                    <a:pt x="1785" y="1727"/>
                  </a:lnTo>
                  <a:lnTo>
                    <a:pt x="1647" y="1716"/>
                  </a:lnTo>
                  <a:lnTo>
                    <a:pt x="1466" y="1609"/>
                  </a:lnTo>
                  <a:lnTo>
                    <a:pt x="1386" y="1646"/>
                  </a:lnTo>
                  <a:lnTo>
                    <a:pt x="1387" y="1670"/>
                  </a:lnTo>
                  <a:lnTo>
                    <a:pt x="1077" y="1616"/>
                  </a:lnTo>
                  <a:lnTo>
                    <a:pt x="1089" y="1500"/>
                  </a:lnTo>
                  <a:lnTo>
                    <a:pt x="934" y="1411"/>
                  </a:lnTo>
                  <a:lnTo>
                    <a:pt x="880" y="1307"/>
                  </a:lnTo>
                  <a:lnTo>
                    <a:pt x="950" y="1244"/>
                  </a:lnTo>
                  <a:lnTo>
                    <a:pt x="957" y="1097"/>
                  </a:lnTo>
                  <a:lnTo>
                    <a:pt x="1128" y="1077"/>
                  </a:lnTo>
                  <a:lnTo>
                    <a:pt x="1147" y="1000"/>
                  </a:lnTo>
                  <a:lnTo>
                    <a:pt x="1070" y="930"/>
                  </a:lnTo>
                  <a:lnTo>
                    <a:pt x="988" y="934"/>
                  </a:lnTo>
                  <a:lnTo>
                    <a:pt x="950" y="1012"/>
                  </a:lnTo>
                  <a:lnTo>
                    <a:pt x="783" y="996"/>
                  </a:lnTo>
                  <a:lnTo>
                    <a:pt x="759" y="914"/>
                  </a:lnTo>
                  <a:lnTo>
                    <a:pt x="632" y="848"/>
                  </a:lnTo>
                  <a:lnTo>
                    <a:pt x="698" y="628"/>
                  </a:lnTo>
                  <a:lnTo>
                    <a:pt x="616" y="593"/>
                  </a:lnTo>
                  <a:lnTo>
                    <a:pt x="570" y="624"/>
                  </a:lnTo>
                  <a:lnTo>
                    <a:pt x="430" y="546"/>
                  </a:lnTo>
                  <a:lnTo>
                    <a:pt x="295" y="523"/>
                  </a:lnTo>
                  <a:lnTo>
                    <a:pt x="210" y="415"/>
                  </a:lnTo>
                  <a:lnTo>
                    <a:pt x="0" y="334"/>
                  </a:lnTo>
                  <a:lnTo>
                    <a:pt x="31" y="221"/>
                  </a:lnTo>
                  <a:lnTo>
                    <a:pt x="116" y="198"/>
                  </a:lnTo>
                  <a:lnTo>
                    <a:pt x="260" y="334"/>
                  </a:lnTo>
                  <a:lnTo>
                    <a:pt x="446" y="322"/>
                  </a:lnTo>
                  <a:lnTo>
                    <a:pt x="550" y="240"/>
                  </a:lnTo>
                  <a:lnTo>
                    <a:pt x="655" y="329"/>
                  </a:lnTo>
                  <a:lnTo>
                    <a:pt x="748" y="202"/>
                  </a:lnTo>
                  <a:lnTo>
                    <a:pt x="825" y="136"/>
                  </a:lnTo>
                  <a:lnTo>
                    <a:pt x="810" y="47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5767388" y="2505075"/>
              <a:ext cx="647700" cy="935038"/>
            </a:xfrm>
            <a:custGeom>
              <a:avLst/>
              <a:gdLst/>
              <a:ahLst/>
              <a:cxnLst>
                <a:cxn ang="0">
                  <a:pos x="1877" y="1230"/>
                </a:cxn>
                <a:cxn ang="0">
                  <a:pos x="1607" y="1469"/>
                </a:cxn>
                <a:cxn ang="0">
                  <a:pos x="1478" y="1360"/>
                </a:cxn>
                <a:cxn ang="0">
                  <a:pos x="1304" y="1070"/>
                </a:cxn>
                <a:cxn ang="0">
                  <a:pos x="1181" y="884"/>
                </a:cxn>
                <a:cxn ang="0">
                  <a:pos x="759" y="903"/>
                </a:cxn>
                <a:cxn ang="0">
                  <a:pos x="610" y="1193"/>
                </a:cxn>
                <a:cxn ang="0">
                  <a:pos x="629" y="1445"/>
                </a:cxn>
                <a:cxn ang="0">
                  <a:pos x="904" y="1430"/>
                </a:cxn>
                <a:cxn ang="0">
                  <a:pos x="1071" y="1319"/>
                </a:cxn>
                <a:cxn ang="0">
                  <a:pos x="1210" y="1110"/>
                </a:cxn>
                <a:cxn ang="0">
                  <a:pos x="1222" y="1281"/>
                </a:cxn>
                <a:cxn ang="0">
                  <a:pos x="1092" y="1687"/>
                </a:cxn>
                <a:cxn ang="0">
                  <a:pos x="1392" y="1681"/>
                </a:cxn>
                <a:cxn ang="0">
                  <a:pos x="1500" y="1867"/>
                </a:cxn>
                <a:cxn ang="0">
                  <a:pos x="1215" y="2107"/>
                </a:cxn>
                <a:cxn ang="0">
                  <a:pos x="752" y="2735"/>
                </a:cxn>
                <a:cxn ang="0">
                  <a:pos x="801" y="2901"/>
                </a:cxn>
                <a:cxn ang="0">
                  <a:pos x="579" y="2943"/>
                </a:cxn>
                <a:cxn ang="0">
                  <a:pos x="98" y="2771"/>
                </a:cxn>
                <a:cxn ang="0">
                  <a:pos x="208" y="2431"/>
                </a:cxn>
                <a:cxn ang="0">
                  <a:pos x="32" y="1985"/>
                </a:cxn>
                <a:cxn ang="0">
                  <a:pos x="287" y="1614"/>
                </a:cxn>
                <a:cxn ang="0">
                  <a:pos x="238" y="1336"/>
                </a:cxn>
                <a:cxn ang="0">
                  <a:pos x="135" y="1048"/>
                </a:cxn>
                <a:cxn ang="0">
                  <a:pos x="51" y="582"/>
                </a:cxn>
                <a:cxn ang="0">
                  <a:pos x="239" y="344"/>
                </a:cxn>
                <a:cxn ang="0">
                  <a:pos x="297" y="538"/>
                </a:cxn>
                <a:cxn ang="0">
                  <a:pos x="602" y="394"/>
                </a:cxn>
                <a:cxn ang="0">
                  <a:pos x="738" y="358"/>
                </a:cxn>
                <a:cxn ang="0">
                  <a:pos x="934" y="256"/>
                </a:cxn>
                <a:cxn ang="0">
                  <a:pos x="1020" y="60"/>
                </a:cxn>
                <a:cxn ang="0">
                  <a:pos x="1401" y="281"/>
                </a:cxn>
                <a:cxn ang="0">
                  <a:pos x="1497" y="518"/>
                </a:cxn>
                <a:cxn ang="0">
                  <a:pos x="1672" y="698"/>
                </a:cxn>
                <a:cxn ang="0">
                  <a:pos x="1922" y="818"/>
                </a:cxn>
              </a:cxnLst>
              <a:rect l="0" t="0" r="r" b="b"/>
              <a:pathLst>
                <a:path w="2042" h="2943">
                  <a:moveTo>
                    <a:pt x="2042" y="987"/>
                  </a:moveTo>
                  <a:lnTo>
                    <a:pt x="1877" y="1230"/>
                  </a:lnTo>
                  <a:lnTo>
                    <a:pt x="1871" y="1301"/>
                  </a:lnTo>
                  <a:lnTo>
                    <a:pt x="1607" y="1469"/>
                  </a:lnTo>
                  <a:lnTo>
                    <a:pt x="1484" y="1431"/>
                  </a:lnTo>
                  <a:lnTo>
                    <a:pt x="1478" y="1360"/>
                  </a:lnTo>
                  <a:lnTo>
                    <a:pt x="1320" y="1244"/>
                  </a:lnTo>
                  <a:lnTo>
                    <a:pt x="1304" y="1070"/>
                  </a:lnTo>
                  <a:lnTo>
                    <a:pt x="1222" y="1038"/>
                  </a:lnTo>
                  <a:lnTo>
                    <a:pt x="1181" y="884"/>
                  </a:lnTo>
                  <a:lnTo>
                    <a:pt x="885" y="771"/>
                  </a:lnTo>
                  <a:lnTo>
                    <a:pt x="759" y="903"/>
                  </a:lnTo>
                  <a:lnTo>
                    <a:pt x="743" y="1060"/>
                  </a:lnTo>
                  <a:lnTo>
                    <a:pt x="610" y="1193"/>
                  </a:lnTo>
                  <a:lnTo>
                    <a:pt x="592" y="1350"/>
                  </a:lnTo>
                  <a:lnTo>
                    <a:pt x="629" y="1445"/>
                  </a:lnTo>
                  <a:lnTo>
                    <a:pt x="794" y="1391"/>
                  </a:lnTo>
                  <a:lnTo>
                    <a:pt x="904" y="1430"/>
                  </a:lnTo>
                  <a:lnTo>
                    <a:pt x="954" y="1370"/>
                  </a:lnTo>
                  <a:lnTo>
                    <a:pt x="1071" y="1319"/>
                  </a:lnTo>
                  <a:lnTo>
                    <a:pt x="1046" y="1190"/>
                  </a:lnTo>
                  <a:lnTo>
                    <a:pt x="1210" y="1110"/>
                  </a:lnTo>
                  <a:lnTo>
                    <a:pt x="1187" y="1228"/>
                  </a:lnTo>
                  <a:lnTo>
                    <a:pt x="1222" y="1281"/>
                  </a:lnTo>
                  <a:lnTo>
                    <a:pt x="1100" y="1360"/>
                  </a:lnTo>
                  <a:lnTo>
                    <a:pt x="1092" y="1687"/>
                  </a:lnTo>
                  <a:lnTo>
                    <a:pt x="1282" y="1757"/>
                  </a:lnTo>
                  <a:lnTo>
                    <a:pt x="1392" y="1681"/>
                  </a:lnTo>
                  <a:lnTo>
                    <a:pt x="1444" y="1813"/>
                  </a:lnTo>
                  <a:lnTo>
                    <a:pt x="1500" y="1867"/>
                  </a:lnTo>
                  <a:lnTo>
                    <a:pt x="1379" y="2059"/>
                  </a:lnTo>
                  <a:lnTo>
                    <a:pt x="1215" y="2107"/>
                  </a:lnTo>
                  <a:lnTo>
                    <a:pt x="983" y="2315"/>
                  </a:lnTo>
                  <a:lnTo>
                    <a:pt x="752" y="2735"/>
                  </a:lnTo>
                  <a:lnTo>
                    <a:pt x="808" y="2853"/>
                  </a:lnTo>
                  <a:lnTo>
                    <a:pt x="801" y="2901"/>
                  </a:lnTo>
                  <a:lnTo>
                    <a:pt x="742" y="2881"/>
                  </a:lnTo>
                  <a:lnTo>
                    <a:pt x="579" y="2943"/>
                  </a:lnTo>
                  <a:lnTo>
                    <a:pt x="212" y="2916"/>
                  </a:lnTo>
                  <a:lnTo>
                    <a:pt x="98" y="2771"/>
                  </a:lnTo>
                  <a:lnTo>
                    <a:pt x="195" y="2595"/>
                  </a:lnTo>
                  <a:lnTo>
                    <a:pt x="208" y="2431"/>
                  </a:lnTo>
                  <a:lnTo>
                    <a:pt x="274" y="2364"/>
                  </a:lnTo>
                  <a:lnTo>
                    <a:pt x="32" y="1985"/>
                  </a:lnTo>
                  <a:lnTo>
                    <a:pt x="106" y="1738"/>
                  </a:lnTo>
                  <a:lnTo>
                    <a:pt x="287" y="1614"/>
                  </a:lnTo>
                  <a:lnTo>
                    <a:pt x="318" y="1460"/>
                  </a:lnTo>
                  <a:lnTo>
                    <a:pt x="238" y="1336"/>
                  </a:lnTo>
                  <a:lnTo>
                    <a:pt x="243" y="1128"/>
                  </a:lnTo>
                  <a:lnTo>
                    <a:pt x="135" y="1048"/>
                  </a:lnTo>
                  <a:lnTo>
                    <a:pt x="0" y="821"/>
                  </a:lnTo>
                  <a:lnTo>
                    <a:pt x="51" y="582"/>
                  </a:lnTo>
                  <a:lnTo>
                    <a:pt x="124" y="401"/>
                  </a:lnTo>
                  <a:lnTo>
                    <a:pt x="239" y="344"/>
                  </a:lnTo>
                  <a:lnTo>
                    <a:pt x="297" y="380"/>
                  </a:lnTo>
                  <a:lnTo>
                    <a:pt x="297" y="538"/>
                  </a:lnTo>
                  <a:lnTo>
                    <a:pt x="384" y="590"/>
                  </a:lnTo>
                  <a:lnTo>
                    <a:pt x="602" y="394"/>
                  </a:lnTo>
                  <a:lnTo>
                    <a:pt x="666" y="423"/>
                  </a:lnTo>
                  <a:lnTo>
                    <a:pt x="738" y="358"/>
                  </a:lnTo>
                  <a:lnTo>
                    <a:pt x="905" y="351"/>
                  </a:lnTo>
                  <a:lnTo>
                    <a:pt x="934" y="256"/>
                  </a:lnTo>
                  <a:lnTo>
                    <a:pt x="891" y="191"/>
                  </a:lnTo>
                  <a:lnTo>
                    <a:pt x="1020" y="60"/>
                  </a:lnTo>
                  <a:lnTo>
                    <a:pt x="1172" y="0"/>
                  </a:lnTo>
                  <a:lnTo>
                    <a:pt x="1401" y="281"/>
                  </a:lnTo>
                  <a:lnTo>
                    <a:pt x="1349" y="363"/>
                  </a:lnTo>
                  <a:lnTo>
                    <a:pt x="1497" y="518"/>
                  </a:lnTo>
                  <a:lnTo>
                    <a:pt x="1725" y="510"/>
                  </a:lnTo>
                  <a:lnTo>
                    <a:pt x="1672" y="698"/>
                  </a:lnTo>
                  <a:lnTo>
                    <a:pt x="1847" y="814"/>
                  </a:lnTo>
                  <a:lnTo>
                    <a:pt x="1922" y="818"/>
                  </a:lnTo>
                  <a:lnTo>
                    <a:pt x="2042" y="987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962525" y="3009900"/>
              <a:ext cx="600075" cy="1084263"/>
            </a:xfrm>
            <a:custGeom>
              <a:avLst/>
              <a:gdLst/>
              <a:ahLst/>
              <a:cxnLst>
                <a:cxn ang="0">
                  <a:pos x="94" y="2848"/>
                </a:cxn>
                <a:cxn ang="0">
                  <a:pos x="112" y="2689"/>
                </a:cxn>
                <a:cxn ang="0">
                  <a:pos x="202" y="2568"/>
                </a:cxn>
                <a:cxn ang="0">
                  <a:pos x="163" y="2282"/>
                </a:cxn>
                <a:cxn ang="0">
                  <a:pos x="244" y="2039"/>
                </a:cxn>
                <a:cxn ang="0">
                  <a:pos x="463" y="2076"/>
                </a:cxn>
                <a:cxn ang="0">
                  <a:pos x="650" y="1958"/>
                </a:cxn>
                <a:cxn ang="0">
                  <a:pos x="834" y="1911"/>
                </a:cxn>
                <a:cxn ang="0">
                  <a:pos x="965" y="1823"/>
                </a:cxn>
                <a:cxn ang="0">
                  <a:pos x="1007" y="1579"/>
                </a:cxn>
                <a:cxn ang="0">
                  <a:pos x="478" y="1185"/>
                </a:cxn>
                <a:cxn ang="0">
                  <a:pos x="468" y="961"/>
                </a:cxn>
                <a:cxn ang="0">
                  <a:pos x="746" y="847"/>
                </a:cxn>
                <a:cxn ang="0">
                  <a:pos x="1166" y="441"/>
                </a:cxn>
                <a:cxn ang="0">
                  <a:pos x="1268" y="253"/>
                </a:cxn>
                <a:cxn ang="0">
                  <a:pos x="1594" y="93"/>
                </a:cxn>
                <a:cxn ang="0">
                  <a:pos x="1702" y="43"/>
                </a:cxn>
                <a:cxn ang="0">
                  <a:pos x="1722" y="188"/>
                </a:cxn>
                <a:cxn ang="0">
                  <a:pos x="1649" y="449"/>
                </a:cxn>
                <a:cxn ang="0">
                  <a:pos x="1655" y="885"/>
                </a:cxn>
                <a:cxn ang="0">
                  <a:pos x="1661" y="1758"/>
                </a:cxn>
                <a:cxn ang="0">
                  <a:pos x="1621" y="2137"/>
                </a:cxn>
                <a:cxn ang="0">
                  <a:pos x="1892" y="2612"/>
                </a:cxn>
                <a:cxn ang="0">
                  <a:pos x="1807" y="2809"/>
                </a:cxn>
                <a:cxn ang="0">
                  <a:pos x="1387" y="2774"/>
                </a:cxn>
                <a:cxn ang="0">
                  <a:pos x="1447" y="2905"/>
                </a:cxn>
                <a:cxn ang="0">
                  <a:pos x="1560" y="3013"/>
                </a:cxn>
                <a:cxn ang="0">
                  <a:pos x="1400" y="3182"/>
                </a:cxn>
                <a:cxn ang="0">
                  <a:pos x="1421" y="3388"/>
                </a:cxn>
                <a:cxn ang="0">
                  <a:pos x="1277" y="3344"/>
                </a:cxn>
                <a:cxn ang="0">
                  <a:pos x="982" y="3243"/>
                </a:cxn>
                <a:cxn ang="0">
                  <a:pos x="497" y="3145"/>
                </a:cxn>
                <a:cxn ang="0">
                  <a:pos x="146" y="3099"/>
                </a:cxn>
                <a:cxn ang="0">
                  <a:pos x="8" y="3008"/>
                </a:cxn>
              </a:cxnLst>
              <a:rect l="0" t="0" r="r" b="b"/>
              <a:pathLst>
                <a:path w="1892" h="3415">
                  <a:moveTo>
                    <a:pt x="8" y="3008"/>
                  </a:moveTo>
                  <a:lnTo>
                    <a:pt x="94" y="2848"/>
                  </a:lnTo>
                  <a:lnTo>
                    <a:pt x="0" y="2740"/>
                  </a:lnTo>
                  <a:lnTo>
                    <a:pt x="112" y="2689"/>
                  </a:lnTo>
                  <a:lnTo>
                    <a:pt x="262" y="2684"/>
                  </a:lnTo>
                  <a:lnTo>
                    <a:pt x="202" y="2568"/>
                  </a:lnTo>
                  <a:lnTo>
                    <a:pt x="318" y="2385"/>
                  </a:lnTo>
                  <a:lnTo>
                    <a:pt x="163" y="2282"/>
                  </a:lnTo>
                  <a:lnTo>
                    <a:pt x="239" y="2137"/>
                  </a:lnTo>
                  <a:lnTo>
                    <a:pt x="244" y="2039"/>
                  </a:lnTo>
                  <a:lnTo>
                    <a:pt x="412" y="2047"/>
                  </a:lnTo>
                  <a:lnTo>
                    <a:pt x="463" y="2076"/>
                  </a:lnTo>
                  <a:lnTo>
                    <a:pt x="679" y="2066"/>
                  </a:lnTo>
                  <a:lnTo>
                    <a:pt x="650" y="1958"/>
                  </a:lnTo>
                  <a:lnTo>
                    <a:pt x="689" y="1926"/>
                  </a:lnTo>
                  <a:lnTo>
                    <a:pt x="834" y="1911"/>
                  </a:lnTo>
                  <a:lnTo>
                    <a:pt x="932" y="1902"/>
                  </a:lnTo>
                  <a:lnTo>
                    <a:pt x="965" y="1823"/>
                  </a:lnTo>
                  <a:lnTo>
                    <a:pt x="899" y="1677"/>
                  </a:lnTo>
                  <a:lnTo>
                    <a:pt x="1007" y="1579"/>
                  </a:lnTo>
                  <a:lnTo>
                    <a:pt x="994" y="1453"/>
                  </a:lnTo>
                  <a:lnTo>
                    <a:pt x="478" y="1185"/>
                  </a:lnTo>
                  <a:lnTo>
                    <a:pt x="475" y="1129"/>
                  </a:lnTo>
                  <a:lnTo>
                    <a:pt x="468" y="961"/>
                  </a:lnTo>
                  <a:lnTo>
                    <a:pt x="541" y="860"/>
                  </a:lnTo>
                  <a:lnTo>
                    <a:pt x="746" y="847"/>
                  </a:lnTo>
                  <a:lnTo>
                    <a:pt x="848" y="912"/>
                  </a:lnTo>
                  <a:lnTo>
                    <a:pt x="1166" y="441"/>
                  </a:lnTo>
                  <a:lnTo>
                    <a:pt x="1283" y="405"/>
                  </a:lnTo>
                  <a:lnTo>
                    <a:pt x="1268" y="253"/>
                  </a:lnTo>
                  <a:lnTo>
                    <a:pt x="1355" y="122"/>
                  </a:lnTo>
                  <a:lnTo>
                    <a:pt x="1594" y="93"/>
                  </a:lnTo>
                  <a:lnTo>
                    <a:pt x="1644" y="0"/>
                  </a:lnTo>
                  <a:lnTo>
                    <a:pt x="1702" y="43"/>
                  </a:lnTo>
                  <a:lnTo>
                    <a:pt x="1723" y="27"/>
                  </a:lnTo>
                  <a:lnTo>
                    <a:pt x="1722" y="188"/>
                  </a:lnTo>
                  <a:lnTo>
                    <a:pt x="1649" y="339"/>
                  </a:lnTo>
                  <a:lnTo>
                    <a:pt x="1649" y="449"/>
                  </a:lnTo>
                  <a:lnTo>
                    <a:pt x="1540" y="631"/>
                  </a:lnTo>
                  <a:lnTo>
                    <a:pt x="1655" y="885"/>
                  </a:lnTo>
                  <a:lnTo>
                    <a:pt x="1528" y="1158"/>
                  </a:lnTo>
                  <a:lnTo>
                    <a:pt x="1661" y="1758"/>
                  </a:lnTo>
                  <a:lnTo>
                    <a:pt x="1564" y="2042"/>
                  </a:lnTo>
                  <a:lnTo>
                    <a:pt x="1621" y="2137"/>
                  </a:lnTo>
                  <a:lnTo>
                    <a:pt x="1608" y="2216"/>
                  </a:lnTo>
                  <a:lnTo>
                    <a:pt x="1892" y="2612"/>
                  </a:lnTo>
                  <a:lnTo>
                    <a:pt x="1890" y="2744"/>
                  </a:lnTo>
                  <a:lnTo>
                    <a:pt x="1807" y="2809"/>
                  </a:lnTo>
                  <a:lnTo>
                    <a:pt x="1764" y="2779"/>
                  </a:lnTo>
                  <a:lnTo>
                    <a:pt x="1387" y="2774"/>
                  </a:lnTo>
                  <a:lnTo>
                    <a:pt x="1348" y="2800"/>
                  </a:lnTo>
                  <a:lnTo>
                    <a:pt x="1447" y="2905"/>
                  </a:lnTo>
                  <a:lnTo>
                    <a:pt x="1612" y="2943"/>
                  </a:lnTo>
                  <a:lnTo>
                    <a:pt x="1560" y="3013"/>
                  </a:lnTo>
                  <a:lnTo>
                    <a:pt x="1412" y="3078"/>
                  </a:lnTo>
                  <a:lnTo>
                    <a:pt x="1400" y="3182"/>
                  </a:lnTo>
                  <a:lnTo>
                    <a:pt x="1426" y="3264"/>
                  </a:lnTo>
                  <a:lnTo>
                    <a:pt x="1421" y="3388"/>
                  </a:lnTo>
                  <a:lnTo>
                    <a:pt x="1307" y="3415"/>
                  </a:lnTo>
                  <a:lnTo>
                    <a:pt x="1277" y="3344"/>
                  </a:lnTo>
                  <a:lnTo>
                    <a:pt x="1019" y="3256"/>
                  </a:lnTo>
                  <a:lnTo>
                    <a:pt x="982" y="3243"/>
                  </a:lnTo>
                  <a:lnTo>
                    <a:pt x="856" y="3289"/>
                  </a:lnTo>
                  <a:lnTo>
                    <a:pt x="497" y="3145"/>
                  </a:lnTo>
                  <a:lnTo>
                    <a:pt x="497" y="3037"/>
                  </a:lnTo>
                  <a:lnTo>
                    <a:pt x="146" y="3099"/>
                  </a:lnTo>
                  <a:lnTo>
                    <a:pt x="102" y="3001"/>
                  </a:lnTo>
                  <a:lnTo>
                    <a:pt x="8" y="3008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5448300" y="2838450"/>
              <a:ext cx="419100" cy="849313"/>
            </a:xfrm>
            <a:custGeom>
              <a:avLst/>
              <a:gdLst/>
              <a:ahLst/>
              <a:cxnLst>
                <a:cxn ang="0">
                  <a:pos x="195" y="567"/>
                </a:cxn>
                <a:cxn ang="0">
                  <a:pos x="194" y="728"/>
                </a:cxn>
                <a:cxn ang="0">
                  <a:pos x="121" y="879"/>
                </a:cxn>
                <a:cxn ang="0">
                  <a:pos x="121" y="989"/>
                </a:cxn>
                <a:cxn ang="0">
                  <a:pos x="12" y="1171"/>
                </a:cxn>
                <a:cxn ang="0">
                  <a:pos x="127" y="1425"/>
                </a:cxn>
                <a:cxn ang="0">
                  <a:pos x="0" y="1698"/>
                </a:cxn>
                <a:cxn ang="0">
                  <a:pos x="133" y="2298"/>
                </a:cxn>
                <a:cxn ang="0">
                  <a:pos x="36" y="2582"/>
                </a:cxn>
                <a:cxn ang="0">
                  <a:pos x="93" y="2677"/>
                </a:cxn>
                <a:cxn ang="0">
                  <a:pos x="394" y="2624"/>
                </a:cxn>
                <a:cxn ang="0">
                  <a:pos x="733" y="2364"/>
                </a:cxn>
                <a:cxn ang="0">
                  <a:pos x="982" y="2337"/>
                </a:cxn>
                <a:cxn ang="0">
                  <a:pos x="1176" y="2189"/>
                </a:cxn>
                <a:cxn ang="0">
                  <a:pos x="1208" y="1855"/>
                </a:cxn>
                <a:cxn ang="0">
                  <a:pos x="1104" y="1723"/>
                </a:cxn>
                <a:cxn ang="0">
                  <a:pos x="1201" y="1547"/>
                </a:cxn>
                <a:cxn ang="0">
                  <a:pos x="1214" y="1383"/>
                </a:cxn>
                <a:cxn ang="0">
                  <a:pos x="1280" y="1316"/>
                </a:cxn>
                <a:cxn ang="0">
                  <a:pos x="1038" y="937"/>
                </a:cxn>
                <a:cxn ang="0">
                  <a:pos x="1112" y="690"/>
                </a:cxn>
                <a:cxn ang="0">
                  <a:pos x="1293" y="566"/>
                </a:cxn>
                <a:cxn ang="0">
                  <a:pos x="1324" y="412"/>
                </a:cxn>
                <a:cxn ang="0">
                  <a:pos x="1244" y="288"/>
                </a:cxn>
                <a:cxn ang="0">
                  <a:pos x="1249" y="80"/>
                </a:cxn>
                <a:cxn ang="0">
                  <a:pos x="1141" y="0"/>
                </a:cxn>
                <a:cxn ang="0">
                  <a:pos x="1144" y="5"/>
                </a:cxn>
                <a:cxn ang="0">
                  <a:pos x="891" y="127"/>
                </a:cxn>
                <a:cxn ang="0">
                  <a:pos x="825" y="84"/>
                </a:cxn>
                <a:cxn ang="0">
                  <a:pos x="703" y="185"/>
                </a:cxn>
                <a:cxn ang="0">
                  <a:pos x="579" y="178"/>
                </a:cxn>
                <a:cxn ang="0">
                  <a:pos x="384" y="490"/>
                </a:cxn>
                <a:cxn ang="0">
                  <a:pos x="312" y="482"/>
                </a:cxn>
                <a:cxn ang="0">
                  <a:pos x="195" y="567"/>
                </a:cxn>
              </a:cxnLst>
              <a:rect l="0" t="0" r="r" b="b"/>
              <a:pathLst>
                <a:path w="1324" h="2677">
                  <a:moveTo>
                    <a:pt x="195" y="567"/>
                  </a:moveTo>
                  <a:lnTo>
                    <a:pt x="194" y="728"/>
                  </a:lnTo>
                  <a:lnTo>
                    <a:pt x="121" y="879"/>
                  </a:lnTo>
                  <a:lnTo>
                    <a:pt x="121" y="989"/>
                  </a:lnTo>
                  <a:lnTo>
                    <a:pt x="12" y="1171"/>
                  </a:lnTo>
                  <a:lnTo>
                    <a:pt x="127" y="1425"/>
                  </a:lnTo>
                  <a:lnTo>
                    <a:pt x="0" y="1698"/>
                  </a:lnTo>
                  <a:lnTo>
                    <a:pt x="133" y="2298"/>
                  </a:lnTo>
                  <a:lnTo>
                    <a:pt x="36" y="2582"/>
                  </a:lnTo>
                  <a:lnTo>
                    <a:pt x="93" y="2677"/>
                  </a:lnTo>
                  <a:lnTo>
                    <a:pt x="394" y="2624"/>
                  </a:lnTo>
                  <a:lnTo>
                    <a:pt x="733" y="2364"/>
                  </a:lnTo>
                  <a:lnTo>
                    <a:pt x="982" y="2337"/>
                  </a:lnTo>
                  <a:lnTo>
                    <a:pt x="1176" y="2189"/>
                  </a:lnTo>
                  <a:lnTo>
                    <a:pt x="1208" y="1855"/>
                  </a:lnTo>
                  <a:lnTo>
                    <a:pt x="1104" y="1723"/>
                  </a:lnTo>
                  <a:lnTo>
                    <a:pt x="1201" y="1547"/>
                  </a:lnTo>
                  <a:lnTo>
                    <a:pt x="1214" y="1383"/>
                  </a:lnTo>
                  <a:lnTo>
                    <a:pt x="1280" y="1316"/>
                  </a:lnTo>
                  <a:lnTo>
                    <a:pt x="1038" y="937"/>
                  </a:lnTo>
                  <a:lnTo>
                    <a:pt x="1112" y="690"/>
                  </a:lnTo>
                  <a:lnTo>
                    <a:pt x="1293" y="566"/>
                  </a:lnTo>
                  <a:lnTo>
                    <a:pt x="1324" y="412"/>
                  </a:lnTo>
                  <a:lnTo>
                    <a:pt x="1244" y="288"/>
                  </a:lnTo>
                  <a:lnTo>
                    <a:pt x="1249" y="80"/>
                  </a:lnTo>
                  <a:lnTo>
                    <a:pt x="1141" y="0"/>
                  </a:lnTo>
                  <a:lnTo>
                    <a:pt x="1144" y="5"/>
                  </a:lnTo>
                  <a:lnTo>
                    <a:pt x="891" y="127"/>
                  </a:lnTo>
                  <a:lnTo>
                    <a:pt x="825" y="84"/>
                  </a:lnTo>
                  <a:lnTo>
                    <a:pt x="703" y="185"/>
                  </a:lnTo>
                  <a:lnTo>
                    <a:pt x="579" y="178"/>
                  </a:lnTo>
                  <a:lnTo>
                    <a:pt x="384" y="490"/>
                  </a:lnTo>
                  <a:lnTo>
                    <a:pt x="312" y="482"/>
                  </a:lnTo>
                  <a:lnTo>
                    <a:pt x="195" y="567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6018213" y="3619500"/>
              <a:ext cx="582612" cy="685800"/>
            </a:xfrm>
            <a:custGeom>
              <a:avLst/>
              <a:gdLst/>
              <a:ahLst/>
              <a:cxnLst>
                <a:cxn ang="0">
                  <a:pos x="235" y="1429"/>
                </a:cxn>
                <a:cxn ang="0">
                  <a:pos x="301" y="1281"/>
                </a:cxn>
                <a:cxn ang="0">
                  <a:pos x="414" y="1219"/>
                </a:cxn>
                <a:cxn ang="0">
                  <a:pos x="383" y="918"/>
                </a:cxn>
                <a:cxn ang="0">
                  <a:pos x="270" y="1018"/>
                </a:cxn>
                <a:cxn ang="0">
                  <a:pos x="0" y="762"/>
                </a:cxn>
                <a:cxn ang="0">
                  <a:pos x="119" y="680"/>
                </a:cxn>
                <a:cxn ang="0">
                  <a:pos x="126" y="548"/>
                </a:cxn>
                <a:cxn ang="0">
                  <a:pos x="208" y="480"/>
                </a:cxn>
                <a:cxn ang="0">
                  <a:pos x="208" y="305"/>
                </a:cxn>
                <a:cxn ang="0">
                  <a:pos x="282" y="241"/>
                </a:cxn>
                <a:cxn ang="0">
                  <a:pos x="395" y="398"/>
                </a:cxn>
                <a:cxn ang="0">
                  <a:pos x="558" y="317"/>
                </a:cxn>
                <a:cxn ang="0">
                  <a:pos x="552" y="179"/>
                </a:cxn>
                <a:cxn ang="0">
                  <a:pos x="395" y="128"/>
                </a:cxn>
                <a:cxn ang="0">
                  <a:pos x="370" y="12"/>
                </a:cxn>
                <a:cxn ang="0">
                  <a:pos x="449" y="0"/>
                </a:cxn>
                <a:cxn ang="0">
                  <a:pos x="448" y="5"/>
                </a:cxn>
                <a:cxn ang="0">
                  <a:pos x="658" y="86"/>
                </a:cxn>
                <a:cxn ang="0">
                  <a:pos x="743" y="194"/>
                </a:cxn>
                <a:cxn ang="0">
                  <a:pos x="878" y="217"/>
                </a:cxn>
                <a:cxn ang="0">
                  <a:pos x="1018" y="295"/>
                </a:cxn>
                <a:cxn ang="0">
                  <a:pos x="1064" y="264"/>
                </a:cxn>
                <a:cxn ang="0">
                  <a:pos x="1146" y="299"/>
                </a:cxn>
                <a:cxn ang="0">
                  <a:pos x="1080" y="519"/>
                </a:cxn>
                <a:cxn ang="0">
                  <a:pos x="1207" y="585"/>
                </a:cxn>
                <a:cxn ang="0">
                  <a:pos x="1231" y="667"/>
                </a:cxn>
                <a:cxn ang="0">
                  <a:pos x="1398" y="683"/>
                </a:cxn>
                <a:cxn ang="0">
                  <a:pos x="1436" y="605"/>
                </a:cxn>
                <a:cxn ang="0">
                  <a:pos x="1518" y="601"/>
                </a:cxn>
                <a:cxn ang="0">
                  <a:pos x="1595" y="671"/>
                </a:cxn>
                <a:cxn ang="0">
                  <a:pos x="1576" y="748"/>
                </a:cxn>
                <a:cxn ang="0">
                  <a:pos x="1405" y="768"/>
                </a:cxn>
                <a:cxn ang="0">
                  <a:pos x="1398" y="915"/>
                </a:cxn>
                <a:cxn ang="0">
                  <a:pos x="1328" y="978"/>
                </a:cxn>
                <a:cxn ang="0">
                  <a:pos x="1382" y="1082"/>
                </a:cxn>
                <a:cxn ang="0">
                  <a:pos x="1537" y="1171"/>
                </a:cxn>
                <a:cxn ang="0">
                  <a:pos x="1525" y="1287"/>
                </a:cxn>
                <a:cxn ang="0">
                  <a:pos x="1835" y="1341"/>
                </a:cxn>
                <a:cxn ang="0">
                  <a:pos x="1838" y="1489"/>
                </a:cxn>
                <a:cxn ang="0">
                  <a:pos x="1759" y="1542"/>
                </a:cxn>
                <a:cxn ang="0">
                  <a:pos x="1812" y="1627"/>
                </a:cxn>
                <a:cxn ang="0">
                  <a:pos x="1786" y="1690"/>
                </a:cxn>
                <a:cxn ang="0">
                  <a:pos x="1685" y="1707"/>
                </a:cxn>
                <a:cxn ang="0">
                  <a:pos x="1615" y="1786"/>
                </a:cxn>
                <a:cxn ang="0">
                  <a:pos x="1637" y="1941"/>
                </a:cxn>
                <a:cxn ang="0">
                  <a:pos x="1448" y="2162"/>
                </a:cxn>
                <a:cxn ang="0">
                  <a:pos x="1409" y="2112"/>
                </a:cxn>
                <a:cxn ang="0">
                  <a:pos x="1181" y="2106"/>
                </a:cxn>
                <a:cxn ang="0">
                  <a:pos x="1075" y="2005"/>
                </a:cxn>
                <a:cxn ang="0">
                  <a:pos x="905" y="2158"/>
                </a:cxn>
                <a:cxn ang="0">
                  <a:pos x="852" y="2138"/>
                </a:cxn>
                <a:cxn ang="0">
                  <a:pos x="922" y="2000"/>
                </a:cxn>
                <a:cxn ang="0">
                  <a:pos x="868" y="1957"/>
                </a:cxn>
                <a:cxn ang="0">
                  <a:pos x="643" y="2052"/>
                </a:cxn>
                <a:cxn ang="0">
                  <a:pos x="462" y="1704"/>
                </a:cxn>
                <a:cxn ang="0">
                  <a:pos x="515" y="1596"/>
                </a:cxn>
                <a:cxn ang="0">
                  <a:pos x="454" y="1548"/>
                </a:cxn>
                <a:cxn ang="0">
                  <a:pos x="235" y="1429"/>
                </a:cxn>
              </a:cxnLst>
              <a:rect l="0" t="0" r="r" b="b"/>
              <a:pathLst>
                <a:path w="1838" h="2162">
                  <a:moveTo>
                    <a:pt x="235" y="1429"/>
                  </a:moveTo>
                  <a:lnTo>
                    <a:pt x="301" y="1281"/>
                  </a:lnTo>
                  <a:lnTo>
                    <a:pt x="414" y="1219"/>
                  </a:lnTo>
                  <a:lnTo>
                    <a:pt x="383" y="918"/>
                  </a:lnTo>
                  <a:lnTo>
                    <a:pt x="270" y="1018"/>
                  </a:lnTo>
                  <a:lnTo>
                    <a:pt x="0" y="762"/>
                  </a:lnTo>
                  <a:lnTo>
                    <a:pt x="119" y="680"/>
                  </a:lnTo>
                  <a:lnTo>
                    <a:pt x="126" y="548"/>
                  </a:lnTo>
                  <a:lnTo>
                    <a:pt x="208" y="480"/>
                  </a:lnTo>
                  <a:lnTo>
                    <a:pt x="208" y="305"/>
                  </a:lnTo>
                  <a:lnTo>
                    <a:pt x="282" y="241"/>
                  </a:lnTo>
                  <a:lnTo>
                    <a:pt x="395" y="398"/>
                  </a:lnTo>
                  <a:lnTo>
                    <a:pt x="558" y="317"/>
                  </a:lnTo>
                  <a:lnTo>
                    <a:pt x="552" y="179"/>
                  </a:lnTo>
                  <a:lnTo>
                    <a:pt x="395" y="128"/>
                  </a:lnTo>
                  <a:lnTo>
                    <a:pt x="370" y="12"/>
                  </a:lnTo>
                  <a:lnTo>
                    <a:pt x="449" y="0"/>
                  </a:lnTo>
                  <a:lnTo>
                    <a:pt x="448" y="5"/>
                  </a:lnTo>
                  <a:lnTo>
                    <a:pt x="658" y="86"/>
                  </a:lnTo>
                  <a:lnTo>
                    <a:pt x="743" y="194"/>
                  </a:lnTo>
                  <a:lnTo>
                    <a:pt x="878" y="217"/>
                  </a:lnTo>
                  <a:lnTo>
                    <a:pt x="1018" y="295"/>
                  </a:lnTo>
                  <a:lnTo>
                    <a:pt x="1064" y="264"/>
                  </a:lnTo>
                  <a:lnTo>
                    <a:pt x="1146" y="299"/>
                  </a:lnTo>
                  <a:lnTo>
                    <a:pt x="1080" y="519"/>
                  </a:lnTo>
                  <a:lnTo>
                    <a:pt x="1207" y="585"/>
                  </a:lnTo>
                  <a:lnTo>
                    <a:pt x="1231" y="667"/>
                  </a:lnTo>
                  <a:lnTo>
                    <a:pt x="1398" y="683"/>
                  </a:lnTo>
                  <a:lnTo>
                    <a:pt x="1436" y="605"/>
                  </a:lnTo>
                  <a:lnTo>
                    <a:pt x="1518" y="601"/>
                  </a:lnTo>
                  <a:lnTo>
                    <a:pt x="1595" y="671"/>
                  </a:lnTo>
                  <a:lnTo>
                    <a:pt x="1576" y="748"/>
                  </a:lnTo>
                  <a:lnTo>
                    <a:pt x="1405" y="768"/>
                  </a:lnTo>
                  <a:lnTo>
                    <a:pt x="1398" y="915"/>
                  </a:lnTo>
                  <a:lnTo>
                    <a:pt x="1328" y="978"/>
                  </a:lnTo>
                  <a:lnTo>
                    <a:pt x="1382" y="1082"/>
                  </a:lnTo>
                  <a:lnTo>
                    <a:pt x="1537" y="1171"/>
                  </a:lnTo>
                  <a:lnTo>
                    <a:pt x="1525" y="1287"/>
                  </a:lnTo>
                  <a:lnTo>
                    <a:pt x="1835" y="1341"/>
                  </a:lnTo>
                  <a:lnTo>
                    <a:pt x="1838" y="1489"/>
                  </a:lnTo>
                  <a:lnTo>
                    <a:pt x="1759" y="1542"/>
                  </a:lnTo>
                  <a:lnTo>
                    <a:pt x="1812" y="1627"/>
                  </a:lnTo>
                  <a:lnTo>
                    <a:pt x="1786" y="1690"/>
                  </a:lnTo>
                  <a:lnTo>
                    <a:pt x="1685" y="1707"/>
                  </a:lnTo>
                  <a:lnTo>
                    <a:pt x="1615" y="1786"/>
                  </a:lnTo>
                  <a:lnTo>
                    <a:pt x="1637" y="1941"/>
                  </a:lnTo>
                  <a:lnTo>
                    <a:pt x="1448" y="2162"/>
                  </a:lnTo>
                  <a:lnTo>
                    <a:pt x="1409" y="2112"/>
                  </a:lnTo>
                  <a:lnTo>
                    <a:pt x="1181" y="2106"/>
                  </a:lnTo>
                  <a:lnTo>
                    <a:pt x="1075" y="2005"/>
                  </a:lnTo>
                  <a:lnTo>
                    <a:pt x="905" y="2158"/>
                  </a:lnTo>
                  <a:lnTo>
                    <a:pt x="852" y="2138"/>
                  </a:lnTo>
                  <a:lnTo>
                    <a:pt x="922" y="2000"/>
                  </a:lnTo>
                  <a:lnTo>
                    <a:pt x="868" y="1957"/>
                  </a:lnTo>
                  <a:lnTo>
                    <a:pt x="643" y="2052"/>
                  </a:lnTo>
                  <a:lnTo>
                    <a:pt x="462" y="1704"/>
                  </a:lnTo>
                  <a:lnTo>
                    <a:pt x="515" y="1596"/>
                  </a:lnTo>
                  <a:lnTo>
                    <a:pt x="454" y="1548"/>
                  </a:lnTo>
                  <a:lnTo>
                    <a:pt x="235" y="1429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4"/>
            <p:cNvSpPr>
              <a:spLocks/>
            </p:cNvSpPr>
            <p:nvPr/>
          </p:nvSpPr>
          <p:spPr bwMode="auto">
            <a:xfrm>
              <a:off x="5473700" y="3419475"/>
              <a:ext cx="720725" cy="657225"/>
            </a:xfrm>
            <a:custGeom>
              <a:avLst/>
              <a:gdLst/>
              <a:ahLst/>
              <a:cxnLst>
                <a:cxn ang="0">
                  <a:pos x="282" y="1451"/>
                </a:cxn>
                <a:cxn ang="0">
                  <a:pos x="284" y="1319"/>
                </a:cxn>
                <a:cxn ang="0">
                  <a:pos x="0" y="923"/>
                </a:cxn>
                <a:cxn ang="0">
                  <a:pos x="13" y="844"/>
                </a:cxn>
                <a:cxn ang="0">
                  <a:pos x="314" y="791"/>
                </a:cxn>
                <a:cxn ang="0">
                  <a:pos x="653" y="531"/>
                </a:cxn>
                <a:cxn ang="0">
                  <a:pos x="902" y="504"/>
                </a:cxn>
                <a:cxn ang="0">
                  <a:pos x="1096" y="356"/>
                </a:cxn>
                <a:cxn ang="0">
                  <a:pos x="1128" y="22"/>
                </a:cxn>
                <a:cxn ang="0">
                  <a:pos x="1138" y="35"/>
                </a:cxn>
                <a:cxn ang="0">
                  <a:pos x="1505" y="62"/>
                </a:cxn>
                <a:cxn ang="0">
                  <a:pos x="1668" y="0"/>
                </a:cxn>
                <a:cxn ang="0">
                  <a:pos x="1727" y="20"/>
                </a:cxn>
                <a:cxn ang="0">
                  <a:pos x="1721" y="66"/>
                </a:cxn>
                <a:cxn ang="0">
                  <a:pos x="1758" y="128"/>
                </a:cxn>
                <a:cxn ang="0">
                  <a:pos x="1970" y="42"/>
                </a:cxn>
                <a:cxn ang="0">
                  <a:pos x="1626" y="420"/>
                </a:cxn>
                <a:cxn ang="0">
                  <a:pos x="1631" y="530"/>
                </a:cxn>
                <a:cxn ang="0">
                  <a:pos x="1692" y="539"/>
                </a:cxn>
                <a:cxn ang="0">
                  <a:pos x="1834" y="676"/>
                </a:cxn>
                <a:cxn ang="0">
                  <a:pos x="2086" y="639"/>
                </a:cxn>
                <a:cxn ang="0">
                  <a:pos x="2111" y="755"/>
                </a:cxn>
                <a:cxn ang="0">
                  <a:pos x="2268" y="806"/>
                </a:cxn>
                <a:cxn ang="0">
                  <a:pos x="2274" y="944"/>
                </a:cxn>
                <a:cxn ang="0">
                  <a:pos x="2111" y="1025"/>
                </a:cxn>
                <a:cxn ang="0">
                  <a:pos x="1998" y="868"/>
                </a:cxn>
                <a:cxn ang="0">
                  <a:pos x="1924" y="932"/>
                </a:cxn>
                <a:cxn ang="0">
                  <a:pos x="1924" y="1107"/>
                </a:cxn>
                <a:cxn ang="0">
                  <a:pos x="1842" y="1175"/>
                </a:cxn>
                <a:cxn ang="0">
                  <a:pos x="1835" y="1307"/>
                </a:cxn>
                <a:cxn ang="0">
                  <a:pos x="1716" y="1389"/>
                </a:cxn>
                <a:cxn ang="0">
                  <a:pos x="1986" y="1645"/>
                </a:cxn>
                <a:cxn ang="0">
                  <a:pos x="2099" y="1545"/>
                </a:cxn>
                <a:cxn ang="0">
                  <a:pos x="2130" y="1846"/>
                </a:cxn>
                <a:cxn ang="0">
                  <a:pos x="2017" y="1908"/>
                </a:cxn>
                <a:cxn ang="0">
                  <a:pos x="1951" y="2056"/>
                </a:cxn>
                <a:cxn ang="0">
                  <a:pos x="1867" y="2010"/>
                </a:cxn>
                <a:cxn ang="0">
                  <a:pos x="1754" y="2067"/>
                </a:cxn>
                <a:cxn ang="0">
                  <a:pos x="1645" y="1954"/>
                </a:cxn>
                <a:cxn ang="0">
                  <a:pos x="1477" y="1949"/>
                </a:cxn>
                <a:cxn ang="0">
                  <a:pos x="1368" y="1897"/>
                </a:cxn>
                <a:cxn ang="0">
                  <a:pos x="1356" y="1798"/>
                </a:cxn>
                <a:cxn ang="0">
                  <a:pos x="1282" y="1728"/>
                </a:cxn>
                <a:cxn ang="0">
                  <a:pos x="1174" y="1789"/>
                </a:cxn>
                <a:cxn ang="0">
                  <a:pos x="1104" y="1741"/>
                </a:cxn>
                <a:cxn ang="0">
                  <a:pos x="880" y="1789"/>
                </a:cxn>
                <a:cxn ang="0">
                  <a:pos x="619" y="1741"/>
                </a:cxn>
                <a:cxn ang="0">
                  <a:pos x="286" y="1449"/>
                </a:cxn>
                <a:cxn ang="0">
                  <a:pos x="282" y="1451"/>
                </a:cxn>
              </a:cxnLst>
              <a:rect l="0" t="0" r="r" b="b"/>
              <a:pathLst>
                <a:path w="2274" h="2067">
                  <a:moveTo>
                    <a:pt x="282" y="1451"/>
                  </a:moveTo>
                  <a:lnTo>
                    <a:pt x="284" y="1319"/>
                  </a:lnTo>
                  <a:lnTo>
                    <a:pt x="0" y="923"/>
                  </a:lnTo>
                  <a:lnTo>
                    <a:pt x="13" y="844"/>
                  </a:lnTo>
                  <a:lnTo>
                    <a:pt x="314" y="791"/>
                  </a:lnTo>
                  <a:lnTo>
                    <a:pt x="653" y="531"/>
                  </a:lnTo>
                  <a:lnTo>
                    <a:pt x="902" y="504"/>
                  </a:lnTo>
                  <a:lnTo>
                    <a:pt x="1096" y="356"/>
                  </a:lnTo>
                  <a:lnTo>
                    <a:pt x="1128" y="22"/>
                  </a:lnTo>
                  <a:lnTo>
                    <a:pt x="1138" y="35"/>
                  </a:lnTo>
                  <a:lnTo>
                    <a:pt x="1505" y="62"/>
                  </a:lnTo>
                  <a:lnTo>
                    <a:pt x="1668" y="0"/>
                  </a:lnTo>
                  <a:lnTo>
                    <a:pt x="1727" y="20"/>
                  </a:lnTo>
                  <a:lnTo>
                    <a:pt x="1721" y="66"/>
                  </a:lnTo>
                  <a:lnTo>
                    <a:pt x="1758" y="128"/>
                  </a:lnTo>
                  <a:lnTo>
                    <a:pt x="1970" y="42"/>
                  </a:lnTo>
                  <a:lnTo>
                    <a:pt x="1626" y="420"/>
                  </a:lnTo>
                  <a:lnTo>
                    <a:pt x="1631" y="530"/>
                  </a:lnTo>
                  <a:lnTo>
                    <a:pt x="1692" y="539"/>
                  </a:lnTo>
                  <a:lnTo>
                    <a:pt x="1834" y="676"/>
                  </a:lnTo>
                  <a:lnTo>
                    <a:pt x="2086" y="639"/>
                  </a:lnTo>
                  <a:lnTo>
                    <a:pt x="2111" y="755"/>
                  </a:lnTo>
                  <a:lnTo>
                    <a:pt x="2268" y="806"/>
                  </a:lnTo>
                  <a:lnTo>
                    <a:pt x="2274" y="944"/>
                  </a:lnTo>
                  <a:lnTo>
                    <a:pt x="2111" y="1025"/>
                  </a:lnTo>
                  <a:lnTo>
                    <a:pt x="1998" y="868"/>
                  </a:lnTo>
                  <a:lnTo>
                    <a:pt x="1924" y="932"/>
                  </a:lnTo>
                  <a:lnTo>
                    <a:pt x="1924" y="1107"/>
                  </a:lnTo>
                  <a:lnTo>
                    <a:pt x="1842" y="1175"/>
                  </a:lnTo>
                  <a:lnTo>
                    <a:pt x="1835" y="1307"/>
                  </a:lnTo>
                  <a:lnTo>
                    <a:pt x="1716" y="1389"/>
                  </a:lnTo>
                  <a:lnTo>
                    <a:pt x="1986" y="1645"/>
                  </a:lnTo>
                  <a:lnTo>
                    <a:pt x="2099" y="1545"/>
                  </a:lnTo>
                  <a:lnTo>
                    <a:pt x="2130" y="1846"/>
                  </a:lnTo>
                  <a:lnTo>
                    <a:pt x="2017" y="1908"/>
                  </a:lnTo>
                  <a:lnTo>
                    <a:pt x="1951" y="2056"/>
                  </a:lnTo>
                  <a:lnTo>
                    <a:pt x="1867" y="2010"/>
                  </a:lnTo>
                  <a:lnTo>
                    <a:pt x="1754" y="2067"/>
                  </a:lnTo>
                  <a:lnTo>
                    <a:pt x="1645" y="1954"/>
                  </a:lnTo>
                  <a:lnTo>
                    <a:pt x="1477" y="1949"/>
                  </a:lnTo>
                  <a:lnTo>
                    <a:pt x="1368" y="1897"/>
                  </a:lnTo>
                  <a:lnTo>
                    <a:pt x="1356" y="1798"/>
                  </a:lnTo>
                  <a:lnTo>
                    <a:pt x="1282" y="1728"/>
                  </a:lnTo>
                  <a:lnTo>
                    <a:pt x="1174" y="1789"/>
                  </a:lnTo>
                  <a:lnTo>
                    <a:pt x="1104" y="1741"/>
                  </a:lnTo>
                  <a:lnTo>
                    <a:pt x="880" y="1789"/>
                  </a:lnTo>
                  <a:lnTo>
                    <a:pt x="619" y="1741"/>
                  </a:lnTo>
                  <a:lnTo>
                    <a:pt x="286" y="1449"/>
                  </a:lnTo>
                  <a:lnTo>
                    <a:pt x="282" y="145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5291138" y="3879850"/>
              <a:ext cx="930275" cy="573088"/>
            </a:xfrm>
            <a:custGeom>
              <a:avLst/>
              <a:gdLst/>
              <a:ahLst/>
              <a:cxnLst>
                <a:cxn ang="0">
                  <a:pos x="2931" y="1230"/>
                </a:cxn>
                <a:cxn ang="0">
                  <a:pos x="2750" y="882"/>
                </a:cxn>
                <a:cxn ang="0">
                  <a:pos x="2803" y="774"/>
                </a:cxn>
                <a:cxn ang="0">
                  <a:pos x="2742" y="726"/>
                </a:cxn>
                <a:cxn ang="0">
                  <a:pos x="2439" y="561"/>
                </a:cxn>
                <a:cxn ang="0">
                  <a:pos x="2326" y="618"/>
                </a:cxn>
                <a:cxn ang="0">
                  <a:pos x="2217" y="505"/>
                </a:cxn>
                <a:cxn ang="0">
                  <a:pos x="2049" y="500"/>
                </a:cxn>
                <a:cxn ang="0">
                  <a:pos x="1940" y="448"/>
                </a:cxn>
                <a:cxn ang="0">
                  <a:pos x="1928" y="349"/>
                </a:cxn>
                <a:cxn ang="0">
                  <a:pos x="1854" y="279"/>
                </a:cxn>
                <a:cxn ang="0">
                  <a:pos x="1746" y="340"/>
                </a:cxn>
                <a:cxn ang="0">
                  <a:pos x="1676" y="292"/>
                </a:cxn>
                <a:cxn ang="0">
                  <a:pos x="1452" y="340"/>
                </a:cxn>
                <a:cxn ang="0">
                  <a:pos x="1191" y="292"/>
                </a:cxn>
                <a:cxn ang="0">
                  <a:pos x="858" y="0"/>
                </a:cxn>
                <a:cxn ang="0">
                  <a:pos x="771" y="67"/>
                </a:cxn>
                <a:cxn ang="0">
                  <a:pos x="728" y="37"/>
                </a:cxn>
                <a:cxn ang="0">
                  <a:pos x="351" y="32"/>
                </a:cxn>
                <a:cxn ang="0">
                  <a:pos x="312" y="58"/>
                </a:cxn>
                <a:cxn ang="0">
                  <a:pos x="411" y="163"/>
                </a:cxn>
                <a:cxn ang="0">
                  <a:pos x="576" y="201"/>
                </a:cxn>
                <a:cxn ang="0">
                  <a:pos x="524" y="271"/>
                </a:cxn>
                <a:cxn ang="0">
                  <a:pos x="376" y="336"/>
                </a:cxn>
                <a:cxn ang="0">
                  <a:pos x="364" y="440"/>
                </a:cxn>
                <a:cxn ang="0">
                  <a:pos x="390" y="522"/>
                </a:cxn>
                <a:cxn ang="0">
                  <a:pos x="385" y="646"/>
                </a:cxn>
                <a:cxn ang="0">
                  <a:pos x="477" y="625"/>
                </a:cxn>
                <a:cxn ang="0">
                  <a:pos x="595" y="766"/>
                </a:cxn>
                <a:cxn ang="0">
                  <a:pos x="625" y="1003"/>
                </a:cxn>
                <a:cxn ang="0">
                  <a:pos x="583" y="1086"/>
                </a:cxn>
                <a:cxn ang="0">
                  <a:pos x="524" y="1050"/>
                </a:cxn>
                <a:cxn ang="0">
                  <a:pos x="370" y="1185"/>
                </a:cxn>
                <a:cxn ang="0">
                  <a:pos x="46" y="1250"/>
                </a:cxn>
                <a:cxn ang="0">
                  <a:pos x="0" y="1315"/>
                </a:cxn>
                <a:cxn ang="0">
                  <a:pos x="93" y="1474"/>
                </a:cxn>
                <a:cxn ang="0">
                  <a:pos x="58" y="1539"/>
                </a:cxn>
                <a:cxn ang="0">
                  <a:pos x="141" y="1574"/>
                </a:cxn>
                <a:cxn ang="0">
                  <a:pos x="342" y="1803"/>
                </a:cxn>
                <a:cxn ang="0">
                  <a:pos x="398" y="1687"/>
                </a:cxn>
                <a:cxn ang="0">
                  <a:pos x="594" y="1549"/>
                </a:cxn>
                <a:cxn ang="0">
                  <a:pos x="758" y="1603"/>
                </a:cxn>
                <a:cxn ang="0">
                  <a:pos x="854" y="1538"/>
                </a:cxn>
                <a:cxn ang="0">
                  <a:pos x="774" y="1422"/>
                </a:cxn>
                <a:cxn ang="0">
                  <a:pos x="811" y="1374"/>
                </a:cxn>
                <a:cxn ang="0">
                  <a:pos x="1278" y="1406"/>
                </a:cxn>
                <a:cxn ang="0">
                  <a:pos x="1496" y="1549"/>
                </a:cxn>
                <a:cxn ang="0">
                  <a:pos x="1718" y="1465"/>
                </a:cxn>
                <a:cxn ang="0">
                  <a:pos x="1729" y="1549"/>
                </a:cxn>
                <a:cxn ang="0">
                  <a:pos x="1798" y="1570"/>
                </a:cxn>
                <a:cxn ang="0">
                  <a:pos x="1963" y="1374"/>
                </a:cxn>
                <a:cxn ang="0">
                  <a:pos x="2005" y="1470"/>
                </a:cxn>
                <a:cxn ang="0">
                  <a:pos x="2016" y="1629"/>
                </a:cxn>
                <a:cxn ang="0">
                  <a:pos x="2127" y="1693"/>
                </a:cxn>
                <a:cxn ang="0">
                  <a:pos x="2233" y="1581"/>
                </a:cxn>
                <a:cxn ang="0">
                  <a:pos x="2397" y="1544"/>
                </a:cxn>
                <a:cxn ang="0">
                  <a:pos x="2668" y="1273"/>
                </a:cxn>
                <a:cxn ang="0">
                  <a:pos x="2827" y="1273"/>
                </a:cxn>
                <a:cxn ang="0">
                  <a:pos x="2931" y="1230"/>
                </a:cxn>
              </a:cxnLst>
              <a:rect l="0" t="0" r="r" b="b"/>
              <a:pathLst>
                <a:path w="2931" h="1803">
                  <a:moveTo>
                    <a:pt x="2931" y="1230"/>
                  </a:moveTo>
                  <a:lnTo>
                    <a:pt x="2750" y="882"/>
                  </a:lnTo>
                  <a:lnTo>
                    <a:pt x="2803" y="774"/>
                  </a:lnTo>
                  <a:lnTo>
                    <a:pt x="2742" y="726"/>
                  </a:lnTo>
                  <a:lnTo>
                    <a:pt x="2439" y="561"/>
                  </a:lnTo>
                  <a:lnTo>
                    <a:pt x="2326" y="618"/>
                  </a:lnTo>
                  <a:lnTo>
                    <a:pt x="2217" y="505"/>
                  </a:lnTo>
                  <a:lnTo>
                    <a:pt x="2049" y="500"/>
                  </a:lnTo>
                  <a:lnTo>
                    <a:pt x="1940" y="448"/>
                  </a:lnTo>
                  <a:lnTo>
                    <a:pt x="1928" y="349"/>
                  </a:lnTo>
                  <a:lnTo>
                    <a:pt x="1854" y="279"/>
                  </a:lnTo>
                  <a:lnTo>
                    <a:pt x="1746" y="340"/>
                  </a:lnTo>
                  <a:lnTo>
                    <a:pt x="1676" y="292"/>
                  </a:lnTo>
                  <a:lnTo>
                    <a:pt x="1452" y="340"/>
                  </a:lnTo>
                  <a:lnTo>
                    <a:pt x="1191" y="292"/>
                  </a:lnTo>
                  <a:lnTo>
                    <a:pt x="858" y="0"/>
                  </a:lnTo>
                  <a:lnTo>
                    <a:pt x="771" y="67"/>
                  </a:lnTo>
                  <a:lnTo>
                    <a:pt x="728" y="37"/>
                  </a:lnTo>
                  <a:lnTo>
                    <a:pt x="351" y="32"/>
                  </a:lnTo>
                  <a:lnTo>
                    <a:pt x="312" y="58"/>
                  </a:lnTo>
                  <a:lnTo>
                    <a:pt x="411" y="163"/>
                  </a:lnTo>
                  <a:lnTo>
                    <a:pt x="576" y="201"/>
                  </a:lnTo>
                  <a:lnTo>
                    <a:pt x="524" y="271"/>
                  </a:lnTo>
                  <a:lnTo>
                    <a:pt x="376" y="336"/>
                  </a:lnTo>
                  <a:lnTo>
                    <a:pt x="364" y="440"/>
                  </a:lnTo>
                  <a:lnTo>
                    <a:pt x="390" y="522"/>
                  </a:lnTo>
                  <a:lnTo>
                    <a:pt x="385" y="646"/>
                  </a:lnTo>
                  <a:lnTo>
                    <a:pt x="477" y="625"/>
                  </a:lnTo>
                  <a:lnTo>
                    <a:pt x="595" y="766"/>
                  </a:lnTo>
                  <a:lnTo>
                    <a:pt x="625" y="1003"/>
                  </a:lnTo>
                  <a:lnTo>
                    <a:pt x="583" y="1086"/>
                  </a:lnTo>
                  <a:lnTo>
                    <a:pt x="524" y="1050"/>
                  </a:lnTo>
                  <a:lnTo>
                    <a:pt x="370" y="1185"/>
                  </a:lnTo>
                  <a:lnTo>
                    <a:pt x="46" y="1250"/>
                  </a:lnTo>
                  <a:lnTo>
                    <a:pt x="0" y="1315"/>
                  </a:lnTo>
                  <a:lnTo>
                    <a:pt x="93" y="1474"/>
                  </a:lnTo>
                  <a:lnTo>
                    <a:pt x="58" y="1539"/>
                  </a:lnTo>
                  <a:lnTo>
                    <a:pt x="141" y="1574"/>
                  </a:lnTo>
                  <a:lnTo>
                    <a:pt x="342" y="1803"/>
                  </a:lnTo>
                  <a:lnTo>
                    <a:pt x="398" y="1687"/>
                  </a:lnTo>
                  <a:lnTo>
                    <a:pt x="594" y="1549"/>
                  </a:lnTo>
                  <a:lnTo>
                    <a:pt x="758" y="1603"/>
                  </a:lnTo>
                  <a:lnTo>
                    <a:pt x="854" y="1538"/>
                  </a:lnTo>
                  <a:lnTo>
                    <a:pt x="774" y="1422"/>
                  </a:lnTo>
                  <a:lnTo>
                    <a:pt x="811" y="1374"/>
                  </a:lnTo>
                  <a:lnTo>
                    <a:pt x="1278" y="1406"/>
                  </a:lnTo>
                  <a:lnTo>
                    <a:pt x="1496" y="1549"/>
                  </a:lnTo>
                  <a:lnTo>
                    <a:pt x="1718" y="1465"/>
                  </a:lnTo>
                  <a:lnTo>
                    <a:pt x="1729" y="1549"/>
                  </a:lnTo>
                  <a:lnTo>
                    <a:pt x="1798" y="1570"/>
                  </a:lnTo>
                  <a:lnTo>
                    <a:pt x="1963" y="1374"/>
                  </a:lnTo>
                  <a:lnTo>
                    <a:pt x="2005" y="1470"/>
                  </a:lnTo>
                  <a:lnTo>
                    <a:pt x="2016" y="1629"/>
                  </a:lnTo>
                  <a:lnTo>
                    <a:pt x="2127" y="1693"/>
                  </a:lnTo>
                  <a:lnTo>
                    <a:pt x="2233" y="1581"/>
                  </a:lnTo>
                  <a:lnTo>
                    <a:pt x="2397" y="1544"/>
                  </a:lnTo>
                  <a:lnTo>
                    <a:pt x="2668" y="1273"/>
                  </a:lnTo>
                  <a:lnTo>
                    <a:pt x="2827" y="1273"/>
                  </a:lnTo>
                  <a:lnTo>
                    <a:pt x="2931" y="1230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6"/>
            <p:cNvSpPr>
              <a:spLocks/>
            </p:cNvSpPr>
            <p:nvPr/>
          </p:nvSpPr>
          <p:spPr bwMode="auto">
            <a:xfrm>
              <a:off x="5956300" y="4240213"/>
              <a:ext cx="577850" cy="798512"/>
            </a:xfrm>
            <a:custGeom>
              <a:avLst/>
              <a:gdLst/>
              <a:ahLst/>
              <a:cxnLst>
                <a:cxn ang="0">
                  <a:pos x="137" y="446"/>
                </a:cxn>
                <a:cxn ang="0">
                  <a:pos x="572" y="138"/>
                </a:cxn>
                <a:cxn ang="0">
                  <a:pos x="1060" y="0"/>
                </a:cxn>
                <a:cxn ang="0">
                  <a:pos x="1044" y="181"/>
                </a:cxn>
                <a:cxn ang="0">
                  <a:pos x="1267" y="48"/>
                </a:cxn>
                <a:cxn ang="0">
                  <a:pos x="1601" y="155"/>
                </a:cxn>
                <a:cxn ang="0">
                  <a:pos x="1583" y="272"/>
                </a:cxn>
                <a:cxn ang="0">
                  <a:pos x="1808" y="672"/>
                </a:cxn>
                <a:cxn ang="0">
                  <a:pos x="1558" y="906"/>
                </a:cxn>
                <a:cxn ang="0">
                  <a:pos x="1318" y="1087"/>
                </a:cxn>
                <a:cxn ang="0">
                  <a:pos x="1183" y="1350"/>
                </a:cxn>
                <a:cxn ang="0">
                  <a:pos x="1218" y="1560"/>
                </a:cxn>
                <a:cxn ang="0">
                  <a:pos x="979" y="2196"/>
                </a:cxn>
                <a:cxn ang="0">
                  <a:pos x="1012" y="2264"/>
                </a:cxn>
                <a:cxn ang="0">
                  <a:pos x="1020" y="2384"/>
                </a:cxn>
                <a:cxn ang="0">
                  <a:pos x="844" y="2368"/>
                </a:cxn>
                <a:cxn ang="0">
                  <a:pos x="376" y="2461"/>
                </a:cxn>
                <a:cxn ang="0">
                  <a:pos x="512" y="2144"/>
                </a:cxn>
                <a:cxn ang="0">
                  <a:pos x="235" y="2112"/>
                </a:cxn>
                <a:cxn ang="0">
                  <a:pos x="203" y="2053"/>
                </a:cxn>
                <a:cxn ang="0">
                  <a:pos x="236" y="1650"/>
                </a:cxn>
                <a:cxn ang="0">
                  <a:pos x="98" y="1463"/>
                </a:cxn>
                <a:cxn ang="0">
                  <a:pos x="86" y="1323"/>
                </a:cxn>
                <a:cxn ang="0">
                  <a:pos x="59" y="1327"/>
                </a:cxn>
                <a:cxn ang="0">
                  <a:pos x="36" y="1326"/>
                </a:cxn>
                <a:cxn ang="0">
                  <a:pos x="19" y="1319"/>
                </a:cxn>
                <a:cxn ang="0">
                  <a:pos x="8" y="1309"/>
                </a:cxn>
                <a:cxn ang="0">
                  <a:pos x="2" y="1295"/>
                </a:cxn>
                <a:cxn ang="0">
                  <a:pos x="0" y="1277"/>
                </a:cxn>
                <a:cxn ang="0">
                  <a:pos x="4" y="1254"/>
                </a:cxn>
                <a:cxn ang="0">
                  <a:pos x="16" y="1071"/>
                </a:cxn>
                <a:cxn ang="0">
                  <a:pos x="174" y="896"/>
                </a:cxn>
                <a:cxn ang="0">
                  <a:pos x="40" y="548"/>
                </a:cxn>
              </a:cxnLst>
              <a:rect l="0" t="0" r="r" b="b"/>
              <a:pathLst>
                <a:path w="1817" h="2516">
                  <a:moveTo>
                    <a:pt x="40" y="548"/>
                  </a:moveTo>
                  <a:lnTo>
                    <a:pt x="137" y="446"/>
                  </a:lnTo>
                  <a:lnTo>
                    <a:pt x="301" y="409"/>
                  </a:lnTo>
                  <a:lnTo>
                    <a:pt x="572" y="138"/>
                  </a:lnTo>
                  <a:lnTo>
                    <a:pt x="731" y="138"/>
                  </a:lnTo>
                  <a:lnTo>
                    <a:pt x="1060" y="0"/>
                  </a:lnTo>
                  <a:lnTo>
                    <a:pt x="1114" y="43"/>
                  </a:lnTo>
                  <a:lnTo>
                    <a:pt x="1044" y="181"/>
                  </a:lnTo>
                  <a:lnTo>
                    <a:pt x="1097" y="201"/>
                  </a:lnTo>
                  <a:lnTo>
                    <a:pt x="1267" y="48"/>
                  </a:lnTo>
                  <a:lnTo>
                    <a:pt x="1373" y="149"/>
                  </a:lnTo>
                  <a:lnTo>
                    <a:pt x="1601" y="155"/>
                  </a:lnTo>
                  <a:lnTo>
                    <a:pt x="1640" y="205"/>
                  </a:lnTo>
                  <a:lnTo>
                    <a:pt x="1583" y="272"/>
                  </a:lnTo>
                  <a:lnTo>
                    <a:pt x="1817" y="673"/>
                  </a:lnTo>
                  <a:lnTo>
                    <a:pt x="1808" y="672"/>
                  </a:lnTo>
                  <a:lnTo>
                    <a:pt x="1774" y="737"/>
                  </a:lnTo>
                  <a:lnTo>
                    <a:pt x="1558" y="906"/>
                  </a:lnTo>
                  <a:lnTo>
                    <a:pt x="1446" y="877"/>
                  </a:lnTo>
                  <a:lnTo>
                    <a:pt x="1318" y="1087"/>
                  </a:lnTo>
                  <a:lnTo>
                    <a:pt x="1352" y="1197"/>
                  </a:lnTo>
                  <a:lnTo>
                    <a:pt x="1183" y="1350"/>
                  </a:lnTo>
                  <a:lnTo>
                    <a:pt x="1166" y="1490"/>
                  </a:lnTo>
                  <a:lnTo>
                    <a:pt x="1218" y="1560"/>
                  </a:lnTo>
                  <a:lnTo>
                    <a:pt x="1061" y="1875"/>
                  </a:lnTo>
                  <a:lnTo>
                    <a:pt x="979" y="2196"/>
                  </a:lnTo>
                  <a:lnTo>
                    <a:pt x="1016" y="2265"/>
                  </a:lnTo>
                  <a:lnTo>
                    <a:pt x="1012" y="2264"/>
                  </a:lnTo>
                  <a:lnTo>
                    <a:pt x="984" y="2312"/>
                  </a:lnTo>
                  <a:lnTo>
                    <a:pt x="1020" y="2384"/>
                  </a:lnTo>
                  <a:lnTo>
                    <a:pt x="980" y="2437"/>
                  </a:lnTo>
                  <a:lnTo>
                    <a:pt x="844" y="2368"/>
                  </a:lnTo>
                  <a:lnTo>
                    <a:pt x="440" y="2516"/>
                  </a:lnTo>
                  <a:lnTo>
                    <a:pt x="376" y="2461"/>
                  </a:lnTo>
                  <a:lnTo>
                    <a:pt x="544" y="2208"/>
                  </a:lnTo>
                  <a:lnTo>
                    <a:pt x="512" y="2144"/>
                  </a:lnTo>
                  <a:lnTo>
                    <a:pt x="332" y="2200"/>
                  </a:lnTo>
                  <a:lnTo>
                    <a:pt x="235" y="2112"/>
                  </a:lnTo>
                  <a:lnTo>
                    <a:pt x="230" y="2115"/>
                  </a:lnTo>
                  <a:lnTo>
                    <a:pt x="203" y="2053"/>
                  </a:lnTo>
                  <a:lnTo>
                    <a:pt x="244" y="1933"/>
                  </a:lnTo>
                  <a:lnTo>
                    <a:pt x="236" y="1650"/>
                  </a:lnTo>
                  <a:lnTo>
                    <a:pt x="166" y="1633"/>
                  </a:lnTo>
                  <a:lnTo>
                    <a:pt x="98" y="1463"/>
                  </a:lnTo>
                  <a:lnTo>
                    <a:pt x="103" y="1321"/>
                  </a:lnTo>
                  <a:lnTo>
                    <a:pt x="86" y="1323"/>
                  </a:lnTo>
                  <a:lnTo>
                    <a:pt x="72" y="1326"/>
                  </a:lnTo>
                  <a:lnTo>
                    <a:pt x="59" y="1327"/>
                  </a:lnTo>
                  <a:lnTo>
                    <a:pt x="47" y="1327"/>
                  </a:lnTo>
                  <a:lnTo>
                    <a:pt x="36" y="1326"/>
                  </a:lnTo>
                  <a:lnTo>
                    <a:pt x="28" y="1322"/>
                  </a:lnTo>
                  <a:lnTo>
                    <a:pt x="19" y="1319"/>
                  </a:lnTo>
                  <a:lnTo>
                    <a:pt x="13" y="1315"/>
                  </a:lnTo>
                  <a:lnTo>
                    <a:pt x="8" y="1309"/>
                  </a:lnTo>
                  <a:lnTo>
                    <a:pt x="5" y="1302"/>
                  </a:lnTo>
                  <a:lnTo>
                    <a:pt x="2" y="1295"/>
                  </a:lnTo>
                  <a:lnTo>
                    <a:pt x="0" y="1286"/>
                  </a:lnTo>
                  <a:lnTo>
                    <a:pt x="0" y="1277"/>
                  </a:lnTo>
                  <a:lnTo>
                    <a:pt x="1" y="1266"/>
                  </a:lnTo>
                  <a:lnTo>
                    <a:pt x="4" y="1254"/>
                  </a:lnTo>
                  <a:lnTo>
                    <a:pt x="7" y="1242"/>
                  </a:lnTo>
                  <a:lnTo>
                    <a:pt x="16" y="1071"/>
                  </a:lnTo>
                  <a:lnTo>
                    <a:pt x="98" y="1038"/>
                  </a:lnTo>
                  <a:lnTo>
                    <a:pt x="174" y="896"/>
                  </a:lnTo>
                  <a:lnTo>
                    <a:pt x="161" y="783"/>
                  </a:lnTo>
                  <a:lnTo>
                    <a:pt x="40" y="548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5367338" y="4316413"/>
              <a:ext cx="666750" cy="738187"/>
            </a:xfrm>
            <a:custGeom>
              <a:avLst/>
              <a:gdLst/>
              <a:ahLst/>
              <a:cxnLst>
                <a:cxn ang="0">
                  <a:pos x="119" y="760"/>
                </a:cxn>
                <a:cxn ang="0">
                  <a:pos x="101" y="429"/>
                </a:cxn>
                <a:cxn ang="0">
                  <a:pos x="353" y="175"/>
                </a:cxn>
                <a:cxn ang="0">
                  <a:pos x="613" y="164"/>
                </a:cxn>
                <a:cxn ang="0">
                  <a:pos x="570" y="0"/>
                </a:cxn>
                <a:cxn ang="0">
                  <a:pos x="1255" y="175"/>
                </a:cxn>
                <a:cxn ang="0">
                  <a:pos x="1488" y="175"/>
                </a:cxn>
                <a:cxn ang="0">
                  <a:pos x="1722" y="0"/>
                </a:cxn>
                <a:cxn ang="0">
                  <a:pos x="1775" y="255"/>
                </a:cxn>
                <a:cxn ang="0">
                  <a:pos x="1895" y="309"/>
                </a:cxn>
                <a:cxn ang="0">
                  <a:pos x="2029" y="657"/>
                </a:cxn>
                <a:cxn ang="0">
                  <a:pos x="1871" y="832"/>
                </a:cxn>
                <a:cxn ang="0">
                  <a:pos x="1859" y="1015"/>
                </a:cxn>
                <a:cxn ang="0">
                  <a:pos x="1855" y="1038"/>
                </a:cxn>
                <a:cxn ang="0">
                  <a:pos x="1857" y="1056"/>
                </a:cxn>
                <a:cxn ang="0">
                  <a:pos x="1863" y="1070"/>
                </a:cxn>
                <a:cxn ang="0">
                  <a:pos x="1874" y="1080"/>
                </a:cxn>
                <a:cxn ang="0">
                  <a:pos x="1891" y="1087"/>
                </a:cxn>
                <a:cxn ang="0">
                  <a:pos x="1914" y="1088"/>
                </a:cxn>
                <a:cxn ang="0">
                  <a:pos x="1941" y="1084"/>
                </a:cxn>
                <a:cxn ang="0">
                  <a:pos x="1953" y="1224"/>
                </a:cxn>
                <a:cxn ang="0">
                  <a:pos x="2091" y="1411"/>
                </a:cxn>
                <a:cxn ang="0">
                  <a:pos x="2058" y="1814"/>
                </a:cxn>
                <a:cxn ang="0">
                  <a:pos x="1975" y="1941"/>
                </a:cxn>
                <a:cxn ang="0">
                  <a:pos x="1667" y="2009"/>
                </a:cxn>
                <a:cxn ang="0">
                  <a:pos x="1694" y="2162"/>
                </a:cxn>
                <a:cxn ang="0">
                  <a:pos x="1435" y="2077"/>
                </a:cxn>
                <a:cxn ang="0">
                  <a:pos x="1387" y="2241"/>
                </a:cxn>
                <a:cxn ang="0">
                  <a:pos x="1242" y="2283"/>
                </a:cxn>
                <a:cxn ang="0">
                  <a:pos x="1074" y="2144"/>
                </a:cxn>
                <a:cxn ang="0">
                  <a:pos x="929" y="2240"/>
                </a:cxn>
                <a:cxn ang="0">
                  <a:pos x="1056" y="1952"/>
                </a:cxn>
                <a:cxn ang="0">
                  <a:pos x="990" y="1802"/>
                </a:cxn>
                <a:cxn ang="0">
                  <a:pos x="851" y="1622"/>
                </a:cxn>
                <a:cxn ang="0">
                  <a:pos x="749" y="1658"/>
                </a:cxn>
                <a:cxn ang="0">
                  <a:pos x="503" y="1706"/>
                </a:cxn>
                <a:cxn ang="0">
                  <a:pos x="323" y="1820"/>
                </a:cxn>
                <a:cxn ang="0">
                  <a:pos x="224" y="1657"/>
                </a:cxn>
                <a:cxn ang="0">
                  <a:pos x="218" y="1321"/>
                </a:cxn>
                <a:cxn ang="0">
                  <a:pos x="0" y="1321"/>
                </a:cxn>
                <a:cxn ang="0">
                  <a:pos x="123" y="780"/>
                </a:cxn>
              </a:cxnLst>
              <a:rect l="0" t="0" r="r" b="b"/>
              <a:pathLst>
                <a:path w="2099" h="2325">
                  <a:moveTo>
                    <a:pt x="123" y="780"/>
                  </a:moveTo>
                  <a:lnTo>
                    <a:pt x="119" y="760"/>
                  </a:lnTo>
                  <a:lnTo>
                    <a:pt x="119" y="448"/>
                  </a:lnTo>
                  <a:lnTo>
                    <a:pt x="101" y="429"/>
                  </a:lnTo>
                  <a:lnTo>
                    <a:pt x="157" y="313"/>
                  </a:lnTo>
                  <a:lnTo>
                    <a:pt x="353" y="175"/>
                  </a:lnTo>
                  <a:lnTo>
                    <a:pt x="517" y="229"/>
                  </a:lnTo>
                  <a:lnTo>
                    <a:pt x="613" y="164"/>
                  </a:lnTo>
                  <a:lnTo>
                    <a:pt x="533" y="48"/>
                  </a:lnTo>
                  <a:lnTo>
                    <a:pt x="570" y="0"/>
                  </a:lnTo>
                  <a:lnTo>
                    <a:pt x="1037" y="32"/>
                  </a:lnTo>
                  <a:lnTo>
                    <a:pt x="1255" y="175"/>
                  </a:lnTo>
                  <a:lnTo>
                    <a:pt x="1477" y="91"/>
                  </a:lnTo>
                  <a:lnTo>
                    <a:pt x="1488" y="175"/>
                  </a:lnTo>
                  <a:lnTo>
                    <a:pt x="1557" y="196"/>
                  </a:lnTo>
                  <a:lnTo>
                    <a:pt x="1722" y="0"/>
                  </a:lnTo>
                  <a:lnTo>
                    <a:pt x="1764" y="96"/>
                  </a:lnTo>
                  <a:lnTo>
                    <a:pt x="1775" y="255"/>
                  </a:lnTo>
                  <a:lnTo>
                    <a:pt x="1886" y="319"/>
                  </a:lnTo>
                  <a:lnTo>
                    <a:pt x="1895" y="309"/>
                  </a:lnTo>
                  <a:lnTo>
                    <a:pt x="2016" y="544"/>
                  </a:lnTo>
                  <a:lnTo>
                    <a:pt x="2029" y="657"/>
                  </a:lnTo>
                  <a:lnTo>
                    <a:pt x="1953" y="799"/>
                  </a:lnTo>
                  <a:lnTo>
                    <a:pt x="1871" y="832"/>
                  </a:lnTo>
                  <a:lnTo>
                    <a:pt x="1862" y="1003"/>
                  </a:lnTo>
                  <a:lnTo>
                    <a:pt x="1859" y="1015"/>
                  </a:lnTo>
                  <a:lnTo>
                    <a:pt x="1856" y="1027"/>
                  </a:lnTo>
                  <a:lnTo>
                    <a:pt x="1855" y="1038"/>
                  </a:lnTo>
                  <a:lnTo>
                    <a:pt x="1855" y="1047"/>
                  </a:lnTo>
                  <a:lnTo>
                    <a:pt x="1857" y="1056"/>
                  </a:lnTo>
                  <a:lnTo>
                    <a:pt x="1860" y="1063"/>
                  </a:lnTo>
                  <a:lnTo>
                    <a:pt x="1863" y="1070"/>
                  </a:lnTo>
                  <a:lnTo>
                    <a:pt x="1868" y="1076"/>
                  </a:lnTo>
                  <a:lnTo>
                    <a:pt x="1874" y="1080"/>
                  </a:lnTo>
                  <a:lnTo>
                    <a:pt x="1883" y="1083"/>
                  </a:lnTo>
                  <a:lnTo>
                    <a:pt x="1891" y="1087"/>
                  </a:lnTo>
                  <a:lnTo>
                    <a:pt x="1902" y="1088"/>
                  </a:lnTo>
                  <a:lnTo>
                    <a:pt x="1914" y="1088"/>
                  </a:lnTo>
                  <a:lnTo>
                    <a:pt x="1927" y="1087"/>
                  </a:lnTo>
                  <a:lnTo>
                    <a:pt x="1941" y="1084"/>
                  </a:lnTo>
                  <a:lnTo>
                    <a:pt x="1958" y="1082"/>
                  </a:lnTo>
                  <a:lnTo>
                    <a:pt x="1953" y="1224"/>
                  </a:lnTo>
                  <a:lnTo>
                    <a:pt x="2021" y="1394"/>
                  </a:lnTo>
                  <a:lnTo>
                    <a:pt x="2091" y="1411"/>
                  </a:lnTo>
                  <a:lnTo>
                    <a:pt x="2099" y="1694"/>
                  </a:lnTo>
                  <a:lnTo>
                    <a:pt x="2058" y="1814"/>
                  </a:lnTo>
                  <a:lnTo>
                    <a:pt x="2085" y="1876"/>
                  </a:lnTo>
                  <a:lnTo>
                    <a:pt x="1975" y="1941"/>
                  </a:lnTo>
                  <a:lnTo>
                    <a:pt x="1807" y="1893"/>
                  </a:lnTo>
                  <a:lnTo>
                    <a:pt x="1667" y="2009"/>
                  </a:lnTo>
                  <a:lnTo>
                    <a:pt x="1727" y="2089"/>
                  </a:lnTo>
                  <a:lnTo>
                    <a:pt x="1694" y="2162"/>
                  </a:lnTo>
                  <a:lnTo>
                    <a:pt x="1535" y="2089"/>
                  </a:lnTo>
                  <a:lnTo>
                    <a:pt x="1435" y="2077"/>
                  </a:lnTo>
                  <a:lnTo>
                    <a:pt x="1382" y="2101"/>
                  </a:lnTo>
                  <a:lnTo>
                    <a:pt x="1387" y="2241"/>
                  </a:lnTo>
                  <a:lnTo>
                    <a:pt x="1315" y="2288"/>
                  </a:lnTo>
                  <a:lnTo>
                    <a:pt x="1242" y="2283"/>
                  </a:lnTo>
                  <a:lnTo>
                    <a:pt x="1158" y="2325"/>
                  </a:lnTo>
                  <a:lnTo>
                    <a:pt x="1074" y="2144"/>
                  </a:lnTo>
                  <a:lnTo>
                    <a:pt x="972" y="2240"/>
                  </a:lnTo>
                  <a:lnTo>
                    <a:pt x="929" y="2240"/>
                  </a:lnTo>
                  <a:lnTo>
                    <a:pt x="953" y="2138"/>
                  </a:lnTo>
                  <a:lnTo>
                    <a:pt x="1056" y="1952"/>
                  </a:lnTo>
                  <a:lnTo>
                    <a:pt x="1068" y="1832"/>
                  </a:lnTo>
                  <a:lnTo>
                    <a:pt x="990" y="1802"/>
                  </a:lnTo>
                  <a:lnTo>
                    <a:pt x="990" y="1676"/>
                  </a:lnTo>
                  <a:lnTo>
                    <a:pt x="851" y="1622"/>
                  </a:lnTo>
                  <a:lnTo>
                    <a:pt x="785" y="1676"/>
                  </a:lnTo>
                  <a:lnTo>
                    <a:pt x="749" y="1658"/>
                  </a:lnTo>
                  <a:lnTo>
                    <a:pt x="569" y="1814"/>
                  </a:lnTo>
                  <a:lnTo>
                    <a:pt x="503" y="1706"/>
                  </a:lnTo>
                  <a:lnTo>
                    <a:pt x="419" y="1838"/>
                  </a:lnTo>
                  <a:lnTo>
                    <a:pt x="323" y="1820"/>
                  </a:lnTo>
                  <a:lnTo>
                    <a:pt x="321" y="1820"/>
                  </a:lnTo>
                  <a:lnTo>
                    <a:pt x="224" y="1657"/>
                  </a:lnTo>
                  <a:lnTo>
                    <a:pt x="277" y="1426"/>
                  </a:lnTo>
                  <a:lnTo>
                    <a:pt x="218" y="1321"/>
                  </a:lnTo>
                  <a:lnTo>
                    <a:pt x="30" y="1373"/>
                  </a:lnTo>
                  <a:lnTo>
                    <a:pt x="0" y="1321"/>
                  </a:lnTo>
                  <a:lnTo>
                    <a:pt x="212" y="1114"/>
                  </a:lnTo>
                  <a:lnTo>
                    <a:pt x="123" y="780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8"/>
            <p:cNvSpPr>
              <a:spLocks/>
            </p:cNvSpPr>
            <p:nvPr/>
          </p:nvSpPr>
          <p:spPr bwMode="auto">
            <a:xfrm>
              <a:off x="5989638" y="3098800"/>
              <a:ext cx="773112" cy="536575"/>
            </a:xfrm>
            <a:custGeom>
              <a:avLst/>
              <a:gdLst/>
              <a:ahLst/>
              <a:cxnLst>
                <a:cxn ang="0">
                  <a:pos x="800" y="0"/>
                </a:cxn>
                <a:cxn ang="0">
                  <a:pos x="881" y="76"/>
                </a:cxn>
                <a:cxn ang="0">
                  <a:pos x="1078" y="36"/>
                </a:cxn>
                <a:cxn ang="0">
                  <a:pos x="1175" y="100"/>
                </a:cxn>
                <a:cxn ang="0">
                  <a:pos x="1214" y="356"/>
                </a:cxn>
                <a:cxn ang="0">
                  <a:pos x="1398" y="429"/>
                </a:cxn>
                <a:cxn ang="0">
                  <a:pos x="1757" y="27"/>
                </a:cxn>
                <a:cxn ang="0">
                  <a:pos x="1882" y="8"/>
                </a:cxn>
                <a:cxn ang="0">
                  <a:pos x="2042" y="101"/>
                </a:cxn>
                <a:cxn ang="0">
                  <a:pos x="2330" y="60"/>
                </a:cxn>
                <a:cxn ang="0">
                  <a:pos x="2420" y="72"/>
                </a:cxn>
                <a:cxn ang="0">
                  <a:pos x="2438" y="240"/>
                </a:cxn>
                <a:cxn ang="0">
                  <a:pos x="2368" y="330"/>
                </a:cxn>
                <a:cxn ang="0">
                  <a:pos x="2189" y="382"/>
                </a:cxn>
                <a:cxn ang="0">
                  <a:pos x="1962" y="578"/>
                </a:cxn>
                <a:cxn ang="0">
                  <a:pos x="1919" y="677"/>
                </a:cxn>
                <a:cxn ang="0">
                  <a:pos x="1859" y="734"/>
                </a:cxn>
                <a:cxn ang="0">
                  <a:pos x="1774" y="726"/>
                </a:cxn>
                <a:cxn ang="0">
                  <a:pos x="1723" y="765"/>
                </a:cxn>
                <a:cxn ang="0">
                  <a:pos x="1774" y="855"/>
                </a:cxn>
                <a:cxn ang="0">
                  <a:pos x="1498" y="1312"/>
                </a:cxn>
                <a:cxn ang="0">
                  <a:pos x="1348" y="1359"/>
                </a:cxn>
                <a:cxn ang="0">
                  <a:pos x="1363" y="1448"/>
                </a:cxn>
                <a:cxn ang="0">
                  <a:pos x="1286" y="1514"/>
                </a:cxn>
                <a:cxn ang="0">
                  <a:pos x="1193" y="1641"/>
                </a:cxn>
                <a:cxn ang="0">
                  <a:pos x="1088" y="1552"/>
                </a:cxn>
                <a:cxn ang="0">
                  <a:pos x="984" y="1634"/>
                </a:cxn>
                <a:cxn ang="0">
                  <a:pos x="798" y="1646"/>
                </a:cxn>
                <a:cxn ang="0">
                  <a:pos x="654" y="1510"/>
                </a:cxn>
                <a:cxn ang="0">
                  <a:pos x="569" y="1533"/>
                </a:cxn>
                <a:cxn ang="0">
                  <a:pos x="539" y="1641"/>
                </a:cxn>
                <a:cxn ang="0">
                  <a:pos x="208" y="1690"/>
                </a:cxn>
                <a:cxn ang="0">
                  <a:pos x="66" y="1553"/>
                </a:cxn>
                <a:cxn ang="0">
                  <a:pos x="5" y="1544"/>
                </a:cxn>
                <a:cxn ang="0">
                  <a:pos x="0" y="1434"/>
                </a:cxn>
                <a:cxn ang="0">
                  <a:pos x="344" y="1056"/>
                </a:cxn>
                <a:cxn ang="0">
                  <a:pos x="132" y="1142"/>
                </a:cxn>
                <a:cxn ang="0">
                  <a:pos x="95" y="1080"/>
                </a:cxn>
                <a:cxn ang="0">
                  <a:pos x="108" y="986"/>
                </a:cxn>
                <a:cxn ang="0">
                  <a:pos x="52" y="868"/>
                </a:cxn>
                <a:cxn ang="0">
                  <a:pos x="283" y="448"/>
                </a:cxn>
                <a:cxn ang="0">
                  <a:pos x="515" y="240"/>
                </a:cxn>
                <a:cxn ang="0">
                  <a:pos x="679" y="192"/>
                </a:cxn>
                <a:cxn ang="0">
                  <a:pos x="800" y="0"/>
                </a:cxn>
              </a:cxnLst>
              <a:rect l="0" t="0" r="r" b="b"/>
              <a:pathLst>
                <a:path w="2438" h="1690">
                  <a:moveTo>
                    <a:pt x="800" y="0"/>
                  </a:moveTo>
                  <a:lnTo>
                    <a:pt x="881" y="76"/>
                  </a:lnTo>
                  <a:lnTo>
                    <a:pt x="1078" y="36"/>
                  </a:lnTo>
                  <a:lnTo>
                    <a:pt x="1175" y="100"/>
                  </a:lnTo>
                  <a:lnTo>
                    <a:pt x="1214" y="356"/>
                  </a:lnTo>
                  <a:lnTo>
                    <a:pt x="1398" y="429"/>
                  </a:lnTo>
                  <a:lnTo>
                    <a:pt x="1757" y="27"/>
                  </a:lnTo>
                  <a:lnTo>
                    <a:pt x="1882" y="8"/>
                  </a:lnTo>
                  <a:lnTo>
                    <a:pt x="2042" y="101"/>
                  </a:lnTo>
                  <a:lnTo>
                    <a:pt x="2330" y="60"/>
                  </a:lnTo>
                  <a:lnTo>
                    <a:pt x="2420" y="72"/>
                  </a:lnTo>
                  <a:lnTo>
                    <a:pt x="2438" y="240"/>
                  </a:lnTo>
                  <a:lnTo>
                    <a:pt x="2368" y="330"/>
                  </a:lnTo>
                  <a:lnTo>
                    <a:pt x="2189" y="382"/>
                  </a:lnTo>
                  <a:lnTo>
                    <a:pt x="1962" y="578"/>
                  </a:lnTo>
                  <a:lnTo>
                    <a:pt x="1919" y="677"/>
                  </a:lnTo>
                  <a:lnTo>
                    <a:pt x="1859" y="734"/>
                  </a:lnTo>
                  <a:lnTo>
                    <a:pt x="1774" y="726"/>
                  </a:lnTo>
                  <a:lnTo>
                    <a:pt x="1723" y="765"/>
                  </a:lnTo>
                  <a:lnTo>
                    <a:pt x="1774" y="855"/>
                  </a:lnTo>
                  <a:lnTo>
                    <a:pt x="1498" y="1312"/>
                  </a:lnTo>
                  <a:lnTo>
                    <a:pt x="1348" y="1359"/>
                  </a:lnTo>
                  <a:lnTo>
                    <a:pt x="1363" y="1448"/>
                  </a:lnTo>
                  <a:lnTo>
                    <a:pt x="1286" y="1514"/>
                  </a:lnTo>
                  <a:lnTo>
                    <a:pt x="1193" y="1641"/>
                  </a:lnTo>
                  <a:lnTo>
                    <a:pt x="1088" y="1552"/>
                  </a:lnTo>
                  <a:lnTo>
                    <a:pt x="984" y="1634"/>
                  </a:lnTo>
                  <a:lnTo>
                    <a:pt x="798" y="1646"/>
                  </a:lnTo>
                  <a:lnTo>
                    <a:pt x="654" y="1510"/>
                  </a:lnTo>
                  <a:lnTo>
                    <a:pt x="569" y="1533"/>
                  </a:lnTo>
                  <a:lnTo>
                    <a:pt x="539" y="1641"/>
                  </a:lnTo>
                  <a:lnTo>
                    <a:pt x="208" y="1690"/>
                  </a:lnTo>
                  <a:lnTo>
                    <a:pt x="66" y="1553"/>
                  </a:lnTo>
                  <a:lnTo>
                    <a:pt x="5" y="1544"/>
                  </a:lnTo>
                  <a:lnTo>
                    <a:pt x="0" y="1434"/>
                  </a:lnTo>
                  <a:lnTo>
                    <a:pt x="344" y="1056"/>
                  </a:lnTo>
                  <a:lnTo>
                    <a:pt x="132" y="1142"/>
                  </a:lnTo>
                  <a:lnTo>
                    <a:pt x="95" y="1080"/>
                  </a:lnTo>
                  <a:lnTo>
                    <a:pt x="108" y="986"/>
                  </a:lnTo>
                  <a:lnTo>
                    <a:pt x="52" y="868"/>
                  </a:lnTo>
                  <a:lnTo>
                    <a:pt x="283" y="448"/>
                  </a:lnTo>
                  <a:lnTo>
                    <a:pt x="515" y="240"/>
                  </a:lnTo>
                  <a:lnTo>
                    <a:pt x="679" y="19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6297613" y="2282825"/>
              <a:ext cx="698500" cy="674688"/>
            </a:xfrm>
            <a:custGeom>
              <a:avLst/>
              <a:gdLst/>
              <a:ahLst/>
              <a:cxnLst>
                <a:cxn ang="0">
                  <a:pos x="2197" y="944"/>
                </a:cxn>
                <a:cxn ang="0">
                  <a:pos x="2196" y="944"/>
                </a:cxn>
                <a:cxn ang="0">
                  <a:pos x="1828" y="1460"/>
                </a:cxn>
                <a:cxn ang="0">
                  <a:pos x="1703" y="1497"/>
                </a:cxn>
                <a:cxn ang="0">
                  <a:pos x="1344" y="1697"/>
                </a:cxn>
                <a:cxn ang="0">
                  <a:pos x="1084" y="2029"/>
                </a:cxn>
                <a:cxn ang="0">
                  <a:pos x="908" y="2121"/>
                </a:cxn>
                <a:cxn ang="0">
                  <a:pos x="890" y="2081"/>
                </a:cxn>
                <a:cxn ang="0">
                  <a:pos x="990" y="1992"/>
                </a:cxn>
                <a:cxn ang="0">
                  <a:pos x="994" y="1863"/>
                </a:cxn>
                <a:cxn ang="0">
                  <a:pos x="859" y="1759"/>
                </a:cxn>
                <a:cxn ang="0">
                  <a:pos x="1004" y="1583"/>
                </a:cxn>
                <a:cxn ang="0">
                  <a:pos x="1123" y="1325"/>
                </a:cxn>
                <a:cxn ang="0">
                  <a:pos x="980" y="1197"/>
                </a:cxn>
                <a:cxn ang="0">
                  <a:pos x="751" y="1226"/>
                </a:cxn>
                <a:cxn ang="0">
                  <a:pos x="475" y="1629"/>
                </a:cxn>
                <a:cxn ang="0">
                  <a:pos x="371" y="1683"/>
                </a:cxn>
                <a:cxn ang="0">
                  <a:pos x="370" y="1686"/>
                </a:cxn>
                <a:cxn ang="0">
                  <a:pos x="250" y="1517"/>
                </a:cxn>
                <a:cxn ang="0">
                  <a:pos x="175" y="1513"/>
                </a:cxn>
                <a:cxn ang="0">
                  <a:pos x="0" y="1397"/>
                </a:cxn>
                <a:cxn ang="0">
                  <a:pos x="53" y="1209"/>
                </a:cxn>
                <a:cxn ang="0">
                  <a:pos x="54" y="1209"/>
                </a:cxn>
                <a:cxn ang="0">
                  <a:pos x="113" y="1098"/>
                </a:cxn>
                <a:cxn ang="0">
                  <a:pos x="31" y="751"/>
                </a:cxn>
                <a:cxn ang="0">
                  <a:pos x="91" y="699"/>
                </a:cxn>
                <a:cxn ang="0">
                  <a:pos x="246" y="795"/>
                </a:cxn>
                <a:cxn ang="0">
                  <a:pos x="335" y="943"/>
                </a:cxn>
                <a:cxn ang="0">
                  <a:pos x="490" y="684"/>
                </a:cxn>
                <a:cxn ang="0">
                  <a:pos x="601" y="655"/>
                </a:cxn>
                <a:cxn ang="0">
                  <a:pos x="704" y="529"/>
                </a:cxn>
                <a:cxn ang="0">
                  <a:pos x="763" y="559"/>
                </a:cxn>
                <a:cxn ang="0">
                  <a:pos x="875" y="410"/>
                </a:cxn>
                <a:cxn ang="0">
                  <a:pos x="948" y="433"/>
                </a:cxn>
                <a:cxn ang="0">
                  <a:pos x="992" y="337"/>
                </a:cxn>
                <a:cxn ang="0">
                  <a:pos x="1133" y="321"/>
                </a:cxn>
                <a:cxn ang="0">
                  <a:pos x="1362" y="115"/>
                </a:cxn>
                <a:cxn ang="0">
                  <a:pos x="1362" y="26"/>
                </a:cxn>
                <a:cxn ang="0">
                  <a:pos x="1355" y="23"/>
                </a:cxn>
                <a:cxn ang="0">
                  <a:pos x="1380" y="0"/>
                </a:cxn>
                <a:cxn ang="0">
                  <a:pos x="1517" y="31"/>
                </a:cxn>
                <a:cxn ang="0">
                  <a:pos x="1652" y="179"/>
                </a:cxn>
                <a:cxn ang="0">
                  <a:pos x="1739" y="89"/>
                </a:cxn>
                <a:cxn ang="0">
                  <a:pos x="2027" y="486"/>
                </a:cxn>
                <a:cxn ang="0">
                  <a:pos x="2023" y="617"/>
                </a:cxn>
                <a:cxn ang="0">
                  <a:pos x="2190" y="797"/>
                </a:cxn>
                <a:cxn ang="0">
                  <a:pos x="2197" y="944"/>
                </a:cxn>
              </a:cxnLst>
              <a:rect l="0" t="0" r="r" b="b"/>
              <a:pathLst>
                <a:path w="2197" h="2121">
                  <a:moveTo>
                    <a:pt x="2197" y="944"/>
                  </a:moveTo>
                  <a:lnTo>
                    <a:pt x="2196" y="944"/>
                  </a:lnTo>
                  <a:lnTo>
                    <a:pt x="1828" y="1460"/>
                  </a:lnTo>
                  <a:lnTo>
                    <a:pt x="1703" y="1497"/>
                  </a:lnTo>
                  <a:lnTo>
                    <a:pt x="1344" y="1697"/>
                  </a:lnTo>
                  <a:lnTo>
                    <a:pt x="1084" y="2029"/>
                  </a:lnTo>
                  <a:lnTo>
                    <a:pt x="908" y="2121"/>
                  </a:lnTo>
                  <a:lnTo>
                    <a:pt x="890" y="2081"/>
                  </a:lnTo>
                  <a:lnTo>
                    <a:pt x="990" y="1992"/>
                  </a:lnTo>
                  <a:lnTo>
                    <a:pt x="994" y="1863"/>
                  </a:lnTo>
                  <a:lnTo>
                    <a:pt x="859" y="1759"/>
                  </a:lnTo>
                  <a:lnTo>
                    <a:pt x="1004" y="1583"/>
                  </a:lnTo>
                  <a:lnTo>
                    <a:pt x="1123" y="1325"/>
                  </a:lnTo>
                  <a:lnTo>
                    <a:pt x="980" y="1197"/>
                  </a:lnTo>
                  <a:lnTo>
                    <a:pt x="751" y="1226"/>
                  </a:lnTo>
                  <a:lnTo>
                    <a:pt x="475" y="1629"/>
                  </a:lnTo>
                  <a:lnTo>
                    <a:pt x="371" y="1683"/>
                  </a:lnTo>
                  <a:lnTo>
                    <a:pt x="370" y="1686"/>
                  </a:lnTo>
                  <a:lnTo>
                    <a:pt x="250" y="1517"/>
                  </a:lnTo>
                  <a:lnTo>
                    <a:pt x="175" y="1513"/>
                  </a:lnTo>
                  <a:lnTo>
                    <a:pt x="0" y="1397"/>
                  </a:lnTo>
                  <a:lnTo>
                    <a:pt x="53" y="1209"/>
                  </a:lnTo>
                  <a:lnTo>
                    <a:pt x="54" y="1209"/>
                  </a:lnTo>
                  <a:lnTo>
                    <a:pt x="113" y="1098"/>
                  </a:lnTo>
                  <a:lnTo>
                    <a:pt x="31" y="751"/>
                  </a:lnTo>
                  <a:lnTo>
                    <a:pt x="91" y="699"/>
                  </a:lnTo>
                  <a:lnTo>
                    <a:pt x="246" y="795"/>
                  </a:lnTo>
                  <a:lnTo>
                    <a:pt x="335" y="943"/>
                  </a:lnTo>
                  <a:lnTo>
                    <a:pt x="490" y="684"/>
                  </a:lnTo>
                  <a:lnTo>
                    <a:pt x="601" y="655"/>
                  </a:lnTo>
                  <a:lnTo>
                    <a:pt x="704" y="529"/>
                  </a:lnTo>
                  <a:lnTo>
                    <a:pt x="763" y="559"/>
                  </a:lnTo>
                  <a:lnTo>
                    <a:pt x="875" y="410"/>
                  </a:lnTo>
                  <a:lnTo>
                    <a:pt x="948" y="433"/>
                  </a:lnTo>
                  <a:lnTo>
                    <a:pt x="992" y="337"/>
                  </a:lnTo>
                  <a:lnTo>
                    <a:pt x="1133" y="321"/>
                  </a:lnTo>
                  <a:lnTo>
                    <a:pt x="1362" y="115"/>
                  </a:lnTo>
                  <a:lnTo>
                    <a:pt x="1362" y="26"/>
                  </a:lnTo>
                  <a:lnTo>
                    <a:pt x="1355" y="23"/>
                  </a:lnTo>
                  <a:lnTo>
                    <a:pt x="1380" y="0"/>
                  </a:lnTo>
                  <a:lnTo>
                    <a:pt x="1517" y="31"/>
                  </a:lnTo>
                  <a:lnTo>
                    <a:pt x="1652" y="179"/>
                  </a:lnTo>
                  <a:lnTo>
                    <a:pt x="1739" y="89"/>
                  </a:lnTo>
                  <a:lnTo>
                    <a:pt x="2027" y="486"/>
                  </a:lnTo>
                  <a:lnTo>
                    <a:pt x="2023" y="617"/>
                  </a:lnTo>
                  <a:lnTo>
                    <a:pt x="2190" y="797"/>
                  </a:lnTo>
                  <a:lnTo>
                    <a:pt x="2197" y="944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3989388" y="3783013"/>
              <a:ext cx="1308100" cy="1141412"/>
            </a:xfrm>
            <a:custGeom>
              <a:avLst/>
              <a:gdLst/>
              <a:ahLst/>
              <a:cxnLst>
                <a:cxn ang="0">
                  <a:pos x="2953" y="2820"/>
                </a:cxn>
                <a:cxn ang="0">
                  <a:pos x="2845" y="2686"/>
                </a:cxn>
                <a:cxn ang="0">
                  <a:pos x="2599" y="2732"/>
                </a:cxn>
                <a:cxn ang="0">
                  <a:pos x="2548" y="2542"/>
                </a:cxn>
                <a:cxn ang="0">
                  <a:pos x="2382" y="2455"/>
                </a:cxn>
                <a:cxn ang="0">
                  <a:pos x="2271" y="2607"/>
                </a:cxn>
                <a:cxn ang="0">
                  <a:pos x="2271" y="2788"/>
                </a:cxn>
                <a:cxn ang="0">
                  <a:pos x="2068" y="3415"/>
                </a:cxn>
                <a:cxn ang="0">
                  <a:pos x="1866" y="3445"/>
                </a:cxn>
                <a:cxn ang="0">
                  <a:pos x="1573" y="3545"/>
                </a:cxn>
                <a:cxn ang="0">
                  <a:pos x="1159" y="2809"/>
                </a:cxn>
                <a:cxn ang="0">
                  <a:pos x="937" y="2648"/>
                </a:cxn>
                <a:cxn ang="0">
                  <a:pos x="867" y="2486"/>
                </a:cxn>
                <a:cxn ang="0">
                  <a:pos x="645" y="2617"/>
                </a:cxn>
                <a:cxn ang="0">
                  <a:pos x="544" y="1608"/>
                </a:cxn>
                <a:cxn ang="0">
                  <a:pos x="493" y="1244"/>
                </a:cxn>
                <a:cxn ang="0">
                  <a:pos x="0" y="615"/>
                </a:cxn>
                <a:cxn ang="0">
                  <a:pos x="54" y="435"/>
                </a:cxn>
                <a:cxn ang="0">
                  <a:pos x="729" y="454"/>
                </a:cxn>
                <a:cxn ang="0">
                  <a:pos x="1173" y="717"/>
                </a:cxn>
                <a:cxn ang="0">
                  <a:pos x="1320" y="547"/>
                </a:cxn>
                <a:cxn ang="0">
                  <a:pos x="1510" y="417"/>
                </a:cxn>
                <a:cxn ang="0">
                  <a:pos x="1677" y="459"/>
                </a:cxn>
                <a:cxn ang="0">
                  <a:pos x="1857" y="320"/>
                </a:cxn>
                <a:cxn ang="0">
                  <a:pos x="1758" y="248"/>
                </a:cxn>
                <a:cxn ang="0">
                  <a:pos x="2053" y="0"/>
                </a:cxn>
                <a:cxn ang="0">
                  <a:pos x="2404" y="466"/>
                </a:cxn>
                <a:cxn ang="0">
                  <a:pos x="2538" y="484"/>
                </a:cxn>
                <a:cxn ang="0">
                  <a:pos x="2655" y="681"/>
                </a:cxn>
                <a:cxn ang="0">
                  <a:pos x="2943" y="583"/>
                </a:cxn>
                <a:cxn ang="0">
                  <a:pos x="3211" y="663"/>
                </a:cxn>
                <a:cxn ang="0">
                  <a:pos x="3562" y="709"/>
                </a:cxn>
                <a:cxn ang="0">
                  <a:pos x="4047" y="807"/>
                </a:cxn>
                <a:cxn ang="0">
                  <a:pos x="4036" y="868"/>
                </a:cxn>
                <a:cxn ang="0">
                  <a:pos x="4116" y="1004"/>
                </a:cxn>
                <a:cxn ang="0">
                  <a:pos x="3936" y="1195"/>
                </a:cxn>
                <a:cxn ang="0">
                  <a:pos x="3930" y="1312"/>
                </a:cxn>
                <a:cxn ang="0">
                  <a:pos x="3863" y="1399"/>
                </a:cxn>
                <a:cxn ang="0">
                  <a:pos x="3813" y="1387"/>
                </a:cxn>
                <a:cxn ang="0">
                  <a:pos x="3714" y="1436"/>
                </a:cxn>
                <a:cxn ang="0">
                  <a:pos x="3591" y="1732"/>
                </a:cxn>
                <a:cxn ang="0">
                  <a:pos x="3430" y="1628"/>
                </a:cxn>
                <a:cxn ang="0">
                  <a:pos x="3288" y="1677"/>
                </a:cxn>
                <a:cxn ang="0">
                  <a:pos x="3096" y="1616"/>
                </a:cxn>
                <a:cxn ang="0">
                  <a:pos x="2998" y="1702"/>
                </a:cxn>
                <a:cxn ang="0">
                  <a:pos x="3078" y="1863"/>
                </a:cxn>
                <a:cxn ang="0">
                  <a:pos x="2917" y="1968"/>
                </a:cxn>
                <a:cxn ang="0">
                  <a:pos x="3084" y="2128"/>
                </a:cxn>
                <a:cxn ang="0">
                  <a:pos x="3220" y="2295"/>
                </a:cxn>
                <a:cxn ang="0">
                  <a:pos x="3085" y="2535"/>
                </a:cxn>
                <a:cxn ang="0">
                  <a:pos x="3287" y="2660"/>
                </a:cxn>
                <a:cxn ang="0">
                  <a:pos x="3205" y="2829"/>
                </a:cxn>
              </a:cxnLst>
              <a:rect l="0" t="0" r="r" b="b"/>
              <a:pathLst>
                <a:path w="4122" h="3596">
                  <a:moveTo>
                    <a:pt x="2952" y="2821"/>
                  </a:moveTo>
                  <a:lnTo>
                    <a:pt x="2953" y="2820"/>
                  </a:lnTo>
                  <a:lnTo>
                    <a:pt x="2938" y="2727"/>
                  </a:lnTo>
                  <a:lnTo>
                    <a:pt x="2845" y="2686"/>
                  </a:lnTo>
                  <a:lnTo>
                    <a:pt x="2707" y="2773"/>
                  </a:lnTo>
                  <a:lnTo>
                    <a:pt x="2599" y="2732"/>
                  </a:lnTo>
                  <a:lnTo>
                    <a:pt x="2599" y="2599"/>
                  </a:lnTo>
                  <a:lnTo>
                    <a:pt x="2548" y="2542"/>
                  </a:lnTo>
                  <a:lnTo>
                    <a:pt x="2563" y="2476"/>
                  </a:lnTo>
                  <a:lnTo>
                    <a:pt x="2382" y="2455"/>
                  </a:lnTo>
                  <a:lnTo>
                    <a:pt x="2381" y="2587"/>
                  </a:lnTo>
                  <a:lnTo>
                    <a:pt x="2271" y="2607"/>
                  </a:lnTo>
                  <a:lnTo>
                    <a:pt x="2239" y="2708"/>
                  </a:lnTo>
                  <a:lnTo>
                    <a:pt x="2271" y="2788"/>
                  </a:lnTo>
                  <a:lnTo>
                    <a:pt x="2028" y="3081"/>
                  </a:lnTo>
                  <a:lnTo>
                    <a:pt x="2068" y="3415"/>
                  </a:lnTo>
                  <a:lnTo>
                    <a:pt x="1927" y="3495"/>
                  </a:lnTo>
                  <a:lnTo>
                    <a:pt x="1866" y="3445"/>
                  </a:lnTo>
                  <a:lnTo>
                    <a:pt x="1639" y="3596"/>
                  </a:lnTo>
                  <a:lnTo>
                    <a:pt x="1573" y="3545"/>
                  </a:lnTo>
                  <a:lnTo>
                    <a:pt x="1251" y="2920"/>
                  </a:lnTo>
                  <a:lnTo>
                    <a:pt x="1159" y="2809"/>
                  </a:lnTo>
                  <a:lnTo>
                    <a:pt x="988" y="2749"/>
                  </a:lnTo>
                  <a:lnTo>
                    <a:pt x="937" y="2648"/>
                  </a:lnTo>
                  <a:lnTo>
                    <a:pt x="999" y="2577"/>
                  </a:lnTo>
                  <a:lnTo>
                    <a:pt x="867" y="2486"/>
                  </a:lnTo>
                  <a:lnTo>
                    <a:pt x="777" y="2598"/>
                  </a:lnTo>
                  <a:lnTo>
                    <a:pt x="645" y="2617"/>
                  </a:lnTo>
                  <a:lnTo>
                    <a:pt x="544" y="2184"/>
                  </a:lnTo>
                  <a:lnTo>
                    <a:pt x="544" y="1608"/>
                  </a:lnTo>
                  <a:lnTo>
                    <a:pt x="423" y="1315"/>
                  </a:lnTo>
                  <a:lnTo>
                    <a:pt x="493" y="1244"/>
                  </a:lnTo>
                  <a:lnTo>
                    <a:pt x="271" y="820"/>
                  </a:lnTo>
                  <a:lnTo>
                    <a:pt x="0" y="615"/>
                  </a:lnTo>
                  <a:lnTo>
                    <a:pt x="7" y="612"/>
                  </a:lnTo>
                  <a:lnTo>
                    <a:pt x="54" y="435"/>
                  </a:lnTo>
                  <a:lnTo>
                    <a:pt x="469" y="385"/>
                  </a:lnTo>
                  <a:lnTo>
                    <a:pt x="729" y="454"/>
                  </a:lnTo>
                  <a:lnTo>
                    <a:pt x="900" y="422"/>
                  </a:lnTo>
                  <a:lnTo>
                    <a:pt x="1173" y="717"/>
                  </a:lnTo>
                  <a:lnTo>
                    <a:pt x="1325" y="672"/>
                  </a:lnTo>
                  <a:lnTo>
                    <a:pt x="1320" y="547"/>
                  </a:lnTo>
                  <a:lnTo>
                    <a:pt x="1348" y="477"/>
                  </a:lnTo>
                  <a:lnTo>
                    <a:pt x="1510" y="417"/>
                  </a:lnTo>
                  <a:lnTo>
                    <a:pt x="1565" y="524"/>
                  </a:lnTo>
                  <a:lnTo>
                    <a:pt x="1677" y="459"/>
                  </a:lnTo>
                  <a:lnTo>
                    <a:pt x="1773" y="477"/>
                  </a:lnTo>
                  <a:lnTo>
                    <a:pt x="1857" y="320"/>
                  </a:lnTo>
                  <a:lnTo>
                    <a:pt x="1777" y="246"/>
                  </a:lnTo>
                  <a:lnTo>
                    <a:pt x="1758" y="248"/>
                  </a:lnTo>
                  <a:lnTo>
                    <a:pt x="1767" y="126"/>
                  </a:lnTo>
                  <a:lnTo>
                    <a:pt x="2053" y="0"/>
                  </a:lnTo>
                  <a:lnTo>
                    <a:pt x="2135" y="242"/>
                  </a:lnTo>
                  <a:lnTo>
                    <a:pt x="2404" y="466"/>
                  </a:lnTo>
                  <a:lnTo>
                    <a:pt x="2484" y="404"/>
                  </a:lnTo>
                  <a:lnTo>
                    <a:pt x="2538" y="484"/>
                  </a:lnTo>
                  <a:lnTo>
                    <a:pt x="2556" y="601"/>
                  </a:lnTo>
                  <a:lnTo>
                    <a:pt x="2655" y="681"/>
                  </a:lnTo>
                  <a:lnTo>
                    <a:pt x="2943" y="717"/>
                  </a:lnTo>
                  <a:lnTo>
                    <a:pt x="2943" y="583"/>
                  </a:lnTo>
                  <a:lnTo>
                    <a:pt x="3167" y="565"/>
                  </a:lnTo>
                  <a:lnTo>
                    <a:pt x="3211" y="663"/>
                  </a:lnTo>
                  <a:lnTo>
                    <a:pt x="3562" y="601"/>
                  </a:lnTo>
                  <a:lnTo>
                    <a:pt x="3562" y="709"/>
                  </a:lnTo>
                  <a:lnTo>
                    <a:pt x="3921" y="853"/>
                  </a:lnTo>
                  <a:lnTo>
                    <a:pt x="4047" y="807"/>
                  </a:lnTo>
                  <a:lnTo>
                    <a:pt x="4084" y="820"/>
                  </a:lnTo>
                  <a:lnTo>
                    <a:pt x="4036" y="868"/>
                  </a:lnTo>
                  <a:lnTo>
                    <a:pt x="4122" y="949"/>
                  </a:lnTo>
                  <a:lnTo>
                    <a:pt x="4116" y="1004"/>
                  </a:lnTo>
                  <a:lnTo>
                    <a:pt x="4011" y="1078"/>
                  </a:lnTo>
                  <a:lnTo>
                    <a:pt x="3936" y="1195"/>
                  </a:lnTo>
                  <a:lnTo>
                    <a:pt x="3967" y="1294"/>
                  </a:lnTo>
                  <a:lnTo>
                    <a:pt x="3930" y="1312"/>
                  </a:lnTo>
                  <a:lnTo>
                    <a:pt x="3918" y="1375"/>
                  </a:lnTo>
                  <a:lnTo>
                    <a:pt x="3863" y="1399"/>
                  </a:lnTo>
                  <a:lnTo>
                    <a:pt x="3838" y="1356"/>
                  </a:lnTo>
                  <a:lnTo>
                    <a:pt x="3813" y="1387"/>
                  </a:lnTo>
                  <a:lnTo>
                    <a:pt x="3757" y="1375"/>
                  </a:lnTo>
                  <a:lnTo>
                    <a:pt x="3714" y="1436"/>
                  </a:lnTo>
                  <a:lnTo>
                    <a:pt x="3757" y="1479"/>
                  </a:lnTo>
                  <a:lnTo>
                    <a:pt x="3591" y="1732"/>
                  </a:lnTo>
                  <a:lnTo>
                    <a:pt x="3492" y="1764"/>
                  </a:lnTo>
                  <a:lnTo>
                    <a:pt x="3430" y="1628"/>
                  </a:lnTo>
                  <a:lnTo>
                    <a:pt x="3331" y="1628"/>
                  </a:lnTo>
                  <a:lnTo>
                    <a:pt x="3288" y="1677"/>
                  </a:lnTo>
                  <a:lnTo>
                    <a:pt x="3153" y="1579"/>
                  </a:lnTo>
                  <a:lnTo>
                    <a:pt x="3096" y="1616"/>
                  </a:lnTo>
                  <a:lnTo>
                    <a:pt x="3041" y="1677"/>
                  </a:lnTo>
                  <a:lnTo>
                    <a:pt x="2998" y="1702"/>
                  </a:lnTo>
                  <a:lnTo>
                    <a:pt x="3102" y="1776"/>
                  </a:lnTo>
                  <a:lnTo>
                    <a:pt x="3078" y="1863"/>
                  </a:lnTo>
                  <a:lnTo>
                    <a:pt x="3041" y="1869"/>
                  </a:lnTo>
                  <a:lnTo>
                    <a:pt x="2917" y="1968"/>
                  </a:lnTo>
                  <a:lnTo>
                    <a:pt x="2961" y="2091"/>
                  </a:lnTo>
                  <a:lnTo>
                    <a:pt x="3084" y="2128"/>
                  </a:lnTo>
                  <a:lnTo>
                    <a:pt x="3115" y="2289"/>
                  </a:lnTo>
                  <a:lnTo>
                    <a:pt x="3220" y="2295"/>
                  </a:lnTo>
                  <a:lnTo>
                    <a:pt x="3204" y="2372"/>
                  </a:lnTo>
                  <a:lnTo>
                    <a:pt x="3085" y="2535"/>
                  </a:lnTo>
                  <a:lnTo>
                    <a:pt x="3085" y="2563"/>
                  </a:lnTo>
                  <a:lnTo>
                    <a:pt x="3287" y="2660"/>
                  </a:lnTo>
                  <a:lnTo>
                    <a:pt x="3373" y="2764"/>
                  </a:lnTo>
                  <a:lnTo>
                    <a:pt x="3205" y="2829"/>
                  </a:lnTo>
                  <a:lnTo>
                    <a:pt x="2952" y="2821"/>
                  </a:lnTo>
                  <a:close/>
                </a:path>
              </a:pathLst>
            </a:custGeom>
            <a:solidFill>
              <a:srgbClr val="898989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635375" y="2595563"/>
              <a:ext cx="1646238" cy="1414462"/>
            </a:xfrm>
            <a:custGeom>
              <a:avLst/>
              <a:gdLst/>
              <a:ahLst/>
              <a:cxnLst>
                <a:cxn ang="0">
                  <a:pos x="1296" y="182"/>
                </a:cxn>
                <a:cxn ang="0">
                  <a:pos x="1556" y="934"/>
                </a:cxn>
                <a:cxn ang="0">
                  <a:pos x="2149" y="870"/>
                </a:cxn>
                <a:cxn ang="0">
                  <a:pos x="2218" y="886"/>
                </a:cxn>
                <a:cxn ang="0">
                  <a:pos x="2251" y="904"/>
                </a:cxn>
                <a:cxn ang="0">
                  <a:pos x="2268" y="922"/>
                </a:cxn>
                <a:cxn ang="0">
                  <a:pos x="2280" y="942"/>
                </a:cxn>
                <a:cxn ang="0">
                  <a:pos x="2285" y="963"/>
                </a:cxn>
                <a:cxn ang="0">
                  <a:pos x="2284" y="987"/>
                </a:cxn>
                <a:cxn ang="0">
                  <a:pos x="2275" y="1011"/>
                </a:cxn>
                <a:cxn ang="0">
                  <a:pos x="2260" y="1038"/>
                </a:cxn>
                <a:cxn ang="0">
                  <a:pos x="2056" y="1210"/>
                </a:cxn>
                <a:cxn ang="0">
                  <a:pos x="2395" y="1463"/>
                </a:cxn>
                <a:cxn ang="0">
                  <a:pos x="2533" y="1672"/>
                </a:cxn>
                <a:cxn ang="0">
                  <a:pos x="3221" y="1492"/>
                </a:cxn>
                <a:cxn ang="0">
                  <a:pos x="3517" y="1781"/>
                </a:cxn>
                <a:cxn ang="0">
                  <a:pos x="3366" y="2180"/>
                </a:cxn>
                <a:cxn ang="0">
                  <a:pos x="3727" y="2347"/>
                </a:cxn>
                <a:cxn ang="0">
                  <a:pos x="3800" y="2461"/>
                </a:cxn>
                <a:cxn ang="0">
                  <a:pos x="3866" y="2572"/>
                </a:cxn>
                <a:cxn ang="0">
                  <a:pos x="3922" y="2681"/>
                </a:cxn>
                <a:cxn ang="0">
                  <a:pos x="3968" y="2791"/>
                </a:cxn>
                <a:cxn ang="0">
                  <a:pos x="4006" y="2896"/>
                </a:cxn>
                <a:cxn ang="0">
                  <a:pos x="4169" y="3201"/>
                </a:cxn>
                <a:cxn ang="0">
                  <a:pos x="4501" y="3073"/>
                </a:cxn>
                <a:cxn ang="0">
                  <a:pos x="4420" y="2456"/>
                </a:cxn>
                <a:cxn ang="0">
                  <a:pos x="4657" y="2433"/>
                </a:cxn>
                <a:cxn ang="0">
                  <a:pos x="5189" y="2883"/>
                </a:cxn>
                <a:cxn ang="0">
                  <a:pos x="5114" y="3206"/>
                </a:cxn>
                <a:cxn ang="0">
                  <a:pos x="4832" y="3262"/>
                </a:cxn>
                <a:cxn ang="0">
                  <a:pos x="4594" y="3351"/>
                </a:cxn>
                <a:cxn ang="0">
                  <a:pos x="4345" y="3586"/>
                </a:cxn>
                <a:cxn ang="0">
                  <a:pos x="4444" y="3988"/>
                </a:cxn>
                <a:cxn ang="0">
                  <a:pos x="4276" y="4152"/>
                </a:cxn>
                <a:cxn ang="0">
                  <a:pos x="4060" y="4457"/>
                </a:cxn>
                <a:cxn ang="0">
                  <a:pos x="3655" y="4224"/>
                </a:cxn>
                <a:cxn ang="0">
                  <a:pos x="3252" y="3982"/>
                </a:cxn>
                <a:cxn ang="0">
                  <a:pos x="2875" y="3988"/>
                </a:cxn>
                <a:cxn ang="0">
                  <a:pos x="2669" y="3838"/>
                </a:cxn>
                <a:cxn ang="0">
                  <a:pos x="2483" y="3640"/>
                </a:cxn>
                <a:cxn ang="0">
                  <a:pos x="2765" y="3681"/>
                </a:cxn>
                <a:cxn ang="0">
                  <a:pos x="2927" y="3238"/>
                </a:cxn>
                <a:cxn ang="0">
                  <a:pos x="3047" y="2711"/>
                </a:cxn>
                <a:cxn ang="0">
                  <a:pos x="2627" y="2230"/>
                </a:cxn>
                <a:cxn ang="0">
                  <a:pos x="1943" y="1768"/>
                </a:cxn>
                <a:cxn ang="0">
                  <a:pos x="1166" y="1583"/>
                </a:cxn>
                <a:cxn ang="0">
                  <a:pos x="520" y="1519"/>
                </a:cxn>
                <a:cxn ang="0">
                  <a:pos x="22" y="703"/>
                </a:cxn>
                <a:cxn ang="0">
                  <a:pos x="956" y="224"/>
                </a:cxn>
                <a:cxn ang="0">
                  <a:pos x="1008" y="3"/>
                </a:cxn>
              </a:cxnLst>
              <a:rect l="0" t="0" r="r" b="b"/>
              <a:pathLst>
                <a:path w="5189" h="4457">
                  <a:moveTo>
                    <a:pt x="1008" y="3"/>
                  </a:moveTo>
                  <a:lnTo>
                    <a:pt x="1309" y="42"/>
                  </a:lnTo>
                  <a:lnTo>
                    <a:pt x="1296" y="182"/>
                  </a:lnTo>
                  <a:lnTo>
                    <a:pt x="1346" y="306"/>
                  </a:lnTo>
                  <a:lnTo>
                    <a:pt x="1325" y="609"/>
                  </a:lnTo>
                  <a:lnTo>
                    <a:pt x="1556" y="934"/>
                  </a:lnTo>
                  <a:lnTo>
                    <a:pt x="1636" y="1000"/>
                  </a:lnTo>
                  <a:lnTo>
                    <a:pt x="1795" y="862"/>
                  </a:lnTo>
                  <a:lnTo>
                    <a:pt x="2149" y="870"/>
                  </a:lnTo>
                  <a:lnTo>
                    <a:pt x="2174" y="873"/>
                  </a:lnTo>
                  <a:lnTo>
                    <a:pt x="2197" y="879"/>
                  </a:lnTo>
                  <a:lnTo>
                    <a:pt x="2218" y="886"/>
                  </a:lnTo>
                  <a:lnTo>
                    <a:pt x="2236" y="895"/>
                  </a:lnTo>
                  <a:lnTo>
                    <a:pt x="2244" y="900"/>
                  </a:lnTo>
                  <a:lnTo>
                    <a:pt x="2251" y="904"/>
                  </a:lnTo>
                  <a:lnTo>
                    <a:pt x="2257" y="910"/>
                  </a:lnTo>
                  <a:lnTo>
                    <a:pt x="2263" y="916"/>
                  </a:lnTo>
                  <a:lnTo>
                    <a:pt x="2268" y="922"/>
                  </a:lnTo>
                  <a:lnTo>
                    <a:pt x="2273" y="928"/>
                  </a:lnTo>
                  <a:lnTo>
                    <a:pt x="2276" y="936"/>
                  </a:lnTo>
                  <a:lnTo>
                    <a:pt x="2280" y="942"/>
                  </a:lnTo>
                  <a:lnTo>
                    <a:pt x="2282" y="949"/>
                  </a:lnTo>
                  <a:lnTo>
                    <a:pt x="2284" y="956"/>
                  </a:lnTo>
                  <a:lnTo>
                    <a:pt x="2285" y="963"/>
                  </a:lnTo>
                  <a:lnTo>
                    <a:pt x="2285" y="972"/>
                  </a:lnTo>
                  <a:lnTo>
                    <a:pt x="2285" y="979"/>
                  </a:lnTo>
                  <a:lnTo>
                    <a:pt x="2284" y="987"/>
                  </a:lnTo>
                  <a:lnTo>
                    <a:pt x="2281" y="994"/>
                  </a:lnTo>
                  <a:lnTo>
                    <a:pt x="2279" y="1003"/>
                  </a:lnTo>
                  <a:lnTo>
                    <a:pt x="2275" y="1011"/>
                  </a:lnTo>
                  <a:lnTo>
                    <a:pt x="2270" y="1020"/>
                  </a:lnTo>
                  <a:lnTo>
                    <a:pt x="2266" y="1028"/>
                  </a:lnTo>
                  <a:lnTo>
                    <a:pt x="2260" y="1038"/>
                  </a:lnTo>
                  <a:lnTo>
                    <a:pt x="2246" y="1054"/>
                  </a:lnTo>
                  <a:lnTo>
                    <a:pt x="2230" y="1072"/>
                  </a:lnTo>
                  <a:lnTo>
                    <a:pt x="2056" y="1210"/>
                  </a:lnTo>
                  <a:lnTo>
                    <a:pt x="2077" y="1268"/>
                  </a:lnTo>
                  <a:lnTo>
                    <a:pt x="2294" y="1433"/>
                  </a:lnTo>
                  <a:lnTo>
                    <a:pt x="2395" y="1463"/>
                  </a:lnTo>
                  <a:lnTo>
                    <a:pt x="2440" y="1514"/>
                  </a:lnTo>
                  <a:lnTo>
                    <a:pt x="2402" y="1579"/>
                  </a:lnTo>
                  <a:lnTo>
                    <a:pt x="2533" y="1672"/>
                  </a:lnTo>
                  <a:lnTo>
                    <a:pt x="2939" y="1738"/>
                  </a:lnTo>
                  <a:lnTo>
                    <a:pt x="3047" y="1681"/>
                  </a:lnTo>
                  <a:lnTo>
                    <a:pt x="3221" y="1492"/>
                  </a:lnTo>
                  <a:lnTo>
                    <a:pt x="3460" y="1507"/>
                  </a:lnTo>
                  <a:lnTo>
                    <a:pt x="3560" y="1672"/>
                  </a:lnTo>
                  <a:lnTo>
                    <a:pt x="3517" y="1781"/>
                  </a:lnTo>
                  <a:lnTo>
                    <a:pt x="3524" y="1882"/>
                  </a:lnTo>
                  <a:lnTo>
                    <a:pt x="3344" y="2013"/>
                  </a:lnTo>
                  <a:lnTo>
                    <a:pt x="3366" y="2180"/>
                  </a:lnTo>
                  <a:lnTo>
                    <a:pt x="3583" y="2331"/>
                  </a:lnTo>
                  <a:lnTo>
                    <a:pt x="3700" y="2308"/>
                  </a:lnTo>
                  <a:lnTo>
                    <a:pt x="3727" y="2347"/>
                  </a:lnTo>
                  <a:lnTo>
                    <a:pt x="3752" y="2385"/>
                  </a:lnTo>
                  <a:lnTo>
                    <a:pt x="3776" y="2422"/>
                  </a:lnTo>
                  <a:lnTo>
                    <a:pt x="3800" y="2461"/>
                  </a:lnTo>
                  <a:lnTo>
                    <a:pt x="3823" y="2498"/>
                  </a:lnTo>
                  <a:lnTo>
                    <a:pt x="3845" y="2535"/>
                  </a:lnTo>
                  <a:lnTo>
                    <a:pt x="3866" y="2572"/>
                  </a:lnTo>
                  <a:lnTo>
                    <a:pt x="3886" y="2609"/>
                  </a:lnTo>
                  <a:lnTo>
                    <a:pt x="3905" y="2645"/>
                  </a:lnTo>
                  <a:lnTo>
                    <a:pt x="3922" y="2681"/>
                  </a:lnTo>
                  <a:lnTo>
                    <a:pt x="3938" y="2719"/>
                  </a:lnTo>
                  <a:lnTo>
                    <a:pt x="3954" y="2755"/>
                  </a:lnTo>
                  <a:lnTo>
                    <a:pt x="3968" y="2791"/>
                  </a:lnTo>
                  <a:lnTo>
                    <a:pt x="3983" y="2825"/>
                  </a:lnTo>
                  <a:lnTo>
                    <a:pt x="3995" y="2861"/>
                  </a:lnTo>
                  <a:lnTo>
                    <a:pt x="4006" y="2896"/>
                  </a:lnTo>
                  <a:lnTo>
                    <a:pt x="3979" y="3019"/>
                  </a:lnTo>
                  <a:lnTo>
                    <a:pt x="4128" y="3093"/>
                  </a:lnTo>
                  <a:lnTo>
                    <a:pt x="4169" y="3201"/>
                  </a:lnTo>
                  <a:lnTo>
                    <a:pt x="4373" y="3236"/>
                  </a:lnTo>
                  <a:lnTo>
                    <a:pt x="4358" y="3100"/>
                  </a:lnTo>
                  <a:lnTo>
                    <a:pt x="4501" y="3073"/>
                  </a:lnTo>
                  <a:lnTo>
                    <a:pt x="4542" y="2903"/>
                  </a:lnTo>
                  <a:lnTo>
                    <a:pt x="4373" y="2768"/>
                  </a:lnTo>
                  <a:lnTo>
                    <a:pt x="4420" y="2456"/>
                  </a:lnTo>
                  <a:lnTo>
                    <a:pt x="4468" y="2415"/>
                  </a:lnTo>
                  <a:lnTo>
                    <a:pt x="4583" y="2469"/>
                  </a:lnTo>
                  <a:lnTo>
                    <a:pt x="4657" y="2433"/>
                  </a:lnTo>
                  <a:lnTo>
                    <a:pt x="4660" y="2489"/>
                  </a:lnTo>
                  <a:lnTo>
                    <a:pt x="5176" y="2757"/>
                  </a:lnTo>
                  <a:lnTo>
                    <a:pt x="5189" y="2883"/>
                  </a:lnTo>
                  <a:lnTo>
                    <a:pt x="5081" y="2981"/>
                  </a:lnTo>
                  <a:lnTo>
                    <a:pt x="5147" y="3127"/>
                  </a:lnTo>
                  <a:lnTo>
                    <a:pt x="5114" y="3206"/>
                  </a:lnTo>
                  <a:lnTo>
                    <a:pt x="5016" y="3215"/>
                  </a:lnTo>
                  <a:lnTo>
                    <a:pt x="4871" y="3230"/>
                  </a:lnTo>
                  <a:lnTo>
                    <a:pt x="4832" y="3262"/>
                  </a:lnTo>
                  <a:lnTo>
                    <a:pt x="4861" y="3370"/>
                  </a:lnTo>
                  <a:lnTo>
                    <a:pt x="4645" y="3380"/>
                  </a:lnTo>
                  <a:lnTo>
                    <a:pt x="4594" y="3351"/>
                  </a:lnTo>
                  <a:lnTo>
                    <a:pt x="4426" y="3343"/>
                  </a:lnTo>
                  <a:lnTo>
                    <a:pt x="4421" y="3441"/>
                  </a:lnTo>
                  <a:lnTo>
                    <a:pt x="4345" y="3586"/>
                  </a:lnTo>
                  <a:lnTo>
                    <a:pt x="4500" y="3689"/>
                  </a:lnTo>
                  <a:lnTo>
                    <a:pt x="4384" y="3872"/>
                  </a:lnTo>
                  <a:lnTo>
                    <a:pt x="4444" y="3988"/>
                  </a:lnTo>
                  <a:lnTo>
                    <a:pt x="4294" y="3993"/>
                  </a:lnTo>
                  <a:lnTo>
                    <a:pt x="4182" y="4044"/>
                  </a:lnTo>
                  <a:lnTo>
                    <a:pt x="4276" y="4152"/>
                  </a:lnTo>
                  <a:lnTo>
                    <a:pt x="4190" y="4312"/>
                  </a:lnTo>
                  <a:lnTo>
                    <a:pt x="4060" y="4323"/>
                  </a:lnTo>
                  <a:lnTo>
                    <a:pt x="4060" y="4457"/>
                  </a:lnTo>
                  <a:lnTo>
                    <a:pt x="3772" y="4421"/>
                  </a:lnTo>
                  <a:lnTo>
                    <a:pt x="3673" y="4341"/>
                  </a:lnTo>
                  <a:lnTo>
                    <a:pt x="3655" y="4224"/>
                  </a:lnTo>
                  <a:lnTo>
                    <a:pt x="3601" y="4144"/>
                  </a:lnTo>
                  <a:lnTo>
                    <a:pt x="3521" y="4206"/>
                  </a:lnTo>
                  <a:lnTo>
                    <a:pt x="3252" y="3982"/>
                  </a:lnTo>
                  <a:lnTo>
                    <a:pt x="3170" y="3740"/>
                  </a:lnTo>
                  <a:lnTo>
                    <a:pt x="2884" y="3866"/>
                  </a:lnTo>
                  <a:lnTo>
                    <a:pt x="2875" y="3988"/>
                  </a:lnTo>
                  <a:lnTo>
                    <a:pt x="2894" y="3986"/>
                  </a:lnTo>
                  <a:lnTo>
                    <a:pt x="2807" y="3995"/>
                  </a:lnTo>
                  <a:lnTo>
                    <a:pt x="2669" y="3838"/>
                  </a:lnTo>
                  <a:lnTo>
                    <a:pt x="2507" y="3820"/>
                  </a:lnTo>
                  <a:lnTo>
                    <a:pt x="2442" y="3733"/>
                  </a:lnTo>
                  <a:lnTo>
                    <a:pt x="2483" y="3640"/>
                  </a:lnTo>
                  <a:lnTo>
                    <a:pt x="2627" y="3737"/>
                  </a:lnTo>
                  <a:lnTo>
                    <a:pt x="2696" y="3737"/>
                  </a:lnTo>
                  <a:lnTo>
                    <a:pt x="2765" y="3681"/>
                  </a:lnTo>
                  <a:lnTo>
                    <a:pt x="2784" y="3501"/>
                  </a:lnTo>
                  <a:lnTo>
                    <a:pt x="2950" y="3344"/>
                  </a:lnTo>
                  <a:lnTo>
                    <a:pt x="2927" y="3238"/>
                  </a:lnTo>
                  <a:lnTo>
                    <a:pt x="3098" y="3099"/>
                  </a:lnTo>
                  <a:lnTo>
                    <a:pt x="3144" y="2854"/>
                  </a:lnTo>
                  <a:lnTo>
                    <a:pt x="3047" y="2711"/>
                  </a:lnTo>
                  <a:lnTo>
                    <a:pt x="3011" y="2517"/>
                  </a:lnTo>
                  <a:lnTo>
                    <a:pt x="2761" y="2185"/>
                  </a:lnTo>
                  <a:lnTo>
                    <a:pt x="2627" y="2230"/>
                  </a:lnTo>
                  <a:lnTo>
                    <a:pt x="2206" y="1916"/>
                  </a:lnTo>
                  <a:lnTo>
                    <a:pt x="2118" y="1685"/>
                  </a:lnTo>
                  <a:lnTo>
                    <a:pt x="1943" y="1768"/>
                  </a:lnTo>
                  <a:lnTo>
                    <a:pt x="1578" y="1541"/>
                  </a:lnTo>
                  <a:lnTo>
                    <a:pt x="1416" y="1634"/>
                  </a:lnTo>
                  <a:lnTo>
                    <a:pt x="1166" y="1583"/>
                  </a:lnTo>
                  <a:lnTo>
                    <a:pt x="972" y="1708"/>
                  </a:lnTo>
                  <a:lnTo>
                    <a:pt x="842" y="1721"/>
                  </a:lnTo>
                  <a:lnTo>
                    <a:pt x="520" y="1519"/>
                  </a:lnTo>
                  <a:lnTo>
                    <a:pt x="46" y="1425"/>
                  </a:lnTo>
                  <a:lnTo>
                    <a:pt x="0" y="817"/>
                  </a:lnTo>
                  <a:lnTo>
                    <a:pt x="22" y="703"/>
                  </a:lnTo>
                  <a:lnTo>
                    <a:pt x="193" y="645"/>
                  </a:lnTo>
                  <a:lnTo>
                    <a:pt x="450" y="439"/>
                  </a:lnTo>
                  <a:lnTo>
                    <a:pt x="956" y="224"/>
                  </a:lnTo>
                  <a:lnTo>
                    <a:pt x="935" y="75"/>
                  </a:lnTo>
                  <a:lnTo>
                    <a:pt x="1007" y="0"/>
                  </a:lnTo>
                  <a:lnTo>
                    <a:pt x="1008" y="3"/>
                  </a:lnTo>
                  <a:close/>
                </a:path>
              </a:pathLst>
            </a:custGeom>
            <a:solidFill>
              <a:srgbClr val="B2B3B3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3111500" y="3038475"/>
              <a:ext cx="1520825" cy="1093788"/>
            </a:xfrm>
            <a:custGeom>
              <a:avLst/>
              <a:gdLst/>
              <a:ahLst/>
              <a:cxnLst>
                <a:cxn ang="0">
                  <a:pos x="4695" y="1317"/>
                </a:cxn>
                <a:cxn ang="0">
                  <a:pos x="4409" y="791"/>
                </a:cxn>
                <a:cxn ang="0">
                  <a:pos x="3854" y="522"/>
                </a:cxn>
                <a:cxn ang="0">
                  <a:pos x="3591" y="374"/>
                </a:cxn>
                <a:cxn ang="0">
                  <a:pos x="3064" y="240"/>
                </a:cxn>
                <a:cxn ang="0">
                  <a:pos x="2620" y="314"/>
                </a:cxn>
                <a:cxn ang="0">
                  <a:pos x="2168" y="125"/>
                </a:cxn>
                <a:cxn ang="0">
                  <a:pos x="1511" y="42"/>
                </a:cxn>
                <a:cxn ang="0">
                  <a:pos x="443" y="332"/>
                </a:cxn>
                <a:cxn ang="0">
                  <a:pos x="744" y="794"/>
                </a:cxn>
                <a:cxn ang="0">
                  <a:pos x="513" y="1003"/>
                </a:cxn>
                <a:cxn ang="0">
                  <a:pos x="596" y="1141"/>
                </a:cxn>
                <a:cxn ang="0">
                  <a:pos x="374" y="1280"/>
                </a:cxn>
                <a:cxn ang="0">
                  <a:pos x="93" y="1331"/>
                </a:cxn>
                <a:cxn ang="0">
                  <a:pos x="120" y="1645"/>
                </a:cxn>
                <a:cxn ang="0">
                  <a:pos x="0" y="1877"/>
                </a:cxn>
                <a:cxn ang="0">
                  <a:pos x="291" y="2601"/>
                </a:cxn>
                <a:cxn ang="0">
                  <a:pos x="924" y="2883"/>
                </a:cxn>
                <a:cxn ang="0">
                  <a:pos x="2033" y="3216"/>
                </a:cxn>
                <a:cxn ang="0">
                  <a:pos x="2458" y="3447"/>
                </a:cxn>
                <a:cxn ang="0">
                  <a:pos x="2699" y="2998"/>
                </a:cxn>
                <a:cxn ang="0">
                  <a:pos x="2819" y="2781"/>
                </a:cxn>
                <a:cxn ang="0">
                  <a:pos x="3494" y="2800"/>
                </a:cxn>
                <a:cxn ang="0">
                  <a:pos x="3938" y="3063"/>
                </a:cxn>
                <a:cxn ang="0">
                  <a:pos x="4085" y="2893"/>
                </a:cxn>
                <a:cxn ang="0">
                  <a:pos x="4275" y="2763"/>
                </a:cxn>
                <a:cxn ang="0">
                  <a:pos x="4442" y="2805"/>
                </a:cxn>
                <a:cxn ang="0">
                  <a:pos x="4622" y="2666"/>
                </a:cxn>
                <a:cxn ang="0">
                  <a:pos x="4455" y="2601"/>
                </a:cxn>
                <a:cxn ang="0">
                  <a:pos x="4155" y="2426"/>
                </a:cxn>
                <a:cxn ang="0">
                  <a:pos x="4131" y="2246"/>
                </a:cxn>
                <a:cxn ang="0">
                  <a:pos x="4344" y="2343"/>
                </a:cxn>
                <a:cxn ang="0">
                  <a:pos x="4432" y="2107"/>
                </a:cxn>
                <a:cxn ang="0">
                  <a:pos x="4575" y="1844"/>
                </a:cxn>
                <a:cxn ang="0">
                  <a:pos x="4792" y="1460"/>
                </a:cxn>
              </a:cxnLst>
              <a:rect l="0" t="0" r="r" b="b"/>
              <a:pathLst>
                <a:path w="4792" h="3447">
                  <a:moveTo>
                    <a:pt x="4792" y="1460"/>
                  </a:moveTo>
                  <a:lnTo>
                    <a:pt x="4695" y="1317"/>
                  </a:lnTo>
                  <a:lnTo>
                    <a:pt x="4659" y="1123"/>
                  </a:lnTo>
                  <a:lnTo>
                    <a:pt x="4409" y="791"/>
                  </a:lnTo>
                  <a:lnTo>
                    <a:pt x="4275" y="836"/>
                  </a:lnTo>
                  <a:lnTo>
                    <a:pt x="3854" y="522"/>
                  </a:lnTo>
                  <a:lnTo>
                    <a:pt x="3766" y="291"/>
                  </a:lnTo>
                  <a:lnTo>
                    <a:pt x="3591" y="374"/>
                  </a:lnTo>
                  <a:lnTo>
                    <a:pt x="3226" y="147"/>
                  </a:lnTo>
                  <a:lnTo>
                    <a:pt x="3064" y="240"/>
                  </a:lnTo>
                  <a:lnTo>
                    <a:pt x="2814" y="189"/>
                  </a:lnTo>
                  <a:lnTo>
                    <a:pt x="2620" y="314"/>
                  </a:lnTo>
                  <a:lnTo>
                    <a:pt x="2490" y="327"/>
                  </a:lnTo>
                  <a:lnTo>
                    <a:pt x="2168" y="125"/>
                  </a:lnTo>
                  <a:lnTo>
                    <a:pt x="1539" y="0"/>
                  </a:lnTo>
                  <a:lnTo>
                    <a:pt x="1511" y="42"/>
                  </a:lnTo>
                  <a:lnTo>
                    <a:pt x="605" y="217"/>
                  </a:lnTo>
                  <a:lnTo>
                    <a:pt x="443" y="332"/>
                  </a:lnTo>
                  <a:lnTo>
                    <a:pt x="480" y="564"/>
                  </a:lnTo>
                  <a:lnTo>
                    <a:pt x="744" y="794"/>
                  </a:lnTo>
                  <a:lnTo>
                    <a:pt x="652" y="919"/>
                  </a:lnTo>
                  <a:lnTo>
                    <a:pt x="513" y="1003"/>
                  </a:lnTo>
                  <a:lnTo>
                    <a:pt x="527" y="1128"/>
                  </a:lnTo>
                  <a:lnTo>
                    <a:pt x="596" y="1141"/>
                  </a:lnTo>
                  <a:lnTo>
                    <a:pt x="642" y="1188"/>
                  </a:lnTo>
                  <a:lnTo>
                    <a:pt x="374" y="1280"/>
                  </a:lnTo>
                  <a:lnTo>
                    <a:pt x="221" y="1229"/>
                  </a:lnTo>
                  <a:lnTo>
                    <a:pt x="93" y="1331"/>
                  </a:lnTo>
                  <a:lnTo>
                    <a:pt x="189" y="1433"/>
                  </a:lnTo>
                  <a:lnTo>
                    <a:pt x="120" y="1645"/>
                  </a:lnTo>
                  <a:lnTo>
                    <a:pt x="106" y="1825"/>
                  </a:lnTo>
                  <a:lnTo>
                    <a:pt x="0" y="1877"/>
                  </a:lnTo>
                  <a:lnTo>
                    <a:pt x="0" y="2037"/>
                  </a:lnTo>
                  <a:lnTo>
                    <a:pt x="291" y="2601"/>
                  </a:lnTo>
                  <a:lnTo>
                    <a:pt x="716" y="2703"/>
                  </a:lnTo>
                  <a:lnTo>
                    <a:pt x="924" y="2883"/>
                  </a:lnTo>
                  <a:lnTo>
                    <a:pt x="1788" y="3008"/>
                  </a:lnTo>
                  <a:lnTo>
                    <a:pt x="2033" y="3216"/>
                  </a:lnTo>
                  <a:lnTo>
                    <a:pt x="2075" y="3364"/>
                  </a:lnTo>
                  <a:lnTo>
                    <a:pt x="2458" y="3447"/>
                  </a:lnTo>
                  <a:lnTo>
                    <a:pt x="2694" y="3142"/>
                  </a:lnTo>
                  <a:lnTo>
                    <a:pt x="2699" y="2998"/>
                  </a:lnTo>
                  <a:lnTo>
                    <a:pt x="2772" y="2958"/>
                  </a:lnTo>
                  <a:lnTo>
                    <a:pt x="2819" y="2781"/>
                  </a:lnTo>
                  <a:lnTo>
                    <a:pt x="3234" y="2731"/>
                  </a:lnTo>
                  <a:lnTo>
                    <a:pt x="3494" y="2800"/>
                  </a:lnTo>
                  <a:lnTo>
                    <a:pt x="3665" y="2768"/>
                  </a:lnTo>
                  <a:lnTo>
                    <a:pt x="3938" y="3063"/>
                  </a:lnTo>
                  <a:lnTo>
                    <a:pt x="4090" y="3018"/>
                  </a:lnTo>
                  <a:lnTo>
                    <a:pt x="4085" y="2893"/>
                  </a:lnTo>
                  <a:lnTo>
                    <a:pt x="4113" y="2823"/>
                  </a:lnTo>
                  <a:lnTo>
                    <a:pt x="4275" y="2763"/>
                  </a:lnTo>
                  <a:lnTo>
                    <a:pt x="4330" y="2870"/>
                  </a:lnTo>
                  <a:lnTo>
                    <a:pt x="4442" y="2805"/>
                  </a:lnTo>
                  <a:lnTo>
                    <a:pt x="4538" y="2823"/>
                  </a:lnTo>
                  <a:lnTo>
                    <a:pt x="4622" y="2666"/>
                  </a:lnTo>
                  <a:lnTo>
                    <a:pt x="4542" y="2592"/>
                  </a:lnTo>
                  <a:lnTo>
                    <a:pt x="4455" y="2601"/>
                  </a:lnTo>
                  <a:lnTo>
                    <a:pt x="4317" y="2444"/>
                  </a:lnTo>
                  <a:lnTo>
                    <a:pt x="4155" y="2426"/>
                  </a:lnTo>
                  <a:lnTo>
                    <a:pt x="4090" y="2339"/>
                  </a:lnTo>
                  <a:lnTo>
                    <a:pt x="4131" y="2246"/>
                  </a:lnTo>
                  <a:lnTo>
                    <a:pt x="4275" y="2343"/>
                  </a:lnTo>
                  <a:lnTo>
                    <a:pt x="4344" y="2343"/>
                  </a:lnTo>
                  <a:lnTo>
                    <a:pt x="4413" y="2287"/>
                  </a:lnTo>
                  <a:lnTo>
                    <a:pt x="4432" y="2107"/>
                  </a:lnTo>
                  <a:lnTo>
                    <a:pt x="4598" y="1950"/>
                  </a:lnTo>
                  <a:lnTo>
                    <a:pt x="4575" y="1844"/>
                  </a:lnTo>
                  <a:lnTo>
                    <a:pt x="4746" y="1705"/>
                  </a:lnTo>
                  <a:lnTo>
                    <a:pt x="4792" y="1460"/>
                  </a:lnTo>
                  <a:close/>
                </a:path>
              </a:pathLst>
            </a:custGeom>
            <a:solidFill>
              <a:srgbClr val="D9DADA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5954713" y="2749550"/>
              <a:ext cx="284162" cy="314325"/>
            </a:xfrm>
            <a:custGeom>
              <a:avLst/>
              <a:gdLst/>
              <a:ahLst/>
              <a:cxnLst>
                <a:cxn ang="0">
                  <a:pos x="892" y="660"/>
                </a:cxn>
                <a:cxn ang="0">
                  <a:pos x="886" y="657"/>
                </a:cxn>
                <a:cxn ang="0">
                  <a:pos x="786" y="738"/>
                </a:cxn>
                <a:cxn ang="0">
                  <a:pos x="780" y="856"/>
                </a:cxn>
                <a:cxn ang="0">
                  <a:pos x="800" y="910"/>
                </a:cxn>
                <a:cxn ang="0">
                  <a:pos x="690" y="986"/>
                </a:cxn>
                <a:cxn ang="0">
                  <a:pos x="500" y="916"/>
                </a:cxn>
                <a:cxn ang="0">
                  <a:pos x="508" y="589"/>
                </a:cxn>
                <a:cxn ang="0">
                  <a:pos x="630" y="510"/>
                </a:cxn>
                <a:cxn ang="0">
                  <a:pos x="595" y="457"/>
                </a:cxn>
                <a:cxn ang="0">
                  <a:pos x="618" y="339"/>
                </a:cxn>
                <a:cxn ang="0">
                  <a:pos x="454" y="419"/>
                </a:cxn>
                <a:cxn ang="0">
                  <a:pos x="479" y="548"/>
                </a:cxn>
                <a:cxn ang="0">
                  <a:pos x="362" y="599"/>
                </a:cxn>
                <a:cxn ang="0">
                  <a:pos x="312" y="659"/>
                </a:cxn>
                <a:cxn ang="0">
                  <a:pos x="202" y="620"/>
                </a:cxn>
                <a:cxn ang="0">
                  <a:pos x="37" y="674"/>
                </a:cxn>
                <a:cxn ang="0">
                  <a:pos x="0" y="579"/>
                </a:cxn>
                <a:cxn ang="0">
                  <a:pos x="18" y="422"/>
                </a:cxn>
                <a:cxn ang="0">
                  <a:pos x="151" y="289"/>
                </a:cxn>
                <a:cxn ang="0">
                  <a:pos x="167" y="132"/>
                </a:cxn>
                <a:cxn ang="0">
                  <a:pos x="293" y="0"/>
                </a:cxn>
                <a:cxn ang="0">
                  <a:pos x="589" y="113"/>
                </a:cxn>
                <a:cxn ang="0">
                  <a:pos x="630" y="267"/>
                </a:cxn>
                <a:cxn ang="0">
                  <a:pos x="712" y="299"/>
                </a:cxn>
                <a:cxn ang="0">
                  <a:pos x="728" y="473"/>
                </a:cxn>
                <a:cxn ang="0">
                  <a:pos x="886" y="589"/>
                </a:cxn>
                <a:cxn ang="0">
                  <a:pos x="892" y="660"/>
                </a:cxn>
              </a:cxnLst>
              <a:rect l="0" t="0" r="r" b="b"/>
              <a:pathLst>
                <a:path w="892" h="986">
                  <a:moveTo>
                    <a:pt x="892" y="660"/>
                  </a:moveTo>
                  <a:lnTo>
                    <a:pt x="886" y="657"/>
                  </a:lnTo>
                  <a:lnTo>
                    <a:pt x="786" y="738"/>
                  </a:lnTo>
                  <a:lnTo>
                    <a:pt x="780" y="856"/>
                  </a:lnTo>
                  <a:lnTo>
                    <a:pt x="800" y="910"/>
                  </a:lnTo>
                  <a:lnTo>
                    <a:pt x="690" y="986"/>
                  </a:lnTo>
                  <a:lnTo>
                    <a:pt x="500" y="916"/>
                  </a:lnTo>
                  <a:lnTo>
                    <a:pt x="508" y="589"/>
                  </a:lnTo>
                  <a:lnTo>
                    <a:pt x="630" y="510"/>
                  </a:lnTo>
                  <a:lnTo>
                    <a:pt x="595" y="457"/>
                  </a:lnTo>
                  <a:lnTo>
                    <a:pt x="618" y="339"/>
                  </a:lnTo>
                  <a:lnTo>
                    <a:pt x="454" y="419"/>
                  </a:lnTo>
                  <a:lnTo>
                    <a:pt x="479" y="548"/>
                  </a:lnTo>
                  <a:lnTo>
                    <a:pt x="362" y="599"/>
                  </a:lnTo>
                  <a:lnTo>
                    <a:pt x="312" y="659"/>
                  </a:lnTo>
                  <a:lnTo>
                    <a:pt x="202" y="620"/>
                  </a:lnTo>
                  <a:lnTo>
                    <a:pt x="37" y="674"/>
                  </a:lnTo>
                  <a:lnTo>
                    <a:pt x="0" y="579"/>
                  </a:lnTo>
                  <a:lnTo>
                    <a:pt x="18" y="422"/>
                  </a:lnTo>
                  <a:lnTo>
                    <a:pt x="151" y="289"/>
                  </a:lnTo>
                  <a:lnTo>
                    <a:pt x="167" y="132"/>
                  </a:lnTo>
                  <a:lnTo>
                    <a:pt x="293" y="0"/>
                  </a:lnTo>
                  <a:lnTo>
                    <a:pt x="589" y="113"/>
                  </a:lnTo>
                  <a:lnTo>
                    <a:pt x="630" y="267"/>
                  </a:lnTo>
                  <a:lnTo>
                    <a:pt x="712" y="299"/>
                  </a:lnTo>
                  <a:lnTo>
                    <a:pt x="728" y="473"/>
                  </a:lnTo>
                  <a:lnTo>
                    <a:pt x="886" y="589"/>
                  </a:lnTo>
                  <a:lnTo>
                    <a:pt x="892" y="660"/>
                  </a:lnTo>
                  <a:close/>
                </a:path>
              </a:pathLst>
            </a:custGeom>
            <a:solidFill>
              <a:srgbClr val="9D9E9E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4914900" y="4043363"/>
              <a:ext cx="574675" cy="546100"/>
            </a:xfrm>
            <a:custGeom>
              <a:avLst/>
              <a:gdLst/>
              <a:ahLst/>
              <a:cxnLst>
                <a:cxn ang="0">
                  <a:pos x="1167" y="0"/>
                </a:cxn>
                <a:cxn ang="0">
                  <a:pos x="1425" y="88"/>
                </a:cxn>
                <a:cxn ang="0">
                  <a:pos x="1455" y="159"/>
                </a:cxn>
                <a:cxn ang="0">
                  <a:pos x="1661" y="111"/>
                </a:cxn>
                <a:cxn ang="0">
                  <a:pos x="1779" y="252"/>
                </a:cxn>
                <a:cxn ang="0">
                  <a:pos x="1809" y="489"/>
                </a:cxn>
                <a:cxn ang="0">
                  <a:pos x="1767" y="572"/>
                </a:cxn>
                <a:cxn ang="0">
                  <a:pos x="1708" y="536"/>
                </a:cxn>
                <a:cxn ang="0">
                  <a:pos x="1554" y="671"/>
                </a:cxn>
                <a:cxn ang="0">
                  <a:pos x="1230" y="736"/>
                </a:cxn>
                <a:cxn ang="0">
                  <a:pos x="1184" y="801"/>
                </a:cxn>
                <a:cxn ang="0">
                  <a:pos x="1277" y="960"/>
                </a:cxn>
                <a:cxn ang="0">
                  <a:pos x="1242" y="1025"/>
                </a:cxn>
                <a:cxn ang="0">
                  <a:pos x="1325" y="1060"/>
                </a:cxn>
                <a:cxn ang="0">
                  <a:pos x="1544" y="1308"/>
                </a:cxn>
                <a:cxn ang="0">
                  <a:pos x="1544" y="1620"/>
                </a:cxn>
                <a:cxn ang="0">
                  <a:pos x="1548" y="1640"/>
                </a:cxn>
                <a:cxn ang="0">
                  <a:pos x="1403" y="1722"/>
                </a:cxn>
                <a:cxn ang="0">
                  <a:pos x="1199" y="1481"/>
                </a:cxn>
                <a:cxn ang="0">
                  <a:pos x="1168" y="1383"/>
                </a:cxn>
                <a:cxn ang="0">
                  <a:pos x="1007" y="1383"/>
                </a:cxn>
                <a:cxn ang="0">
                  <a:pos x="866" y="1314"/>
                </a:cxn>
                <a:cxn ang="0">
                  <a:pos x="797" y="1487"/>
                </a:cxn>
                <a:cxn ang="0">
                  <a:pos x="662" y="1493"/>
                </a:cxn>
                <a:cxn ang="0">
                  <a:pos x="581" y="1654"/>
                </a:cxn>
                <a:cxn ang="0">
                  <a:pos x="526" y="1617"/>
                </a:cxn>
                <a:cxn ang="0">
                  <a:pos x="414" y="1642"/>
                </a:cxn>
                <a:cxn ang="0">
                  <a:pos x="285" y="1562"/>
                </a:cxn>
                <a:cxn ang="0">
                  <a:pos x="303" y="1475"/>
                </a:cxn>
                <a:cxn ang="0">
                  <a:pos x="198" y="1469"/>
                </a:cxn>
                <a:cxn ang="0">
                  <a:pos x="167" y="1308"/>
                </a:cxn>
                <a:cxn ang="0">
                  <a:pos x="44" y="1271"/>
                </a:cxn>
                <a:cxn ang="0">
                  <a:pos x="0" y="1148"/>
                </a:cxn>
                <a:cxn ang="0">
                  <a:pos x="124" y="1049"/>
                </a:cxn>
                <a:cxn ang="0">
                  <a:pos x="161" y="1043"/>
                </a:cxn>
                <a:cxn ang="0">
                  <a:pos x="185" y="956"/>
                </a:cxn>
                <a:cxn ang="0">
                  <a:pos x="81" y="882"/>
                </a:cxn>
                <a:cxn ang="0">
                  <a:pos x="124" y="857"/>
                </a:cxn>
                <a:cxn ang="0">
                  <a:pos x="179" y="796"/>
                </a:cxn>
                <a:cxn ang="0">
                  <a:pos x="236" y="759"/>
                </a:cxn>
                <a:cxn ang="0">
                  <a:pos x="371" y="857"/>
                </a:cxn>
                <a:cxn ang="0">
                  <a:pos x="414" y="808"/>
                </a:cxn>
                <a:cxn ang="0">
                  <a:pos x="513" y="808"/>
                </a:cxn>
                <a:cxn ang="0">
                  <a:pos x="575" y="944"/>
                </a:cxn>
                <a:cxn ang="0">
                  <a:pos x="674" y="912"/>
                </a:cxn>
                <a:cxn ang="0">
                  <a:pos x="840" y="659"/>
                </a:cxn>
                <a:cxn ang="0">
                  <a:pos x="797" y="616"/>
                </a:cxn>
                <a:cxn ang="0">
                  <a:pos x="840" y="555"/>
                </a:cxn>
                <a:cxn ang="0">
                  <a:pos x="896" y="567"/>
                </a:cxn>
                <a:cxn ang="0">
                  <a:pos x="921" y="536"/>
                </a:cxn>
                <a:cxn ang="0">
                  <a:pos x="946" y="579"/>
                </a:cxn>
                <a:cxn ang="0">
                  <a:pos x="1001" y="555"/>
                </a:cxn>
                <a:cxn ang="0">
                  <a:pos x="1013" y="492"/>
                </a:cxn>
                <a:cxn ang="0">
                  <a:pos x="1050" y="474"/>
                </a:cxn>
                <a:cxn ang="0">
                  <a:pos x="1019" y="375"/>
                </a:cxn>
                <a:cxn ang="0">
                  <a:pos x="1094" y="258"/>
                </a:cxn>
                <a:cxn ang="0">
                  <a:pos x="1199" y="184"/>
                </a:cxn>
                <a:cxn ang="0">
                  <a:pos x="1205" y="129"/>
                </a:cxn>
                <a:cxn ang="0">
                  <a:pos x="1119" y="48"/>
                </a:cxn>
                <a:cxn ang="0">
                  <a:pos x="1167" y="0"/>
                </a:cxn>
              </a:cxnLst>
              <a:rect l="0" t="0" r="r" b="b"/>
              <a:pathLst>
                <a:path w="1809" h="1722">
                  <a:moveTo>
                    <a:pt x="1167" y="0"/>
                  </a:moveTo>
                  <a:lnTo>
                    <a:pt x="1425" y="88"/>
                  </a:lnTo>
                  <a:lnTo>
                    <a:pt x="1455" y="159"/>
                  </a:lnTo>
                  <a:lnTo>
                    <a:pt x="1661" y="111"/>
                  </a:lnTo>
                  <a:lnTo>
                    <a:pt x="1779" y="252"/>
                  </a:lnTo>
                  <a:lnTo>
                    <a:pt x="1809" y="489"/>
                  </a:lnTo>
                  <a:lnTo>
                    <a:pt x="1767" y="572"/>
                  </a:lnTo>
                  <a:lnTo>
                    <a:pt x="1708" y="536"/>
                  </a:lnTo>
                  <a:lnTo>
                    <a:pt x="1554" y="671"/>
                  </a:lnTo>
                  <a:lnTo>
                    <a:pt x="1230" y="736"/>
                  </a:lnTo>
                  <a:lnTo>
                    <a:pt x="1184" y="801"/>
                  </a:lnTo>
                  <a:lnTo>
                    <a:pt x="1277" y="960"/>
                  </a:lnTo>
                  <a:lnTo>
                    <a:pt x="1242" y="1025"/>
                  </a:lnTo>
                  <a:lnTo>
                    <a:pt x="1325" y="1060"/>
                  </a:lnTo>
                  <a:lnTo>
                    <a:pt x="1544" y="1308"/>
                  </a:lnTo>
                  <a:lnTo>
                    <a:pt x="1544" y="1620"/>
                  </a:lnTo>
                  <a:lnTo>
                    <a:pt x="1548" y="1640"/>
                  </a:lnTo>
                  <a:lnTo>
                    <a:pt x="1403" y="1722"/>
                  </a:lnTo>
                  <a:lnTo>
                    <a:pt x="1199" y="1481"/>
                  </a:lnTo>
                  <a:lnTo>
                    <a:pt x="1168" y="1383"/>
                  </a:lnTo>
                  <a:lnTo>
                    <a:pt x="1007" y="1383"/>
                  </a:lnTo>
                  <a:lnTo>
                    <a:pt x="866" y="1314"/>
                  </a:lnTo>
                  <a:lnTo>
                    <a:pt x="797" y="1487"/>
                  </a:lnTo>
                  <a:lnTo>
                    <a:pt x="662" y="1493"/>
                  </a:lnTo>
                  <a:lnTo>
                    <a:pt x="581" y="1654"/>
                  </a:lnTo>
                  <a:lnTo>
                    <a:pt x="526" y="1617"/>
                  </a:lnTo>
                  <a:lnTo>
                    <a:pt x="414" y="1642"/>
                  </a:lnTo>
                  <a:lnTo>
                    <a:pt x="285" y="1562"/>
                  </a:lnTo>
                  <a:lnTo>
                    <a:pt x="303" y="1475"/>
                  </a:lnTo>
                  <a:lnTo>
                    <a:pt x="198" y="1469"/>
                  </a:lnTo>
                  <a:lnTo>
                    <a:pt x="167" y="1308"/>
                  </a:lnTo>
                  <a:lnTo>
                    <a:pt x="44" y="1271"/>
                  </a:lnTo>
                  <a:lnTo>
                    <a:pt x="0" y="1148"/>
                  </a:lnTo>
                  <a:lnTo>
                    <a:pt x="124" y="1049"/>
                  </a:lnTo>
                  <a:lnTo>
                    <a:pt x="161" y="1043"/>
                  </a:lnTo>
                  <a:lnTo>
                    <a:pt x="185" y="956"/>
                  </a:lnTo>
                  <a:lnTo>
                    <a:pt x="81" y="882"/>
                  </a:lnTo>
                  <a:lnTo>
                    <a:pt x="124" y="857"/>
                  </a:lnTo>
                  <a:lnTo>
                    <a:pt x="179" y="796"/>
                  </a:lnTo>
                  <a:lnTo>
                    <a:pt x="236" y="759"/>
                  </a:lnTo>
                  <a:lnTo>
                    <a:pt x="371" y="857"/>
                  </a:lnTo>
                  <a:lnTo>
                    <a:pt x="414" y="808"/>
                  </a:lnTo>
                  <a:lnTo>
                    <a:pt x="513" y="808"/>
                  </a:lnTo>
                  <a:lnTo>
                    <a:pt x="575" y="944"/>
                  </a:lnTo>
                  <a:lnTo>
                    <a:pt x="674" y="912"/>
                  </a:lnTo>
                  <a:lnTo>
                    <a:pt x="840" y="659"/>
                  </a:lnTo>
                  <a:lnTo>
                    <a:pt x="797" y="616"/>
                  </a:lnTo>
                  <a:lnTo>
                    <a:pt x="840" y="555"/>
                  </a:lnTo>
                  <a:lnTo>
                    <a:pt x="896" y="567"/>
                  </a:lnTo>
                  <a:lnTo>
                    <a:pt x="921" y="536"/>
                  </a:lnTo>
                  <a:lnTo>
                    <a:pt x="946" y="579"/>
                  </a:lnTo>
                  <a:lnTo>
                    <a:pt x="1001" y="555"/>
                  </a:lnTo>
                  <a:lnTo>
                    <a:pt x="1013" y="492"/>
                  </a:lnTo>
                  <a:lnTo>
                    <a:pt x="1050" y="474"/>
                  </a:lnTo>
                  <a:lnTo>
                    <a:pt x="1019" y="375"/>
                  </a:lnTo>
                  <a:lnTo>
                    <a:pt x="1094" y="258"/>
                  </a:lnTo>
                  <a:lnTo>
                    <a:pt x="1199" y="184"/>
                  </a:lnTo>
                  <a:lnTo>
                    <a:pt x="1205" y="129"/>
                  </a:lnTo>
                  <a:lnTo>
                    <a:pt x="1119" y="48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9D9E9E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zh-CN" altLang="zh-CN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33" name="Picture 62" descr="pin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3936970">
            <a:off x="9938172" y="3464408"/>
            <a:ext cx="615605" cy="756359"/>
          </a:xfrm>
          <a:prstGeom prst="rect">
            <a:avLst/>
          </a:prstGeom>
          <a:noFill/>
          <a:ln>
            <a:noFill/>
          </a:ln>
          <a:effectLst>
            <a:outerShdw sy="23000" kx="1199993" algn="b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2" descr="pin0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 rot="8588850">
            <a:off x="9581659" y="5430085"/>
            <a:ext cx="615605" cy="756359"/>
          </a:xfrm>
          <a:prstGeom prst="rect">
            <a:avLst/>
          </a:prstGeom>
          <a:noFill/>
          <a:ln>
            <a:noFill/>
          </a:ln>
          <a:effectLst>
            <a:outerShdw sy="23000" kx="1199993" algn="br" rotWithShape="0">
              <a:srgbClr val="808080">
                <a:alpha val="2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矩形 422"/>
          <p:cNvSpPr>
            <a:spLocks noChangeArrowheads="1"/>
          </p:cNvSpPr>
          <p:nvPr/>
        </p:nvSpPr>
        <p:spPr bwMode="auto">
          <a:xfrm>
            <a:off x="10631420" y="3587241"/>
            <a:ext cx="13641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专用网元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8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物联网平台</a:t>
            </a:r>
            <a:endParaRPr lang="en-US" altLang="zh-CN" sz="1800" b="1" dirty="0" smtClean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422"/>
          <p:cNvSpPr>
            <a:spLocks noChangeArrowheads="1"/>
          </p:cNvSpPr>
          <p:nvPr/>
        </p:nvSpPr>
        <p:spPr bwMode="auto">
          <a:xfrm>
            <a:off x="10398689" y="5815629"/>
            <a:ext cx="9233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广州</a:t>
            </a:r>
            <a:endParaRPr lang="en-US" altLang="zh-CN" sz="2400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专用网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元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 flipH="1" flipV="1">
            <a:off x="9696085" y="3700687"/>
            <a:ext cx="360932" cy="578378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9311644" y="3439783"/>
            <a:ext cx="735421" cy="82534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 flipV="1">
            <a:off x="9449158" y="3015814"/>
            <a:ext cx="597908" cy="1249315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8633572" y="3059513"/>
            <a:ext cx="1413493" cy="120561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10047065" y="2778598"/>
            <a:ext cx="127984" cy="1486531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10047065" y="2303017"/>
            <a:ext cx="300677" cy="1962112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10047065" y="1913578"/>
            <a:ext cx="113548" cy="2351551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9755078" y="4265129"/>
            <a:ext cx="291987" cy="1875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 flipV="1">
            <a:off x="9159506" y="4098813"/>
            <a:ext cx="887559" cy="16631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8482354" y="4098813"/>
            <a:ext cx="1564711" cy="16631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 flipV="1">
            <a:off x="7860709" y="3796183"/>
            <a:ext cx="2186356" cy="46894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8975747" y="3608605"/>
            <a:ext cx="1071318" cy="656524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5770963" y="3100439"/>
            <a:ext cx="4276102" cy="1164690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6839313" y="3897594"/>
            <a:ext cx="3207752" cy="367535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5837132" y="4265129"/>
            <a:ext cx="4209933" cy="121874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8889190" y="5603644"/>
            <a:ext cx="498220" cy="700971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8812201" y="5590964"/>
            <a:ext cx="575210" cy="61198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 flipV="1">
            <a:off x="9122755" y="5111994"/>
            <a:ext cx="249914" cy="570202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9113975" y="4473970"/>
            <a:ext cx="264426" cy="1195858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484347" y="4754538"/>
            <a:ext cx="896532" cy="896162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387824" y="5147650"/>
            <a:ext cx="943182" cy="522178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907334" y="4619822"/>
            <a:ext cx="1441445" cy="1013582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587285" y="5620809"/>
            <a:ext cx="1776116" cy="67777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9380879" y="4283885"/>
            <a:ext cx="676138" cy="1404701"/>
          </a:xfrm>
          <a:prstGeom prst="line">
            <a:avLst/>
          </a:prstGeom>
          <a:ln w="53975" cmpd="sng"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422"/>
          <p:cNvSpPr>
            <a:spLocks noChangeArrowheads="1"/>
          </p:cNvSpPr>
          <p:nvPr/>
        </p:nvSpPr>
        <p:spPr bwMode="auto">
          <a:xfrm>
            <a:off x="10609369" y="3149889"/>
            <a:ext cx="6155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南京</a:t>
            </a:r>
            <a:endParaRPr lang="en-US" altLang="zh-CN" sz="2400" b="1" dirty="0" smtClean="0"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2" name="直接连接符 61"/>
          <p:cNvCxnSpPr/>
          <p:nvPr/>
        </p:nvCxnSpPr>
        <p:spPr>
          <a:xfrm flipH="1" flipV="1">
            <a:off x="10047065" y="4141240"/>
            <a:ext cx="113548" cy="522918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10047065" y="4265128"/>
            <a:ext cx="9952" cy="84686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9380879" y="4831274"/>
            <a:ext cx="155334" cy="838554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9755078" y="4279066"/>
            <a:ext cx="301939" cy="146356"/>
          </a:xfrm>
          <a:prstGeom prst="line">
            <a:avLst/>
          </a:prstGeom>
          <a:ln>
            <a:solidFill>
              <a:srgbClr val="CE34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210977" y="1654340"/>
            <a:ext cx="372239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联通与国际主流大型运营商保持标准一致和技术同步，物联网组网架构采用</a:t>
            </a:r>
            <a:r>
              <a:rPr lang="zh-CN" altLang="en-US" sz="24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“专用网元+双平台”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建设方式，</a:t>
            </a: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全国一张大网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，无漫游</a:t>
            </a:r>
            <a:r>
              <a:rPr lang="zh-CN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9376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444415" y="3640927"/>
            <a:ext cx="1819555" cy="316580"/>
            <a:chOff x="546517" y="4255420"/>
            <a:chExt cx="1819555" cy="316580"/>
          </a:xfrm>
        </p:grpSpPr>
        <p:cxnSp>
          <p:nvCxnSpPr>
            <p:cNvPr id="3" name="Straight Connector 5"/>
            <p:cNvCxnSpPr/>
            <p:nvPr/>
          </p:nvCxnSpPr>
          <p:spPr bwMode="gray">
            <a:xfrm>
              <a:off x="1456294" y="4255420"/>
              <a:ext cx="0" cy="3165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66"/>
            <p:cNvCxnSpPr/>
            <p:nvPr/>
          </p:nvCxnSpPr>
          <p:spPr bwMode="gray">
            <a:xfrm flipH="1">
              <a:off x="546517" y="4572000"/>
              <a:ext cx="18195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19"/>
          <p:cNvSpPr txBox="1"/>
          <p:nvPr/>
        </p:nvSpPr>
        <p:spPr bwMode="gray">
          <a:xfrm>
            <a:off x="443027" y="4033707"/>
            <a:ext cx="19423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zh-CN" altLang="en-US" sz="2000" dirty="0" smtClean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根据业务规则，定制</a:t>
            </a:r>
            <a:r>
              <a:rPr lang="en-US" altLang="zh-CN" sz="2000" dirty="0" smtClean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2000" dirty="0" smtClean="0">
                <a:solidFill>
                  <a:prstClr val="white">
                    <a:lumMod val="8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卡独特的生命周期</a:t>
            </a:r>
            <a:endParaRPr lang="zh-CN" altLang="en-US" sz="2000" dirty="0">
              <a:solidFill>
                <a:prstClr val="white">
                  <a:lumMod val="8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2"/>
          <p:cNvGrpSpPr/>
          <p:nvPr/>
        </p:nvGrpSpPr>
        <p:grpSpPr bwMode="gray">
          <a:xfrm>
            <a:off x="2768947" y="3640927"/>
            <a:ext cx="1819555" cy="316580"/>
            <a:chOff x="2865556" y="4255420"/>
            <a:chExt cx="1819555" cy="316580"/>
          </a:xfrm>
        </p:grpSpPr>
        <p:cxnSp>
          <p:nvCxnSpPr>
            <p:cNvPr id="7" name="Straight Connector 87"/>
            <p:cNvCxnSpPr/>
            <p:nvPr/>
          </p:nvCxnSpPr>
          <p:spPr bwMode="gray">
            <a:xfrm>
              <a:off x="3775333" y="4255420"/>
              <a:ext cx="0" cy="3165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8"/>
            <p:cNvCxnSpPr/>
            <p:nvPr/>
          </p:nvCxnSpPr>
          <p:spPr bwMode="gray">
            <a:xfrm flipH="1">
              <a:off x="2865556" y="4572000"/>
              <a:ext cx="18195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9"/>
          <p:cNvSpPr txBox="1"/>
          <p:nvPr/>
        </p:nvSpPr>
        <p:spPr bwMode="gray">
          <a:xfrm>
            <a:off x="2767560" y="4033707"/>
            <a:ext cx="182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900"/>
              </a:spcBef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了解设备</a:t>
            </a:r>
            <a:r>
              <a:rPr lang="en-US" altLang="zh-CN" sz="2000" dirty="0">
                <a:solidFill>
                  <a:prstClr val="white">
                    <a:lumMod val="85000"/>
                  </a:prstClr>
                </a:solidFill>
              </a:rPr>
              <a:t>的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实时</a:t>
            </a:r>
            <a:r>
              <a:rPr lang="en-US" altLang="zh-CN" sz="2000" dirty="0" err="1">
                <a:solidFill>
                  <a:prstClr val="white">
                    <a:lumMod val="85000"/>
                  </a:prstClr>
                </a:solidFill>
              </a:rPr>
              <a:t>连接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状态，并了解设备的实时用量</a:t>
            </a:r>
            <a:endParaRPr lang="zh-CN" altLang="zh-CN" sz="2000" dirty="0">
              <a:solidFill>
                <a:prstClr val="white">
                  <a:lumMod val="85000"/>
                </a:prstClr>
              </a:solidFill>
            </a:endParaRPr>
          </a:p>
        </p:txBody>
      </p:sp>
      <p:grpSp>
        <p:nvGrpSpPr>
          <p:cNvPr id="10" name="Group 3"/>
          <p:cNvGrpSpPr/>
          <p:nvPr/>
        </p:nvGrpSpPr>
        <p:grpSpPr bwMode="gray">
          <a:xfrm>
            <a:off x="5134476" y="3652091"/>
            <a:ext cx="1819555" cy="316580"/>
            <a:chOff x="5196837" y="4255420"/>
            <a:chExt cx="1819555" cy="316580"/>
          </a:xfrm>
        </p:grpSpPr>
        <p:cxnSp>
          <p:nvCxnSpPr>
            <p:cNvPr id="11" name="Straight Connector 99"/>
            <p:cNvCxnSpPr/>
            <p:nvPr/>
          </p:nvCxnSpPr>
          <p:spPr bwMode="gray">
            <a:xfrm>
              <a:off x="6106614" y="4255420"/>
              <a:ext cx="0" cy="3165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0"/>
            <p:cNvCxnSpPr/>
            <p:nvPr/>
          </p:nvCxnSpPr>
          <p:spPr bwMode="gray">
            <a:xfrm flipH="1">
              <a:off x="5196837" y="4572000"/>
              <a:ext cx="18195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01"/>
          <p:cNvSpPr txBox="1"/>
          <p:nvPr/>
        </p:nvSpPr>
        <p:spPr bwMode="gray">
          <a:xfrm>
            <a:off x="5053648" y="4044871"/>
            <a:ext cx="2087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900"/>
              </a:spcBef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快速定位和解决问题，以节约维护成本</a:t>
            </a:r>
          </a:p>
        </p:txBody>
      </p:sp>
      <p:grpSp>
        <p:nvGrpSpPr>
          <p:cNvPr id="14" name="Group 6"/>
          <p:cNvGrpSpPr/>
          <p:nvPr/>
        </p:nvGrpSpPr>
        <p:grpSpPr bwMode="gray">
          <a:xfrm>
            <a:off x="9743709" y="3652091"/>
            <a:ext cx="1819555" cy="316580"/>
            <a:chOff x="9833519" y="4255420"/>
            <a:chExt cx="1819555" cy="316580"/>
          </a:xfrm>
        </p:grpSpPr>
        <p:cxnSp>
          <p:nvCxnSpPr>
            <p:cNvPr id="15" name="Straight Connector 123"/>
            <p:cNvCxnSpPr/>
            <p:nvPr/>
          </p:nvCxnSpPr>
          <p:spPr bwMode="gray">
            <a:xfrm>
              <a:off x="10743296" y="4255420"/>
              <a:ext cx="0" cy="3165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24"/>
            <p:cNvCxnSpPr/>
            <p:nvPr/>
          </p:nvCxnSpPr>
          <p:spPr bwMode="gray">
            <a:xfrm flipH="1">
              <a:off x="9833519" y="4572000"/>
              <a:ext cx="18195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25"/>
          <p:cNvSpPr txBox="1"/>
          <p:nvPr/>
        </p:nvSpPr>
        <p:spPr bwMode="gray">
          <a:xfrm>
            <a:off x="9742322" y="4044871"/>
            <a:ext cx="182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900"/>
              </a:spcBef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2000" dirty="0" err="1">
                <a:solidFill>
                  <a:prstClr val="white">
                    <a:lumMod val="85000"/>
                  </a:prstClr>
                </a:solidFill>
              </a:rPr>
              <a:t>将设备管理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功能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</a:rPr>
              <a:t>集成到</a:t>
            </a:r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业务平台</a:t>
            </a:r>
            <a:r>
              <a:rPr lang="en-US" sz="2000" dirty="0" err="1">
                <a:solidFill>
                  <a:prstClr val="white">
                    <a:lumMod val="85000"/>
                  </a:prstClr>
                </a:solidFill>
              </a:rPr>
              <a:t>和工作流程中</a:t>
            </a:r>
            <a:endParaRPr lang="zh-CN" altLang="en-US" sz="20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8" name="Oval 36"/>
          <p:cNvSpPr/>
          <p:nvPr/>
        </p:nvSpPr>
        <p:spPr bwMode="gray">
          <a:xfrm>
            <a:off x="565663" y="1902879"/>
            <a:ext cx="1656540" cy="165654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algn="ctr">
              <a:spcBef>
                <a:spcPts val="900"/>
              </a:spcBef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生命周期管理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37"/>
          <p:cNvSpPr/>
          <p:nvPr/>
        </p:nvSpPr>
        <p:spPr bwMode="gray">
          <a:xfrm>
            <a:off x="482769" y="1821371"/>
            <a:ext cx="1822328" cy="1822328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endParaRPr 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84"/>
          <p:cNvSpPr/>
          <p:nvPr/>
        </p:nvSpPr>
        <p:spPr bwMode="gray">
          <a:xfrm>
            <a:off x="2884702" y="1902879"/>
            <a:ext cx="1656540" cy="16565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marL="574675" indent="-808038" algn="ctr">
              <a:lnSpc>
                <a:spcPct val="6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可见性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85"/>
          <p:cNvSpPr/>
          <p:nvPr/>
        </p:nvSpPr>
        <p:spPr bwMode="gray">
          <a:xfrm>
            <a:off x="2801808" y="1821371"/>
            <a:ext cx="1822328" cy="1822328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endParaRPr 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96"/>
          <p:cNvSpPr/>
          <p:nvPr/>
        </p:nvSpPr>
        <p:spPr bwMode="gray">
          <a:xfrm>
            <a:off x="5215983" y="1902879"/>
            <a:ext cx="1656540" cy="165654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marL="574675" indent="-808038" algn="ctr">
              <a:lnSpc>
                <a:spcPct val="6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自诊断</a:t>
            </a:r>
            <a:endParaRPr lang="en-US" sz="2000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23" name="Oval 97"/>
          <p:cNvSpPr/>
          <p:nvPr/>
        </p:nvSpPr>
        <p:spPr bwMode="gray">
          <a:xfrm>
            <a:off x="5133089" y="1821371"/>
            <a:ext cx="1822328" cy="1822328"/>
          </a:xfrm>
          <a:prstGeom prst="ellipse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endParaRPr 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108"/>
          <p:cNvSpPr/>
          <p:nvPr/>
        </p:nvSpPr>
        <p:spPr bwMode="gray">
          <a:xfrm>
            <a:off x="7541901" y="1902879"/>
            <a:ext cx="1656540" cy="165654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可控性</a:t>
            </a:r>
          </a:p>
        </p:txBody>
      </p:sp>
      <p:sp>
        <p:nvSpPr>
          <p:cNvPr id="25" name="Oval 109"/>
          <p:cNvSpPr/>
          <p:nvPr/>
        </p:nvSpPr>
        <p:spPr bwMode="gray">
          <a:xfrm>
            <a:off x="7459007" y="1821371"/>
            <a:ext cx="1822328" cy="1822328"/>
          </a:xfrm>
          <a:prstGeom prst="ellipse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endParaRPr 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120"/>
          <p:cNvSpPr/>
          <p:nvPr/>
        </p:nvSpPr>
        <p:spPr bwMode="gray">
          <a:xfrm>
            <a:off x="9852665" y="1902879"/>
            <a:ext cx="1656540" cy="165654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016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Sun"/>
              </a:rPr>
              <a:t>集成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Sun"/>
            </a:endParaRPr>
          </a:p>
        </p:txBody>
      </p:sp>
      <p:sp>
        <p:nvSpPr>
          <p:cNvPr id="27" name="Oval 121"/>
          <p:cNvSpPr/>
          <p:nvPr/>
        </p:nvSpPr>
        <p:spPr bwMode="gray">
          <a:xfrm>
            <a:off x="9769771" y="1821371"/>
            <a:ext cx="1822328" cy="1822328"/>
          </a:xfrm>
          <a:prstGeom prst="ellipse">
            <a:avLst/>
          </a:prstGeom>
          <a:noFill/>
          <a:ln w="12700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marL="574675" indent="-808038" algn="ctr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endParaRPr lang="en-US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3"/>
          <p:cNvGrpSpPr/>
          <p:nvPr/>
        </p:nvGrpSpPr>
        <p:grpSpPr bwMode="gray">
          <a:xfrm>
            <a:off x="7457621" y="3652091"/>
            <a:ext cx="1819555" cy="316580"/>
            <a:chOff x="5196837" y="4255420"/>
            <a:chExt cx="1819555" cy="316580"/>
          </a:xfrm>
        </p:grpSpPr>
        <p:cxnSp>
          <p:nvCxnSpPr>
            <p:cNvPr id="29" name="Straight Connector 99"/>
            <p:cNvCxnSpPr/>
            <p:nvPr/>
          </p:nvCxnSpPr>
          <p:spPr bwMode="gray">
            <a:xfrm>
              <a:off x="6106614" y="4255420"/>
              <a:ext cx="0" cy="31658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0"/>
            <p:cNvCxnSpPr/>
            <p:nvPr/>
          </p:nvCxnSpPr>
          <p:spPr bwMode="gray">
            <a:xfrm flipH="1">
              <a:off x="5196837" y="4572000"/>
              <a:ext cx="18195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101"/>
          <p:cNvSpPr txBox="1"/>
          <p:nvPr/>
        </p:nvSpPr>
        <p:spPr bwMode="gray">
          <a:xfrm>
            <a:off x="7456234" y="4044871"/>
            <a:ext cx="182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ts val="900"/>
              </a:spcBef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>
                <a:solidFill>
                  <a:prstClr val="white">
                    <a:lumMod val="85000"/>
                  </a:prstClr>
                </a:solidFill>
              </a:rPr>
              <a:t>监控用户的使用行为，对设备实现精准控制</a:t>
            </a:r>
          </a:p>
        </p:txBody>
      </p:sp>
    </p:spTree>
    <p:extLst>
      <p:ext uri="{BB962C8B-B14F-4D97-AF65-F5344CB8AC3E}">
        <p14:creationId xmlns:p14="http://schemas.microsoft.com/office/powerpoint/2010/main" xmlns="" val="171761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283" y="274638"/>
            <a:ext cx="10973435" cy="349476"/>
          </a:xfrm>
        </p:spPr>
        <p:txBody>
          <a:bodyPr>
            <a:noAutofit/>
          </a:bodyPr>
          <a:lstStyle/>
          <a:p>
            <a:r>
              <a:rPr lang="zh-CN" altLang="en-US" sz="2800" b="1" dirty="0" smtClean="0"/>
              <a:t>运营商物联网能力对比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2101416"/>
              </p:ext>
            </p:extLst>
          </p:nvPr>
        </p:nvGraphicFramePr>
        <p:xfrm>
          <a:off x="1299481" y="769257"/>
          <a:ext cx="9600748" cy="6088743"/>
        </p:xfrm>
        <a:graphic>
          <a:graphicData uri="http://schemas.openxmlformats.org/presentationml/2006/ole">
            <p:oleObj spid="_x0000_s2051" name="工作表" r:id="rId3" imgW="12849098" imgH="9315626" progId="Excel.Shee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257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44532" y="1387784"/>
            <a:ext cx="1353817" cy="1320526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3214208" y="3760092"/>
            <a:ext cx="4989906" cy="2669568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1799">
              <a:solidFill>
                <a:srgbClr val="CCEDC7"/>
              </a:solidFill>
              <a:latin typeface="宋体" pitchFamily="2" charset="-122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6504985" y="822273"/>
            <a:ext cx="132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70C0"/>
                </a:solidFill>
                <a:latin typeface="微软雅黑" panose="02010600030101010101" pitchFamily="2" charset="-122"/>
                <a:ea typeface="微软雅黑" panose="02010600030101010101" pitchFamily="2" charset="-122"/>
              </a:defRPr>
            </a:lvl1pPr>
          </a:lstStyle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5" name="TextBox 20"/>
          <p:cNvSpPr txBox="1"/>
          <p:nvPr/>
        </p:nvSpPr>
        <p:spPr>
          <a:xfrm>
            <a:off x="357110" y="892851"/>
            <a:ext cx="2370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销售单元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995663" y="1363163"/>
            <a:ext cx="4104456" cy="409084"/>
          </a:xfrm>
          <a:prstGeom prst="rightArrow">
            <a:avLst>
              <a:gd name="adj1" fmla="val 50000"/>
              <a:gd name="adj2" fmla="val 186066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66700" indent="-266700" algn="ctr" eaLnBrk="0" hangingPunct="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u"/>
            </a:pPr>
            <a:endParaRPr lang="zh-CN" altLang="en-US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右箭头 6"/>
          <p:cNvSpPr/>
          <p:nvPr/>
        </p:nvSpPr>
        <p:spPr bwMode="auto">
          <a:xfrm rot="14022935">
            <a:off x="1200567" y="3394166"/>
            <a:ext cx="1748121" cy="363896"/>
          </a:xfrm>
          <a:prstGeom prst="rightArrow">
            <a:avLst>
              <a:gd name="adj1" fmla="val 50000"/>
              <a:gd name="adj2" fmla="val 172116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66700" indent="-266700" algn="ctr" eaLnBrk="0" hangingPunct="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u"/>
            </a:pPr>
            <a:endParaRPr lang="zh-CN" altLang="en-US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3493893" y="10459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销售服务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3"/>
          <p:cNvSpPr txBox="1"/>
          <p:nvPr/>
        </p:nvSpPr>
        <p:spPr>
          <a:xfrm>
            <a:off x="2234871" y="32926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支撑响应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9"/>
          <p:cNvSpPr txBox="1"/>
          <p:nvPr/>
        </p:nvSpPr>
        <p:spPr>
          <a:xfrm>
            <a:off x="2908917" y="2152266"/>
            <a:ext cx="2339102" cy="4616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一体化服务体系</a:t>
            </a:r>
            <a:endParaRPr lang="zh-CN" altLang="en-US" sz="2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 rot="7859142" flipH="1">
            <a:off x="4822758" y="3512032"/>
            <a:ext cx="1803663" cy="363896"/>
          </a:xfrm>
          <a:prstGeom prst="rightArrow">
            <a:avLst>
              <a:gd name="adj1" fmla="val 50000"/>
              <a:gd name="adj2" fmla="val 138357"/>
            </a:avLst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66700" indent="-266700" algn="ctr" eaLnBrk="0" hangingPunct="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u"/>
            </a:pPr>
            <a:endParaRPr lang="zh-CN" altLang="en-US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40"/>
          <p:cNvSpPr txBox="1"/>
          <p:nvPr/>
        </p:nvSpPr>
        <p:spPr>
          <a:xfrm>
            <a:off x="4460319" y="3257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客户服务</a:t>
            </a:r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36"/>
          <p:cNvSpPr txBox="1"/>
          <p:nvPr/>
        </p:nvSpPr>
        <p:spPr>
          <a:xfrm>
            <a:off x="1308882" y="4549977"/>
            <a:ext cx="5182491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 algn="ctr" fontAlgn="auto">
              <a:spcBef>
                <a:spcPts val="0"/>
              </a:spcBef>
              <a:spcAft>
                <a:spcPts val="0"/>
              </a:spcAft>
              <a:defRPr kumimoji="0" sz="1800" b="1">
                <a:solidFill>
                  <a:srgbClr val="0070C0"/>
                </a:solidFill>
                <a:latin typeface="微软雅黑" panose="02010600030101010101" pitchFamily="2" charset="-122"/>
                <a:ea typeface="微软雅黑" panose="02010600030101010101" pitchFamily="2" charset="-122"/>
              </a:defRPr>
            </a:lvl1pPr>
          </a:lstStyle>
          <a:p>
            <a:r>
              <a:rPr lang="zh-CN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en-US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联通物联网运营</a:t>
            </a:r>
            <a:r>
              <a:rPr lang="zh-CN" alt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支撑中心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10" y="1512622"/>
            <a:ext cx="1431495" cy="11984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208" y="5275418"/>
            <a:ext cx="1320526" cy="1265042"/>
          </a:xfrm>
          <a:prstGeom prst="rect">
            <a:avLst/>
          </a:prstGeom>
        </p:spPr>
      </p:pic>
      <p:sp>
        <p:nvSpPr>
          <p:cNvPr id="16" name="矩形 263"/>
          <p:cNvSpPr>
            <a:spLocks noChangeArrowheads="1"/>
          </p:cNvSpPr>
          <p:nvPr/>
        </p:nvSpPr>
        <p:spPr bwMode="auto">
          <a:xfrm>
            <a:off x="7913716" y="473447"/>
            <a:ext cx="23709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统一服务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45"/>
          <p:cNvSpPr>
            <a:spLocks noChangeArrowheads="1"/>
          </p:cNvSpPr>
          <p:nvPr/>
        </p:nvSpPr>
        <p:spPr bwMode="auto">
          <a:xfrm>
            <a:off x="7825512" y="2276871"/>
            <a:ext cx="374804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依托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集中平台和集中客服坐席，面向客户提供统一</a:t>
            </a:r>
            <a:r>
              <a:rPr lang="en-US" altLang="zh-CN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7*24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小时客服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电话：</a:t>
            </a:r>
            <a:r>
              <a:rPr lang="en-US" altLang="zh-CN" sz="2400" b="1" dirty="0" smtClean="0">
                <a:solidFill>
                  <a:srgbClr val="DF53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4006010010</a:t>
            </a:r>
            <a:endParaRPr lang="en-US" altLang="zh-CN" sz="2400" b="1" dirty="0">
              <a:solidFill>
                <a:srgbClr val="DF53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8" name="矩形 264"/>
          <p:cNvSpPr>
            <a:spLocks noChangeArrowheads="1"/>
          </p:cNvSpPr>
          <p:nvPr/>
        </p:nvSpPr>
        <p:spPr bwMode="auto">
          <a:xfrm>
            <a:off x="7913716" y="3535793"/>
            <a:ext cx="23009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/>
            <a:r>
              <a:rPr lang="zh-CN" altLang="en-US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统一资源</a:t>
            </a:r>
            <a:endParaRPr lang="zh-CN" altLang="en-US" sz="2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265"/>
          <p:cNvSpPr>
            <a:spLocks noChangeArrowheads="1"/>
          </p:cNvSpPr>
          <p:nvPr/>
        </p:nvSpPr>
        <p:spPr bwMode="auto">
          <a:xfrm>
            <a:off x="7825513" y="4151529"/>
            <a:ext cx="3931058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p"/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专属</a:t>
            </a: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10646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码号实行</a:t>
            </a:r>
            <a:r>
              <a:rPr lang="zh-CN" altLang="en-US" sz="2400" b="1" dirty="0">
                <a:solidFill>
                  <a:srgbClr val="DF532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全网集中统一规划</a:t>
            </a:r>
            <a:r>
              <a:rPr lang="zh-CN" altLang="en-US" sz="2400" b="1" dirty="0" smtClean="0">
                <a:solidFill>
                  <a:srgbClr val="DF532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分配</a:t>
            </a:r>
            <a:endParaRPr lang="en-US" altLang="zh-CN" sz="2400" b="1" dirty="0">
              <a:solidFill>
                <a:srgbClr val="DF5327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宋体" pitchFamily="2" charset="-122"/>
            </a:endParaRPr>
          </a:p>
        </p:txBody>
      </p:sp>
      <p:sp>
        <p:nvSpPr>
          <p:cNvPr id="20" name="Rectangle 45"/>
          <p:cNvSpPr>
            <a:spLocks noChangeArrowheads="1"/>
          </p:cNvSpPr>
          <p:nvPr/>
        </p:nvSpPr>
        <p:spPr bwMode="auto">
          <a:xfrm>
            <a:off x="7825512" y="1301482"/>
            <a:ext cx="374804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C00000"/>
              </a:buClr>
              <a:buSzPct val="100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运营支撑中心面向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各销售单元</a:t>
            </a:r>
            <a:r>
              <a:rPr lang="zh-CN" altLang="en-US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提供全国统一</a:t>
            </a:r>
            <a:r>
              <a:rPr lang="zh-CN" altLang="en-US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售前、售中、售后支撑响应服务。</a:t>
            </a:r>
            <a:endParaRPr lang="en-US" altLang="zh-CN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825512" y="4955524"/>
            <a:ext cx="374804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p"/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专用</a:t>
            </a:r>
            <a:r>
              <a:rPr lang="en-US" altLang="zh-CN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SIM</a:t>
            </a: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卡实行集中库存管理，</a:t>
            </a:r>
            <a:r>
              <a:rPr lang="zh-CN" altLang="en-US" sz="2400" b="1" dirty="0">
                <a:solidFill>
                  <a:srgbClr val="DF532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直接面向客户配送</a:t>
            </a:r>
          </a:p>
        </p:txBody>
      </p:sp>
      <p:sp>
        <p:nvSpPr>
          <p:cNvPr id="22" name="矩形 21"/>
          <p:cNvSpPr/>
          <p:nvPr/>
        </p:nvSpPr>
        <p:spPr>
          <a:xfrm>
            <a:off x="7825512" y="5838729"/>
            <a:ext cx="374804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p"/>
            </a:pPr>
            <a:r>
              <a:rPr lang="zh-CN" altLang="en-US" sz="20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专用终端设备及模组串号实行</a:t>
            </a:r>
            <a:r>
              <a:rPr lang="zh-CN" altLang="en-US" sz="2400" b="1" dirty="0">
                <a:solidFill>
                  <a:srgbClr val="DF5327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统一入网管理</a:t>
            </a:r>
            <a:endParaRPr lang="en-US" altLang="zh-CN" sz="2400" b="1" dirty="0">
              <a:solidFill>
                <a:srgbClr val="DF5327"/>
              </a:solidFill>
              <a:latin typeface="微软雅黑" pitchFamily="34" charset="-122"/>
              <a:ea typeface="微软雅黑" pitchFamily="34" charset="-122"/>
              <a:cs typeface="Arial" pitchFamily="34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150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68104" y="1579627"/>
            <a:ext cx="7121005" cy="44780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92087" y="149490"/>
            <a:ext cx="1145865" cy="11458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94952" y="1859746"/>
            <a:ext cx="1143000" cy="1143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92086" y="3727134"/>
            <a:ext cx="1143000" cy="1143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996030" y="5274211"/>
            <a:ext cx="1143000" cy="1143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8840" y="1410350"/>
            <a:ext cx="19159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张中国联通</a:t>
            </a:r>
            <a:r>
              <a:rPr lang="en-US" altLang="zh-CN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</a:t>
            </a:r>
            <a:r>
              <a:rPr lang="zh-CN" altLang="en-US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128662" y="3044792"/>
            <a:ext cx="3384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对中国联通</a:t>
            </a:r>
            <a:r>
              <a:rPr lang="en-US" altLang="zh-CN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M2M Control Center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的完全访问权限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8756" y="4892159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实时测试工具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1557" y="6519446"/>
            <a:ext cx="25240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对开发人员的卓越</a:t>
            </a:r>
            <a:r>
              <a:rPr lang="zh-CN" altLang="en-US" sz="1600" dirty="0" smtClean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019860" y="0"/>
            <a:ext cx="8911585" cy="1410350"/>
          </a:xfrm>
          <a:prstGeom prst="rect">
            <a:avLst/>
          </a:prstGeom>
          <a:solidFill>
            <a:srgbClr val="CE341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8000" algn="ctr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CCED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登录</a:t>
            </a:r>
            <a:r>
              <a:rPr lang="en-US" altLang="zh-CN" dirty="0" smtClean="0">
                <a:solidFill>
                  <a:srgbClr val="CCED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https://chinaunicom.m2m.com</a:t>
            </a:r>
          </a:p>
          <a:p>
            <a:pPr marL="108000" algn="ctr">
              <a:lnSpc>
                <a:spcPct val="150000"/>
              </a:lnSpc>
            </a:pPr>
            <a:r>
              <a:rPr lang="zh-CN" altLang="en-US" dirty="0" smtClean="0">
                <a:solidFill>
                  <a:srgbClr val="CCEDC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itchFamily="34" charset="0"/>
              </a:rPr>
              <a:t>订购中国联通物联网产品体验包</a:t>
            </a:r>
            <a:endParaRPr lang="zh-CN" altLang="zh-CN" dirty="0">
              <a:solidFill>
                <a:srgbClr val="CCEDC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019860" y="1410350"/>
            <a:ext cx="0" cy="5447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411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8"/>
          <p:cNvSpPr>
            <a:spLocks noChangeArrowheads="1"/>
          </p:cNvSpPr>
          <p:nvPr/>
        </p:nvSpPr>
        <p:spPr bwMode="auto">
          <a:xfrm>
            <a:off x="20628" y="9719"/>
            <a:ext cx="12193586" cy="6854430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50000">
                <a:srgbClr val="FBFBFB"/>
              </a:gs>
              <a:gs pos="100000">
                <a:srgbClr val="FCFCFC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 sz="1799" dirty="0">
              <a:solidFill>
                <a:srgbClr val="CCEDC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76803" name="Rectangle 6"/>
          <p:cNvSpPr>
            <a:spLocks noChangeArrowheads="1"/>
          </p:cNvSpPr>
          <p:nvPr/>
        </p:nvSpPr>
        <p:spPr bwMode="auto">
          <a:xfrm>
            <a:off x="-63467" y="3372"/>
            <a:ext cx="12298308" cy="6867123"/>
          </a:xfrm>
          <a:prstGeom prst="rect">
            <a:avLst/>
          </a:prstGeom>
          <a:solidFill>
            <a:srgbClr val="CE3418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zh-CN" sz="1799" b="1" dirty="0">
              <a:solidFill>
                <a:srgbClr val="5F5E5C"/>
              </a:solidFill>
              <a:ea typeface="微软雅黑" panose="020B0503020204020204" pitchFamily="34" charset="-122"/>
              <a:sym typeface="方正兰亭黑简体" pitchFamily="2" charset="-122"/>
            </a:endParaRPr>
          </a:p>
        </p:txBody>
      </p:sp>
      <p:pic>
        <p:nvPicPr>
          <p:cNvPr id="76804" name="图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9802470" y="406388"/>
            <a:ext cx="1597781" cy="88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476783" y="2975508"/>
            <a:ext cx="8997071" cy="92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5397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5397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1796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81050"/>
            <a:ext cx="121983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 Placeholder 2"/>
          <p:cNvSpPr txBox="1">
            <a:spLocks/>
          </p:cNvSpPr>
          <p:nvPr/>
        </p:nvSpPr>
        <p:spPr>
          <a:xfrm>
            <a:off x="686236" y="1603375"/>
            <a:ext cx="1746221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11"/>
          <p:cNvSpPr txBox="1"/>
          <p:nvPr/>
        </p:nvSpPr>
        <p:spPr>
          <a:xfrm>
            <a:off x="5133408" y="2517175"/>
            <a:ext cx="6192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</a:t>
            </a: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934804" y="1855908"/>
            <a:ext cx="3364703" cy="42635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的管理提出更高的要求</a:t>
            </a:r>
          </a:p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charset="0"/>
            </a:endParaRPr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947018" y="2575323"/>
            <a:ext cx="3352489" cy="401594"/>
          </a:xfrm>
          <a:prstGeom prst="rect">
            <a:avLst/>
          </a:prstGeom>
          <a:solidFill>
            <a:srgbClr val="CE341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用卡量大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934806" y="3283561"/>
            <a:ext cx="3364701" cy="4274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管理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ectangle 8"/>
          <p:cNvSpPr>
            <a:spLocks noChangeArrowheads="1"/>
          </p:cNvSpPr>
          <p:nvPr/>
        </p:nvSpPr>
        <p:spPr bwMode="auto">
          <a:xfrm>
            <a:off x="934806" y="4028431"/>
            <a:ext cx="3364701" cy="433742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低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ARPU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2"/>
          <p:cNvGrpSpPr>
            <a:grpSpLocks/>
          </p:cNvGrpSpPr>
          <p:nvPr/>
        </p:nvGrpSpPr>
        <p:grpSpPr bwMode="auto">
          <a:xfrm>
            <a:off x="997937" y="1921974"/>
            <a:ext cx="315020" cy="311440"/>
            <a:chOff x="0" y="0"/>
            <a:chExt cx="138113" cy="138113"/>
          </a:xfrm>
        </p:grpSpPr>
        <p:sp>
          <p:nvSpPr>
            <p:cNvPr id="67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68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69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70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13" name="组 6"/>
          <p:cNvGrpSpPr/>
          <p:nvPr/>
        </p:nvGrpSpPr>
        <p:grpSpPr>
          <a:xfrm>
            <a:off x="4392394" y="2050248"/>
            <a:ext cx="761922" cy="4432592"/>
            <a:chOff x="3744179" y="1526373"/>
            <a:chExt cx="761922" cy="4432592"/>
          </a:xfrm>
        </p:grpSpPr>
        <p:sp>
          <p:nvSpPr>
            <p:cNvPr id="114" name="Freeform 37"/>
            <p:cNvSpPr>
              <a:spLocks noChangeArrowheads="1"/>
            </p:cNvSpPr>
            <p:nvPr/>
          </p:nvSpPr>
          <p:spPr bwMode="auto">
            <a:xfrm>
              <a:off x="3760219" y="2259034"/>
              <a:ext cx="701197" cy="1507153"/>
            </a:xfrm>
            <a:custGeom>
              <a:avLst/>
              <a:gdLst>
                <a:gd name="T0" fmla="*/ 0 w 518"/>
                <a:gd name="T1" fmla="*/ 0 h 218"/>
                <a:gd name="T2" fmla="*/ 518 w 518"/>
                <a:gd name="T3" fmla="*/ 211 h 218"/>
                <a:gd name="T4" fmla="*/ 0 60000 65536"/>
                <a:gd name="T5" fmla="*/ 0 60000 65536"/>
                <a:gd name="T6" fmla="*/ 0 w 518"/>
                <a:gd name="T7" fmla="*/ 0 h 218"/>
                <a:gd name="T8" fmla="*/ 518 w 518"/>
                <a:gd name="T9" fmla="*/ 218 h 2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218">
                  <a:moveTo>
                    <a:pt x="0" y="0"/>
                  </a:moveTo>
                  <a:cubicBezTo>
                    <a:pt x="411" y="0"/>
                    <a:pt x="260" y="218"/>
                    <a:pt x="518" y="211"/>
                  </a:cubicBezTo>
                </a:path>
              </a:pathLst>
            </a:custGeom>
            <a:noFill/>
            <a:ln w="14" cap="flat" cmpd="sng">
              <a:solidFill>
                <a:srgbClr val="EBAC07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15" name="Freeform 38"/>
            <p:cNvSpPr>
              <a:spLocks noChangeArrowheads="1"/>
            </p:cNvSpPr>
            <p:nvPr/>
          </p:nvSpPr>
          <p:spPr bwMode="auto">
            <a:xfrm>
              <a:off x="3760219" y="2955061"/>
              <a:ext cx="701197" cy="784564"/>
            </a:xfrm>
            <a:custGeom>
              <a:avLst/>
              <a:gdLst>
                <a:gd name="T0" fmla="*/ 0 w 518"/>
                <a:gd name="T1" fmla="*/ 0 h 95"/>
                <a:gd name="T2" fmla="*/ 518 w 518"/>
                <a:gd name="T3" fmla="*/ 92 h 95"/>
                <a:gd name="T4" fmla="*/ 0 60000 65536"/>
                <a:gd name="T5" fmla="*/ 0 60000 65536"/>
                <a:gd name="T6" fmla="*/ 0 w 518"/>
                <a:gd name="T7" fmla="*/ 0 h 95"/>
                <a:gd name="T8" fmla="*/ 518 w 518"/>
                <a:gd name="T9" fmla="*/ 95 h 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 cap="flat" cmpd="sng">
              <a:solidFill>
                <a:srgbClr val="A2B93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16" name="Freeform 39"/>
            <p:cNvSpPr>
              <a:spLocks noChangeArrowheads="1"/>
            </p:cNvSpPr>
            <p:nvPr/>
          </p:nvSpPr>
          <p:spPr bwMode="auto">
            <a:xfrm>
              <a:off x="3760219" y="1526373"/>
              <a:ext cx="701197" cy="2266373"/>
            </a:xfrm>
            <a:custGeom>
              <a:avLst/>
              <a:gdLst>
                <a:gd name="T0" fmla="*/ 0 w 518"/>
                <a:gd name="T1" fmla="*/ 0 h 351"/>
                <a:gd name="T2" fmla="*/ 518 w 518"/>
                <a:gd name="T3" fmla="*/ 340 h 351"/>
                <a:gd name="T4" fmla="*/ 0 60000 65536"/>
                <a:gd name="T5" fmla="*/ 0 60000 65536"/>
                <a:gd name="T6" fmla="*/ 0 w 518"/>
                <a:gd name="T7" fmla="*/ 0 h 351"/>
                <a:gd name="T8" fmla="*/ 518 w 518"/>
                <a:gd name="T9" fmla="*/ 351 h 3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 cap="flat" cmpd="sng">
              <a:solidFill>
                <a:srgbClr val="F8300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17" name="Freeform 40"/>
            <p:cNvSpPr>
              <a:spLocks noChangeArrowheads="1"/>
            </p:cNvSpPr>
            <p:nvPr/>
          </p:nvSpPr>
          <p:spPr bwMode="auto">
            <a:xfrm>
              <a:off x="3760219" y="3692405"/>
              <a:ext cx="701197" cy="1509479"/>
            </a:xfrm>
            <a:custGeom>
              <a:avLst/>
              <a:gdLst>
                <a:gd name="T0" fmla="*/ 0 w 518"/>
                <a:gd name="T1" fmla="*/ 234 h 234"/>
                <a:gd name="T2" fmla="*/ 518 w 518"/>
                <a:gd name="T3" fmla="*/ 7 h 234"/>
                <a:gd name="T4" fmla="*/ 0 60000 65536"/>
                <a:gd name="T5" fmla="*/ 0 60000 65536"/>
                <a:gd name="T6" fmla="*/ 0 w 518"/>
                <a:gd name="T7" fmla="*/ 0 h 234"/>
                <a:gd name="T8" fmla="*/ 518 w 518"/>
                <a:gd name="T9" fmla="*/ 234 h 2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234">
                  <a:moveTo>
                    <a:pt x="0" y="234"/>
                  </a:moveTo>
                  <a:cubicBezTo>
                    <a:pt x="411" y="234"/>
                    <a:pt x="260" y="0"/>
                    <a:pt x="518" y="7"/>
                  </a:cubicBezTo>
                </a:path>
              </a:pathLst>
            </a:custGeom>
            <a:noFill/>
            <a:ln w="14" cap="flat" cmpd="sng">
              <a:solidFill>
                <a:srgbClr val="EBAC07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18" name="Freeform 41"/>
            <p:cNvSpPr>
              <a:spLocks noChangeArrowheads="1"/>
            </p:cNvSpPr>
            <p:nvPr/>
          </p:nvSpPr>
          <p:spPr bwMode="auto">
            <a:xfrm>
              <a:off x="3760219" y="3716014"/>
              <a:ext cx="701197" cy="740999"/>
            </a:xfrm>
            <a:custGeom>
              <a:avLst/>
              <a:gdLst>
                <a:gd name="T0" fmla="*/ 0 w 518"/>
                <a:gd name="T1" fmla="*/ 117 h 117"/>
                <a:gd name="T2" fmla="*/ 518 w 518"/>
                <a:gd name="T3" fmla="*/ 4 h 117"/>
                <a:gd name="T4" fmla="*/ 0 60000 65536"/>
                <a:gd name="T5" fmla="*/ 0 60000 65536"/>
                <a:gd name="T6" fmla="*/ 0 w 518"/>
                <a:gd name="T7" fmla="*/ 0 h 117"/>
                <a:gd name="T8" fmla="*/ 518 w 518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 cap="flat" cmpd="sng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19" name="Freeform 42"/>
            <p:cNvSpPr>
              <a:spLocks noChangeArrowheads="1"/>
            </p:cNvSpPr>
            <p:nvPr/>
          </p:nvSpPr>
          <p:spPr bwMode="auto">
            <a:xfrm>
              <a:off x="3760219" y="3680600"/>
              <a:ext cx="701197" cy="2278365"/>
            </a:xfrm>
            <a:custGeom>
              <a:avLst/>
              <a:gdLst>
                <a:gd name="T0" fmla="*/ 0 w 518"/>
                <a:gd name="T1" fmla="*/ 327 h 327"/>
                <a:gd name="T2" fmla="*/ 518 w 518"/>
                <a:gd name="T3" fmla="*/ 10 h 327"/>
                <a:gd name="T4" fmla="*/ 0 60000 65536"/>
                <a:gd name="T5" fmla="*/ 0 60000 65536"/>
                <a:gd name="T6" fmla="*/ 0 w 518"/>
                <a:gd name="T7" fmla="*/ 0 h 327"/>
                <a:gd name="T8" fmla="*/ 518 w 518"/>
                <a:gd name="T9" fmla="*/ 327 h 3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 cap="flat" cmpd="sng">
              <a:solidFill>
                <a:srgbClr val="A2B93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20" name="Line 43"/>
            <p:cNvSpPr>
              <a:spLocks noChangeShapeType="1"/>
            </p:cNvSpPr>
            <p:nvPr/>
          </p:nvSpPr>
          <p:spPr bwMode="auto">
            <a:xfrm>
              <a:off x="3744179" y="3739625"/>
              <a:ext cx="717238" cy="2952"/>
            </a:xfrm>
            <a:prstGeom prst="line">
              <a:avLst/>
            </a:prstGeom>
            <a:noFill/>
            <a:ln w="14" cap="flat" cmpd="sng">
              <a:solidFill>
                <a:srgbClr val="245647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21" name="Freeform 227"/>
            <p:cNvSpPr>
              <a:spLocks noChangeArrowheads="1"/>
            </p:cNvSpPr>
            <p:nvPr/>
          </p:nvSpPr>
          <p:spPr bwMode="auto">
            <a:xfrm>
              <a:off x="4417878" y="3568448"/>
              <a:ext cx="88223" cy="348247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4"/>
                <a:gd name="T13" fmla="*/ 0 h 118"/>
                <a:gd name="T14" fmla="*/ 154 w 154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3B3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22" name="组合 262"/>
          <p:cNvGrpSpPr>
            <a:grpSpLocks/>
          </p:cNvGrpSpPr>
          <p:nvPr/>
        </p:nvGrpSpPr>
        <p:grpSpPr bwMode="auto">
          <a:xfrm>
            <a:off x="1584096" y="4668512"/>
            <a:ext cx="139700" cy="138112"/>
            <a:chOff x="0" y="0"/>
            <a:chExt cx="138113" cy="138113"/>
          </a:xfrm>
        </p:grpSpPr>
        <p:sp>
          <p:nvSpPr>
            <p:cNvPr id="123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24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25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26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27" name="组合 268"/>
          <p:cNvGrpSpPr>
            <a:grpSpLocks/>
          </p:cNvGrpSpPr>
          <p:nvPr/>
        </p:nvGrpSpPr>
        <p:grpSpPr bwMode="auto">
          <a:xfrm>
            <a:off x="1584096" y="5030462"/>
            <a:ext cx="139700" cy="138112"/>
            <a:chOff x="0" y="0"/>
            <a:chExt cx="138113" cy="138113"/>
          </a:xfrm>
        </p:grpSpPr>
        <p:sp>
          <p:nvSpPr>
            <p:cNvPr id="128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29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30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31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sp>
        <p:nvSpPr>
          <p:cNvPr id="132" name="TextBox 273"/>
          <p:cNvSpPr>
            <a:spLocks noChangeArrowheads="1"/>
          </p:cNvSpPr>
          <p:nvPr/>
        </p:nvSpPr>
        <p:spPr bwMode="auto">
          <a:xfrm>
            <a:off x="1722209" y="4946423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Arial" charset="0"/>
              </a:rPr>
              <a:t>添加标题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2"/>
          <p:cNvGrpSpPr>
            <a:grpSpLocks/>
          </p:cNvGrpSpPr>
          <p:nvPr/>
        </p:nvGrpSpPr>
        <p:grpSpPr bwMode="auto">
          <a:xfrm>
            <a:off x="1001495" y="2636080"/>
            <a:ext cx="315020" cy="311440"/>
            <a:chOff x="0" y="0"/>
            <a:chExt cx="138113" cy="138113"/>
          </a:xfrm>
        </p:grpSpPr>
        <p:sp>
          <p:nvSpPr>
            <p:cNvPr id="134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35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36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37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38" name="组合 2"/>
          <p:cNvGrpSpPr>
            <a:grpSpLocks/>
          </p:cNvGrpSpPr>
          <p:nvPr/>
        </p:nvGrpSpPr>
        <p:grpSpPr bwMode="auto">
          <a:xfrm>
            <a:off x="1009657" y="3337975"/>
            <a:ext cx="315020" cy="311440"/>
            <a:chOff x="0" y="0"/>
            <a:chExt cx="138113" cy="138113"/>
          </a:xfrm>
        </p:grpSpPr>
        <p:sp>
          <p:nvSpPr>
            <p:cNvPr id="139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40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41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42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43" name="组合 2"/>
          <p:cNvGrpSpPr>
            <a:grpSpLocks/>
          </p:cNvGrpSpPr>
          <p:nvPr/>
        </p:nvGrpSpPr>
        <p:grpSpPr bwMode="auto">
          <a:xfrm>
            <a:off x="1003305" y="4076503"/>
            <a:ext cx="315020" cy="311440"/>
            <a:chOff x="0" y="0"/>
            <a:chExt cx="138113" cy="138113"/>
          </a:xfrm>
        </p:grpSpPr>
        <p:sp>
          <p:nvSpPr>
            <p:cNvPr id="144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45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46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47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sp>
        <p:nvSpPr>
          <p:cNvPr id="148" name="Rectangle 5"/>
          <p:cNvSpPr>
            <a:spLocks noChangeArrowheads="1"/>
          </p:cNvSpPr>
          <p:nvPr/>
        </p:nvSpPr>
        <p:spPr bwMode="auto">
          <a:xfrm>
            <a:off x="940665" y="4743571"/>
            <a:ext cx="3358842" cy="426350"/>
          </a:xfrm>
          <a:prstGeom prst="rect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对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成本管理要求更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charset="0"/>
            </a:endParaRPr>
          </a:p>
        </p:txBody>
      </p:sp>
      <p:sp>
        <p:nvSpPr>
          <p:cNvPr id="149" name="Rectangle 6"/>
          <p:cNvSpPr>
            <a:spLocks noChangeArrowheads="1"/>
          </p:cNvSpPr>
          <p:nvPr/>
        </p:nvSpPr>
        <p:spPr bwMode="auto">
          <a:xfrm>
            <a:off x="952879" y="5511830"/>
            <a:ext cx="3322205" cy="40159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zh-CN" altLang="en-US" sz="16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应用场景复杂，要求套餐灵活</a:t>
            </a:r>
            <a:endParaRPr lang="en-US" altLang="zh-CN" sz="1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Rectangle 7"/>
          <p:cNvSpPr>
            <a:spLocks noChangeArrowheads="1"/>
          </p:cNvSpPr>
          <p:nvPr/>
        </p:nvSpPr>
        <p:spPr bwMode="auto">
          <a:xfrm>
            <a:off x="940667" y="6232279"/>
            <a:ext cx="3334417" cy="42749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管理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1" name="组合 2"/>
          <p:cNvGrpSpPr>
            <a:grpSpLocks/>
          </p:cNvGrpSpPr>
          <p:nvPr/>
        </p:nvGrpSpPr>
        <p:grpSpPr bwMode="auto">
          <a:xfrm>
            <a:off x="1003798" y="4809637"/>
            <a:ext cx="315020" cy="311440"/>
            <a:chOff x="0" y="0"/>
            <a:chExt cx="138113" cy="138113"/>
          </a:xfrm>
        </p:grpSpPr>
        <p:sp>
          <p:nvSpPr>
            <p:cNvPr id="152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53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54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55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56" name="组合 2"/>
          <p:cNvGrpSpPr>
            <a:grpSpLocks/>
          </p:cNvGrpSpPr>
          <p:nvPr/>
        </p:nvGrpSpPr>
        <p:grpSpPr bwMode="auto">
          <a:xfrm>
            <a:off x="1021870" y="5572587"/>
            <a:ext cx="315020" cy="311440"/>
            <a:chOff x="0" y="0"/>
            <a:chExt cx="138113" cy="138113"/>
          </a:xfrm>
        </p:grpSpPr>
        <p:sp>
          <p:nvSpPr>
            <p:cNvPr id="157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58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59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60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61" name="组合 2"/>
          <p:cNvGrpSpPr>
            <a:grpSpLocks/>
          </p:cNvGrpSpPr>
          <p:nvPr/>
        </p:nvGrpSpPr>
        <p:grpSpPr bwMode="auto">
          <a:xfrm>
            <a:off x="1015518" y="6286693"/>
            <a:ext cx="315020" cy="311440"/>
            <a:chOff x="0" y="0"/>
            <a:chExt cx="138113" cy="138113"/>
          </a:xfrm>
        </p:grpSpPr>
        <p:sp>
          <p:nvSpPr>
            <p:cNvPr id="162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63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64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65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66" name="组 7"/>
          <p:cNvGrpSpPr/>
          <p:nvPr/>
        </p:nvGrpSpPr>
        <p:grpSpPr>
          <a:xfrm>
            <a:off x="6338825" y="1715465"/>
            <a:ext cx="1214843" cy="5262979"/>
            <a:chOff x="5373098" y="1191590"/>
            <a:chExt cx="1214843" cy="5262979"/>
          </a:xfrm>
        </p:grpSpPr>
        <p:sp>
          <p:nvSpPr>
            <p:cNvPr id="167" name="矩形 166"/>
            <p:cNvSpPr/>
            <p:nvPr/>
          </p:nvSpPr>
          <p:spPr>
            <a:xfrm>
              <a:off x="5373098" y="1191590"/>
              <a:ext cx="543739" cy="52629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卡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台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</a:t>
              </a:r>
              <a:endPara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8" name="组 143"/>
            <p:cNvGrpSpPr/>
            <p:nvPr/>
          </p:nvGrpSpPr>
          <p:grpSpPr>
            <a:xfrm rot="10800000">
              <a:off x="5826019" y="1532241"/>
              <a:ext cx="761922" cy="4432592"/>
              <a:chOff x="3744179" y="1526373"/>
              <a:chExt cx="761922" cy="4432592"/>
            </a:xfrm>
          </p:grpSpPr>
          <p:sp>
            <p:nvSpPr>
              <p:cNvPr id="169" name="Freeform 37"/>
              <p:cNvSpPr>
                <a:spLocks noChangeArrowheads="1"/>
              </p:cNvSpPr>
              <p:nvPr/>
            </p:nvSpPr>
            <p:spPr bwMode="auto">
              <a:xfrm>
                <a:off x="3760219" y="2259034"/>
                <a:ext cx="701197" cy="1507153"/>
              </a:xfrm>
              <a:custGeom>
                <a:avLst/>
                <a:gdLst>
                  <a:gd name="T0" fmla="*/ 0 w 518"/>
                  <a:gd name="T1" fmla="*/ 0 h 218"/>
                  <a:gd name="T2" fmla="*/ 518 w 518"/>
                  <a:gd name="T3" fmla="*/ 211 h 218"/>
                  <a:gd name="T4" fmla="*/ 0 60000 65536"/>
                  <a:gd name="T5" fmla="*/ 0 60000 65536"/>
                  <a:gd name="T6" fmla="*/ 0 w 518"/>
                  <a:gd name="T7" fmla="*/ 0 h 218"/>
                  <a:gd name="T8" fmla="*/ 518 w 518"/>
                  <a:gd name="T9" fmla="*/ 218 h 21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8" h="218">
                    <a:moveTo>
                      <a:pt x="0" y="0"/>
                    </a:moveTo>
                    <a:cubicBezTo>
                      <a:pt x="411" y="0"/>
                      <a:pt x="260" y="218"/>
                      <a:pt x="518" y="211"/>
                    </a:cubicBezTo>
                  </a:path>
                </a:pathLst>
              </a:custGeom>
              <a:noFill/>
              <a:ln w="14" cap="flat" cmpd="sng">
                <a:solidFill>
                  <a:srgbClr val="EBAC0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0" name="Freeform 38"/>
              <p:cNvSpPr>
                <a:spLocks noChangeArrowheads="1"/>
              </p:cNvSpPr>
              <p:nvPr/>
            </p:nvSpPr>
            <p:spPr bwMode="auto">
              <a:xfrm>
                <a:off x="3760219" y="2955061"/>
                <a:ext cx="701197" cy="784564"/>
              </a:xfrm>
              <a:custGeom>
                <a:avLst/>
                <a:gdLst>
                  <a:gd name="T0" fmla="*/ 0 w 518"/>
                  <a:gd name="T1" fmla="*/ 0 h 95"/>
                  <a:gd name="T2" fmla="*/ 518 w 518"/>
                  <a:gd name="T3" fmla="*/ 92 h 95"/>
                  <a:gd name="T4" fmla="*/ 0 60000 65536"/>
                  <a:gd name="T5" fmla="*/ 0 60000 65536"/>
                  <a:gd name="T6" fmla="*/ 0 w 518"/>
                  <a:gd name="T7" fmla="*/ 0 h 95"/>
                  <a:gd name="T8" fmla="*/ 518 w 518"/>
                  <a:gd name="T9" fmla="*/ 95 h 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8" h="95">
                    <a:moveTo>
                      <a:pt x="0" y="0"/>
                    </a:moveTo>
                    <a:cubicBezTo>
                      <a:pt x="411" y="0"/>
                      <a:pt x="260" y="95"/>
                      <a:pt x="518" y="92"/>
                    </a:cubicBezTo>
                  </a:path>
                </a:pathLst>
              </a:custGeom>
              <a:noFill/>
              <a:ln w="14" cap="flat" cmpd="sng">
                <a:solidFill>
                  <a:srgbClr val="A2B93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1" name="Freeform 39"/>
              <p:cNvSpPr>
                <a:spLocks noChangeArrowheads="1"/>
              </p:cNvSpPr>
              <p:nvPr/>
            </p:nvSpPr>
            <p:spPr bwMode="auto">
              <a:xfrm>
                <a:off x="3760219" y="1526373"/>
                <a:ext cx="701197" cy="2266373"/>
              </a:xfrm>
              <a:custGeom>
                <a:avLst/>
                <a:gdLst>
                  <a:gd name="T0" fmla="*/ 0 w 518"/>
                  <a:gd name="T1" fmla="*/ 0 h 351"/>
                  <a:gd name="T2" fmla="*/ 518 w 518"/>
                  <a:gd name="T3" fmla="*/ 340 h 351"/>
                  <a:gd name="T4" fmla="*/ 0 60000 65536"/>
                  <a:gd name="T5" fmla="*/ 0 60000 65536"/>
                  <a:gd name="T6" fmla="*/ 0 w 518"/>
                  <a:gd name="T7" fmla="*/ 0 h 351"/>
                  <a:gd name="T8" fmla="*/ 518 w 518"/>
                  <a:gd name="T9" fmla="*/ 351 h 35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8" h="351">
                    <a:moveTo>
                      <a:pt x="0" y="0"/>
                    </a:moveTo>
                    <a:cubicBezTo>
                      <a:pt x="411" y="0"/>
                      <a:pt x="260" y="351"/>
                      <a:pt x="518" y="340"/>
                    </a:cubicBezTo>
                  </a:path>
                </a:pathLst>
              </a:custGeom>
              <a:noFill/>
              <a:ln w="14" cap="flat" cmpd="sng">
                <a:solidFill>
                  <a:srgbClr val="F8300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2" name="Freeform 40"/>
              <p:cNvSpPr>
                <a:spLocks noChangeArrowheads="1"/>
              </p:cNvSpPr>
              <p:nvPr/>
            </p:nvSpPr>
            <p:spPr bwMode="auto">
              <a:xfrm>
                <a:off x="3760219" y="3692405"/>
                <a:ext cx="701197" cy="1509479"/>
              </a:xfrm>
              <a:custGeom>
                <a:avLst/>
                <a:gdLst>
                  <a:gd name="T0" fmla="*/ 0 w 518"/>
                  <a:gd name="T1" fmla="*/ 234 h 234"/>
                  <a:gd name="T2" fmla="*/ 518 w 518"/>
                  <a:gd name="T3" fmla="*/ 7 h 234"/>
                  <a:gd name="T4" fmla="*/ 0 60000 65536"/>
                  <a:gd name="T5" fmla="*/ 0 60000 65536"/>
                  <a:gd name="T6" fmla="*/ 0 w 518"/>
                  <a:gd name="T7" fmla="*/ 0 h 234"/>
                  <a:gd name="T8" fmla="*/ 518 w 518"/>
                  <a:gd name="T9" fmla="*/ 234 h 23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8" h="234">
                    <a:moveTo>
                      <a:pt x="0" y="234"/>
                    </a:moveTo>
                    <a:cubicBezTo>
                      <a:pt x="411" y="234"/>
                      <a:pt x="260" y="0"/>
                      <a:pt x="518" y="7"/>
                    </a:cubicBezTo>
                  </a:path>
                </a:pathLst>
              </a:custGeom>
              <a:noFill/>
              <a:ln w="14" cap="flat" cmpd="sng">
                <a:solidFill>
                  <a:srgbClr val="EBAC07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3" name="Freeform 41"/>
              <p:cNvSpPr>
                <a:spLocks noChangeArrowheads="1"/>
              </p:cNvSpPr>
              <p:nvPr/>
            </p:nvSpPr>
            <p:spPr bwMode="auto">
              <a:xfrm>
                <a:off x="3760219" y="3716014"/>
                <a:ext cx="701197" cy="740999"/>
              </a:xfrm>
              <a:custGeom>
                <a:avLst/>
                <a:gdLst>
                  <a:gd name="T0" fmla="*/ 0 w 518"/>
                  <a:gd name="T1" fmla="*/ 117 h 117"/>
                  <a:gd name="T2" fmla="*/ 518 w 518"/>
                  <a:gd name="T3" fmla="*/ 4 h 117"/>
                  <a:gd name="T4" fmla="*/ 0 60000 65536"/>
                  <a:gd name="T5" fmla="*/ 0 60000 65536"/>
                  <a:gd name="T6" fmla="*/ 0 w 518"/>
                  <a:gd name="T7" fmla="*/ 0 h 117"/>
                  <a:gd name="T8" fmla="*/ 518 w 518"/>
                  <a:gd name="T9" fmla="*/ 117 h 1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8" h="117">
                    <a:moveTo>
                      <a:pt x="0" y="117"/>
                    </a:moveTo>
                    <a:cubicBezTo>
                      <a:pt x="411" y="117"/>
                      <a:pt x="260" y="0"/>
                      <a:pt x="518" y="4"/>
                    </a:cubicBezTo>
                  </a:path>
                </a:pathLst>
              </a:custGeom>
              <a:noFill/>
              <a:ln w="14" cap="flat" cmpd="sng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4" name="Freeform 42"/>
              <p:cNvSpPr>
                <a:spLocks noChangeArrowheads="1"/>
              </p:cNvSpPr>
              <p:nvPr/>
            </p:nvSpPr>
            <p:spPr bwMode="auto">
              <a:xfrm>
                <a:off x="3760219" y="3680600"/>
                <a:ext cx="701197" cy="2278365"/>
              </a:xfrm>
              <a:custGeom>
                <a:avLst/>
                <a:gdLst>
                  <a:gd name="T0" fmla="*/ 0 w 518"/>
                  <a:gd name="T1" fmla="*/ 327 h 327"/>
                  <a:gd name="T2" fmla="*/ 518 w 518"/>
                  <a:gd name="T3" fmla="*/ 10 h 327"/>
                  <a:gd name="T4" fmla="*/ 0 60000 65536"/>
                  <a:gd name="T5" fmla="*/ 0 60000 65536"/>
                  <a:gd name="T6" fmla="*/ 0 w 518"/>
                  <a:gd name="T7" fmla="*/ 0 h 327"/>
                  <a:gd name="T8" fmla="*/ 518 w 518"/>
                  <a:gd name="T9" fmla="*/ 327 h 32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8" h="327">
                    <a:moveTo>
                      <a:pt x="0" y="327"/>
                    </a:moveTo>
                    <a:cubicBezTo>
                      <a:pt x="411" y="327"/>
                      <a:pt x="260" y="0"/>
                      <a:pt x="518" y="10"/>
                    </a:cubicBezTo>
                  </a:path>
                </a:pathLst>
              </a:custGeom>
              <a:noFill/>
              <a:ln w="14" cap="flat" cmpd="sng">
                <a:solidFill>
                  <a:srgbClr val="A2B93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5" name="Line 43"/>
              <p:cNvSpPr>
                <a:spLocks noChangeShapeType="1"/>
              </p:cNvSpPr>
              <p:nvPr/>
            </p:nvSpPr>
            <p:spPr bwMode="auto">
              <a:xfrm>
                <a:off x="3744179" y="3739625"/>
                <a:ext cx="717238" cy="2952"/>
              </a:xfrm>
              <a:prstGeom prst="line">
                <a:avLst/>
              </a:prstGeom>
              <a:noFill/>
              <a:ln w="14" cap="flat" cmpd="sng">
                <a:solidFill>
                  <a:srgbClr val="245647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  <p:sp>
            <p:nvSpPr>
              <p:cNvPr id="176" name="Freeform 227"/>
              <p:cNvSpPr>
                <a:spLocks noChangeArrowheads="1"/>
              </p:cNvSpPr>
              <p:nvPr/>
            </p:nvSpPr>
            <p:spPr bwMode="auto">
              <a:xfrm>
                <a:off x="4417878" y="3568448"/>
                <a:ext cx="88223" cy="348247"/>
              </a:xfrm>
              <a:custGeom>
                <a:avLst/>
                <a:gdLst>
                  <a:gd name="T0" fmla="*/ 0 w 154"/>
                  <a:gd name="T1" fmla="*/ 0 h 118"/>
                  <a:gd name="T2" fmla="*/ 154 w 154"/>
                  <a:gd name="T3" fmla="*/ 59 h 118"/>
                  <a:gd name="T4" fmla="*/ 0 w 154"/>
                  <a:gd name="T5" fmla="*/ 118 h 118"/>
                  <a:gd name="T6" fmla="*/ 0 w 154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4"/>
                  <a:gd name="T13" fmla="*/ 0 h 118"/>
                  <a:gd name="T14" fmla="*/ 154 w 154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4" h="118">
                    <a:moveTo>
                      <a:pt x="0" y="0"/>
                    </a:moveTo>
                    <a:lnTo>
                      <a:pt x="154" y="59"/>
                    </a:lnTo>
                    <a:lnTo>
                      <a:pt x="0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3B3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mpd="sng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charset="0"/>
                </a:endParaRPr>
              </a:p>
            </p:txBody>
          </p:sp>
        </p:grpSp>
      </p:grpSp>
      <p:sp>
        <p:nvSpPr>
          <p:cNvPr id="177" name="Rectangle 5"/>
          <p:cNvSpPr>
            <a:spLocks noChangeArrowheads="1"/>
          </p:cNvSpPr>
          <p:nvPr/>
        </p:nvSpPr>
        <p:spPr bwMode="auto">
          <a:xfrm>
            <a:off x="7608231" y="1873987"/>
            <a:ext cx="3375958" cy="426350"/>
          </a:xfrm>
          <a:prstGeom prst="rect">
            <a:avLst/>
          </a:prstGeom>
          <a:solidFill>
            <a:srgbClr val="F830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自管理大批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量的数据卡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charset="0"/>
            </a:endParaRPr>
          </a:p>
        </p:txBody>
      </p:sp>
      <p:sp>
        <p:nvSpPr>
          <p:cNvPr id="178" name="Rectangle 6"/>
          <p:cNvSpPr>
            <a:spLocks noChangeArrowheads="1"/>
          </p:cNvSpPr>
          <p:nvPr/>
        </p:nvSpPr>
        <p:spPr bwMode="auto">
          <a:xfrm>
            <a:off x="7620445" y="2593402"/>
            <a:ext cx="3352489" cy="401594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流量管控困难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Rectangle 7"/>
          <p:cNvSpPr>
            <a:spLocks noChangeArrowheads="1"/>
          </p:cNvSpPr>
          <p:nvPr/>
        </p:nvSpPr>
        <p:spPr bwMode="auto">
          <a:xfrm>
            <a:off x="7608233" y="3301640"/>
            <a:ext cx="3364701" cy="4274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诊断困难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Rectangle 8"/>
          <p:cNvSpPr>
            <a:spLocks noChangeArrowheads="1"/>
          </p:cNvSpPr>
          <p:nvPr/>
        </p:nvSpPr>
        <p:spPr bwMode="auto">
          <a:xfrm>
            <a:off x="7608233" y="4046510"/>
            <a:ext cx="3364701" cy="433742"/>
          </a:xfrm>
          <a:prstGeom prst="rect">
            <a:avLst/>
          </a:prstGeom>
          <a:solidFill>
            <a:srgbClr val="4C606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缺乏自动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管理能力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1" name="组合 2"/>
          <p:cNvGrpSpPr>
            <a:grpSpLocks/>
          </p:cNvGrpSpPr>
          <p:nvPr/>
        </p:nvGrpSpPr>
        <p:grpSpPr bwMode="auto">
          <a:xfrm>
            <a:off x="7671364" y="1940053"/>
            <a:ext cx="315020" cy="311440"/>
            <a:chOff x="0" y="0"/>
            <a:chExt cx="138113" cy="138113"/>
          </a:xfrm>
        </p:grpSpPr>
        <p:sp>
          <p:nvSpPr>
            <p:cNvPr id="182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83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84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85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86" name="组合 262"/>
          <p:cNvGrpSpPr>
            <a:grpSpLocks/>
          </p:cNvGrpSpPr>
          <p:nvPr/>
        </p:nvGrpSpPr>
        <p:grpSpPr bwMode="auto">
          <a:xfrm>
            <a:off x="8257523" y="4686591"/>
            <a:ext cx="139700" cy="138112"/>
            <a:chOff x="0" y="0"/>
            <a:chExt cx="138113" cy="138113"/>
          </a:xfrm>
        </p:grpSpPr>
        <p:sp>
          <p:nvSpPr>
            <p:cNvPr id="187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88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89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90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191" name="组合 268"/>
          <p:cNvGrpSpPr>
            <a:grpSpLocks/>
          </p:cNvGrpSpPr>
          <p:nvPr/>
        </p:nvGrpSpPr>
        <p:grpSpPr bwMode="auto">
          <a:xfrm>
            <a:off x="8257523" y="5048541"/>
            <a:ext cx="139700" cy="138112"/>
            <a:chOff x="0" y="0"/>
            <a:chExt cx="138113" cy="138113"/>
          </a:xfrm>
        </p:grpSpPr>
        <p:sp>
          <p:nvSpPr>
            <p:cNvPr id="192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93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94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95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sp>
        <p:nvSpPr>
          <p:cNvPr id="196" name="TextBox 273"/>
          <p:cNvSpPr>
            <a:spLocks noChangeArrowheads="1"/>
          </p:cNvSpPr>
          <p:nvPr/>
        </p:nvSpPr>
        <p:spPr bwMode="auto">
          <a:xfrm>
            <a:off x="8395636" y="4964502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Arial" charset="0"/>
              </a:rPr>
              <a:t>添加标题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7" name="组合 2"/>
          <p:cNvGrpSpPr>
            <a:grpSpLocks/>
          </p:cNvGrpSpPr>
          <p:nvPr/>
        </p:nvGrpSpPr>
        <p:grpSpPr bwMode="auto">
          <a:xfrm>
            <a:off x="7689436" y="2654159"/>
            <a:ext cx="315020" cy="311440"/>
            <a:chOff x="0" y="0"/>
            <a:chExt cx="138113" cy="138113"/>
          </a:xfrm>
        </p:grpSpPr>
        <p:sp>
          <p:nvSpPr>
            <p:cNvPr id="198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199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00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01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202" name="组合 2"/>
          <p:cNvGrpSpPr>
            <a:grpSpLocks/>
          </p:cNvGrpSpPr>
          <p:nvPr/>
        </p:nvGrpSpPr>
        <p:grpSpPr bwMode="auto">
          <a:xfrm>
            <a:off x="7683084" y="3356054"/>
            <a:ext cx="315020" cy="311440"/>
            <a:chOff x="0" y="0"/>
            <a:chExt cx="138113" cy="138113"/>
          </a:xfrm>
        </p:grpSpPr>
        <p:sp>
          <p:nvSpPr>
            <p:cNvPr id="203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04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05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06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207" name="组合 2"/>
          <p:cNvGrpSpPr>
            <a:grpSpLocks/>
          </p:cNvGrpSpPr>
          <p:nvPr/>
        </p:nvGrpSpPr>
        <p:grpSpPr bwMode="auto">
          <a:xfrm>
            <a:off x="7676732" y="4094582"/>
            <a:ext cx="315020" cy="311440"/>
            <a:chOff x="0" y="0"/>
            <a:chExt cx="138113" cy="138113"/>
          </a:xfrm>
        </p:grpSpPr>
        <p:sp>
          <p:nvSpPr>
            <p:cNvPr id="208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09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10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11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sp>
        <p:nvSpPr>
          <p:cNvPr id="212" name="Rectangle 5"/>
          <p:cNvSpPr>
            <a:spLocks noChangeArrowheads="1"/>
          </p:cNvSpPr>
          <p:nvPr/>
        </p:nvSpPr>
        <p:spPr bwMode="auto">
          <a:xfrm>
            <a:off x="7614092" y="4761650"/>
            <a:ext cx="3358842" cy="426350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财务不清晰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charset="0"/>
            </a:endParaRPr>
          </a:p>
        </p:txBody>
      </p:sp>
      <p:sp>
        <p:nvSpPr>
          <p:cNvPr id="213" name="Rectangle 6"/>
          <p:cNvSpPr>
            <a:spLocks noChangeArrowheads="1"/>
          </p:cNvSpPr>
          <p:nvPr/>
        </p:nvSpPr>
        <p:spPr bwMode="auto">
          <a:xfrm>
            <a:off x="7626306" y="5529910"/>
            <a:ext cx="3322205" cy="3541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sz="1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系统封闭</a:t>
            </a:r>
            <a:r>
              <a:rPr lang="zh-CN" altLang="en-US" sz="1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，数据获取难度高</a:t>
            </a:r>
            <a:endParaRPr lang="en-US" altLang="zh-CN" sz="1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Rectangle 7"/>
          <p:cNvSpPr>
            <a:spLocks noChangeArrowheads="1"/>
          </p:cNvSpPr>
          <p:nvPr/>
        </p:nvSpPr>
        <p:spPr bwMode="auto">
          <a:xfrm>
            <a:off x="7614094" y="6250358"/>
            <a:ext cx="3334417" cy="427498"/>
          </a:xfrm>
          <a:prstGeom prst="rect">
            <a:avLst/>
          </a:prstGeom>
          <a:solidFill>
            <a:srgbClr val="2D5D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套餐不灵</a:t>
            </a:r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" name="组合 2"/>
          <p:cNvGrpSpPr>
            <a:grpSpLocks/>
          </p:cNvGrpSpPr>
          <p:nvPr/>
        </p:nvGrpSpPr>
        <p:grpSpPr bwMode="auto">
          <a:xfrm>
            <a:off x="7677225" y="4827716"/>
            <a:ext cx="315020" cy="311440"/>
            <a:chOff x="0" y="0"/>
            <a:chExt cx="138113" cy="138113"/>
          </a:xfrm>
        </p:grpSpPr>
        <p:sp>
          <p:nvSpPr>
            <p:cNvPr id="216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17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18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19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220" name="组合 2"/>
          <p:cNvGrpSpPr>
            <a:grpSpLocks/>
          </p:cNvGrpSpPr>
          <p:nvPr/>
        </p:nvGrpSpPr>
        <p:grpSpPr bwMode="auto">
          <a:xfrm>
            <a:off x="7695297" y="5590666"/>
            <a:ext cx="315020" cy="311440"/>
            <a:chOff x="0" y="0"/>
            <a:chExt cx="138113" cy="138113"/>
          </a:xfrm>
        </p:grpSpPr>
        <p:sp>
          <p:nvSpPr>
            <p:cNvPr id="221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22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23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24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grpSp>
        <p:nvGrpSpPr>
          <p:cNvPr id="225" name="组合 2"/>
          <p:cNvGrpSpPr>
            <a:grpSpLocks/>
          </p:cNvGrpSpPr>
          <p:nvPr/>
        </p:nvGrpSpPr>
        <p:grpSpPr bwMode="auto">
          <a:xfrm>
            <a:off x="7688945" y="6304772"/>
            <a:ext cx="315020" cy="311440"/>
            <a:chOff x="0" y="0"/>
            <a:chExt cx="138113" cy="138113"/>
          </a:xfrm>
        </p:grpSpPr>
        <p:sp>
          <p:nvSpPr>
            <p:cNvPr id="226" name="Freeform 100"/>
            <p:cNvSpPr>
              <a:spLocks noChangeArrowheads="1"/>
            </p:cNvSpPr>
            <p:nvPr/>
          </p:nvSpPr>
          <p:spPr bwMode="auto">
            <a:xfrm>
              <a:off x="41275" y="0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27" name="Freeform 101"/>
            <p:cNvSpPr>
              <a:spLocks noChangeArrowheads="1"/>
            </p:cNvSpPr>
            <p:nvPr/>
          </p:nvSpPr>
          <p:spPr bwMode="auto">
            <a:xfrm>
              <a:off x="85725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28" name="Freeform 102"/>
            <p:cNvSpPr>
              <a:spLocks noChangeArrowheads="1"/>
            </p:cNvSpPr>
            <p:nvPr/>
          </p:nvSpPr>
          <p:spPr bwMode="auto">
            <a:xfrm>
              <a:off x="0" y="41275"/>
              <a:ext cx="52388" cy="52388"/>
            </a:xfrm>
            <a:custGeom>
              <a:avLst/>
              <a:gdLst>
                <a:gd name="T0" fmla="*/ 11 w 14"/>
                <a:gd name="T1" fmla="*/ 12 h 14"/>
                <a:gd name="T2" fmla="*/ 2 w 14"/>
                <a:gd name="T3" fmla="*/ 12 h 14"/>
                <a:gd name="T4" fmla="*/ 2 w 14"/>
                <a:gd name="T5" fmla="*/ 3 h 14"/>
                <a:gd name="T6" fmla="*/ 11 w 14"/>
                <a:gd name="T7" fmla="*/ 3 h 14"/>
                <a:gd name="T8" fmla="*/ 11 w 14"/>
                <a:gd name="T9" fmla="*/ 1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1" y="12"/>
                  </a:moveTo>
                  <a:cubicBezTo>
                    <a:pt x="9" y="14"/>
                    <a:pt x="5" y="14"/>
                    <a:pt x="2" y="12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14" y="5"/>
                    <a:pt x="14" y="9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  <p:sp>
          <p:nvSpPr>
            <p:cNvPr id="229" name="Freeform 103"/>
            <p:cNvSpPr>
              <a:spLocks noChangeArrowheads="1"/>
            </p:cNvSpPr>
            <p:nvPr/>
          </p:nvSpPr>
          <p:spPr bwMode="auto">
            <a:xfrm>
              <a:off x="41275" y="85725"/>
              <a:ext cx="52388" cy="52388"/>
            </a:xfrm>
            <a:custGeom>
              <a:avLst/>
              <a:gdLst>
                <a:gd name="T0" fmla="*/ 12 w 14"/>
                <a:gd name="T1" fmla="*/ 11 h 14"/>
                <a:gd name="T2" fmla="*/ 3 w 14"/>
                <a:gd name="T3" fmla="*/ 11 h 14"/>
                <a:gd name="T4" fmla="*/ 3 w 14"/>
                <a:gd name="T5" fmla="*/ 2 h 14"/>
                <a:gd name="T6" fmla="*/ 12 w 14"/>
                <a:gd name="T7" fmla="*/ 2 h 14"/>
                <a:gd name="T8" fmla="*/ 12 w 14"/>
                <a:gd name="T9" fmla="*/ 11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4"/>
                <a:gd name="T17" fmla="*/ 14 w 14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4">
                  <a:moveTo>
                    <a:pt x="12" y="11"/>
                  </a:moveTo>
                  <a:cubicBezTo>
                    <a:pt x="9" y="14"/>
                    <a:pt x="5" y="14"/>
                    <a:pt x="3" y="11"/>
                  </a:cubicBez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9" y="0"/>
                    <a:pt x="12" y="2"/>
                  </a:cubicBezTo>
                  <a:cubicBezTo>
                    <a:pt x="14" y="5"/>
                    <a:pt x="14" y="9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mpd="sng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charset="0"/>
              </a:endParaRPr>
            </a:p>
          </p:txBody>
        </p:sp>
      </p:grpSp>
      <p:sp>
        <p:nvSpPr>
          <p:cNvPr id="231" name="文本框 230"/>
          <p:cNvSpPr txBox="1"/>
          <p:nvPr/>
        </p:nvSpPr>
        <p:spPr>
          <a:xfrm>
            <a:off x="538764" y="303698"/>
            <a:ext cx="521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</a:t>
            </a:r>
            <a:r>
              <a:rPr lang="en-US" altLang="zh-CN" sz="28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M2M</a:t>
            </a:r>
            <a:r>
              <a:rPr lang="zh-CN" altLang="en-US" sz="28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平台？</a:t>
            </a:r>
            <a:endParaRPr kumimoji="1"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6544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 bwMode="gray">
          <a:xfrm>
            <a:off x="1785144" y="190501"/>
            <a:ext cx="2794000" cy="639763"/>
          </a:xfrm>
        </p:spPr>
        <p:txBody>
          <a:bodyPr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用户和角色</a:t>
            </a:r>
            <a:endParaRPr lang="zh-CN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 bwMode="gray">
          <a:xfrm>
            <a:off x="673100" y="841375"/>
            <a:ext cx="11428412" cy="419100"/>
          </a:xfr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US" dirty="0" err="1">
                <a:solidFill>
                  <a:schemeClr val="tx2"/>
                </a:solidFill>
                <a:latin typeface="微软雅黑" panose="020B0503020204020204" pitchFamily="34" charset="-122"/>
              </a:rPr>
              <a:t>控制访问数据和功能</a:t>
            </a:r>
            <a:endParaRPr lang="en-US" dirty="0">
              <a:solidFill>
                <a:schemeClr val="tx2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1045369" y="1987550"/>
            <a:ext cx="10387012" cy="4044950"/>
            <a:chOff x="1043895" y="1988222"/>
            <a:chExt cx="10386850" cy="4044972"/>
          </a:xfrm>
        </p:grpSpPr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1043895" y="1988222"/>
              <a:ext cx="10386850" cy="4044972"/>
              <a:chOff x="738540" y="1967104"/>
              <a:chExt cx="8058650" cy="3138296"/>
            </a:xfrm>
          </p:grpSpPr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>
                <a:off x="2667295" y="2057016"/>
                <a:ext cx="2056846" cy="2878413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75000"/>
                </a:schemeClr>
              </a:solidFill>
              <a:ln w="25400" algn="ctr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508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wrap="none" tIns="91440"/>
              <a:lstStyle/>
              <a:p>
                <a:pPr algn="ctr"/>
                <a:r>
                  <a:rPr lang="zh-CN" altLang="en-US" sz="2400" b="1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中国联通</a:t>
                </a:r>
                <a:endParaRPr 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AutoShape 6"/>
              <p:cNvSpPr>
                <a:spLocks noChangeArrowheads="1"/>
              </p:cNvSpPr>
              <p:nvPr/>
            </p:nvSpPr>
            <p:spPr bwMode="auto">
              <a:xfrm>
                <a:off x="2818787" y="2762763"/>
                <a:ext cx="1752631" cy="2096303"/>
              </a:xfrm>
              <a:prstGeom prst="roundRect">
                <a:avLst>
                  <a:gd name="adj" fmla="val 734"/>
                </a:avLst>
              </a:prstGeom>
              <a:solidFill>
                <a:srgbClr val="D9F3FF"/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508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wrap="none" tIns="91440"/>
              <a:lstStyle/>
              <a:p>
                <a:pPr algn="ctr"/>
                <a:r>
                  <a:rPr lang="en-US" sz="240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账户</a:t>
                </a:r>
                <a:endParaRPr 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sz="20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联想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2000" dirty="0">
                  <a:solidFill>
                    <a:srgbClr val="000000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AutoShape 7"/>
              <p:cNvSpPr>
                <a:spLocks noChangeArrowheads="1"/>
              </p:cNvSpPr>
              <p:nvPr/>
            </p:nvSpPr>
            <p:spPr bwMode="auto">
              <a:xfrm>
                <a:off x="2895149" y="3581824"/>
                <a:ext cx="1601138" cy="1044456"/>
              </a:xfrm>
              <a:prstGeom prst="roundRect">
                <a:avLst>
                  <a:gd name="adj" fmla="val 0"/>
                </a:avLst>
              </a:prstGeom>
              <a:solidFill>
                <a:srgbClr val="E4E4E4"/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  <a:effectLst>
                <a:outerShdw blurRad="50800" sx="101000" sy="101000" algn="ctr" rotWithShape="0">
                  <a:prstClr val="black">
                    <a:alpha val="30000"/>
                  </a:prstClr>
                </a:outerShdw>
              </a:effectLst>
            </p:spPr>
            <p:txBody>
              <a:bodyPr wrap="none" tIns="91440"/>
              <a:lstStyle/>
              <a:p>
                <a:pPr algn="ctr"/>
                <a:r>
                  <a:rPr lang="zh-CN" altLang="en-US" sz="2400" dirty="0">
                    <a:solidFill>
                      <a:srgbClr val="3034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子用</a:t>
                </a:r>
                <a:r>
                  <a:rPr lang="en-US" sz="2400" dirty="0">
                    <a:solidFill>
                      <a:srgbClr val="3034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户</a:t>
                </a:r>
                <a:endParaRPr lang="zh-CN" altLang="en-US" sz="2400" dirty="0">
                  <a:solidFill>
                    <a:srgbClr val="303439"/>
                  </a:solidFill>
                  <a:latin typeface="TheSansCorrespondence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sz="2000" dirty="0">
                    <a:solidFill>
                      <a:srgbClr val="3034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sz="2000" dirty="0" err="1">
                    <a:solidFill>
                      <a:srgbClr val="3034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如经销商</a:t>
                </a:r>
                <a:r>
                  <a:rPr lang="en-US" sz="2000" dirty="0">
                    <a:solidFill>
                      <a:srgbClr val="30343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  <p:cxnSp>
            <p:nvCxnSpPr>
              <p:cNvPr id="32" name="Straight Connector 31"/>
              <p:cNvCxnSpPr>
                <a:endCxn id="27" idx="1"/>
              </p:cNvCxnSpPr>
              <p:nvPr/>
            </p:nvCxnSpPr>
            <p:spPr>
              <a:xfrm flipV="1">
                <a:off x="4645317" y="2151855"/>
                <a:ext cx="708195" cy="58011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26" idx="1"/>
              </p:cNvCxnSpPr>
              <p:nvPr/>
            </p:nvCxnSpPr>
            <p:spPr>
              <a:xfrm flipH="1">
                <a:off x="4645317" y="2579245"/>
                <a:ext cx="708195" cy="15149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4" name="Straight Connector 33"/>
              <p:cNvCxnSpPr>
                <a:stCxn id="31" idx="1"/>
              </p:cNvCxnSpPr>
              <p:nvPr/>
            </p:nvCxnSpPr>
            <p:spPr>
              <a:xfrm flipH="1">
                <a:off x="4508604" y="3339185"/>
                <a:ext cx="855993" cy="205689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5" name="Straight Connector 34"/>
              <p:cNvCxnSpPr>
                <a:endCxn id="30" idx="1"/>
              </p:cNvCxnSpPr>
              <p:nvPr/>
            </p:nvCxnSpPr>
            <p:spPr>
              <a:xfrm>
                <a:off x="4508604" y="3544874"/>
                <a:ext cx="855993" cy="220469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6" name="Straight Connector 35"/>
              <p:cNvCxnSpPr>
                <a:endCxn id="29" idx="1"/>
              </p:cNvCxnSpPr>
              <p:nvPr/>
            </p:nvCxnSpPr>
            <p:spPr>
              <a:xfrm>
                <a:off x="4410072" y="4314668"/>
                <a:ext cx="945903" cy="178593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cxnSp>
            <p:nvCxnSpPr>
              <p:cNvPr id="37" name="Straight Connector 36"/>
              <p:cNvCxnSpPr>
                <a:endCxn id="28" idx="1"/>
              </p:cNvCxnSpPr>
              <p:nvPr/>
            </p:nvCxnSpPr>
            <p:spPr>
              <a:xfrm>
                <a:off x="4410072" y="4314668"/>
                <a:ext cx="945903" cy="605982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</a:ln>
              <a:effectLst/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738540" y="3116253"/>
                <a:ext cx="1295690" cy="5973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20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用户类型层次结构</a:t>
                </a:r>
                <a:endPara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120922" y="3116253"/>
                <a:ext cx="1676268" cy="59736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r>
                  <a:rPr lang="en-US" sz="220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每种用户类型</a:t>
                </a:r>
                <a:r>
                  <a:rPr lang="en-US" sz="22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r>
                  <a:rPr lang="en-US" sz="220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中的示例角色</a:t>
                </a:r>
                <a:endParaRPr lang="en-US" sz="22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Left Brace 40"/>
              <p:cNvSpPr/>
              <p:nvPr/>
            </p:nvSpPr>
            <p:spPr>
              <a:xfrm>
                <a:off x="1981269" y="2159245"/>
                <a:ext cx="380579" cy="2717065"/>
              </a:xfrm>
              <a:prstGeom prst="leftBrace">
                <a:avLst>
                  <a:gd name="adj1" fmla="val 92333"/>
                  <a:gd name="adj2" fmla="val 49536"/>
                </a:avLst>
              </a:prstGeom>
              <a:noFill/>
              <a:ln w="25400" cap="flat" cmpd="sng" algn="ctr">
                <a:solidFill>
                  <a:srgbClr val="0096D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2D87BB"/>
                  </a:solidFill>
                  <a:latin typeface="Arial"/>
                </a:endParaRPr>
              </a:p>
            </p:txBody>
          </p:sp>
          <p:sp>
            <p:nvSpPr>
              <p:cNvPr id="42" name="Left Brace 41"/>
              <p:cNvSpPr/>
              <p:nvPr/>
            </p:nvSpPr>
            <p:spPr>
              <a:xfrm rot="10800000">
                <a:off x="6705858" y="2159245"/>
                <a:ext cx="380579" cy="2717065"/>
              </a:xfrm>
              <a:prstGeom prst="leftBrace">
                <a:avLst>
                  <a:gd name="adj1" fmla="val 92333"/>
                  <a:gd name="adj2" fmla="val 49536"/>
                </a:avLst>
              </a:prstGeom>
              <a:noFill/>
              <a:ln w="25400" cap="flat" cmpd="sng" algn="ctr">
                <a:solidFill>
                  <a:srgbClr val="0096D2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2D87BB"/>
                  </a:solidFill>
                  <a:latin typeface="Arial"/>
                </a:endParaRPr>
              </a:p>
            </p:txBody>
          </p:sp>
          <p:sp>
            <p:nvSpPr>
              <p:cNvPr id="27" name="AutoShape 7"/>
              <p:cNvSpPr>
                <a:spLocks noChangeArrowheads="1"/>
              </p:cNvSpPr>
              <p:nvPr/>
            </p:nvSpPr>
            <p:spPr bwMode="auto">
              <a:xfrm>
                <a:off x="5353512" y="1967104"/>
                <a:ext cx="1204548" cy="36950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</a:gradFill>
              <a:ln w="9525" algn="ctr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管理员</a:t>
                </a:r>
                <a:endParaRPr lang="zh-CN" altLang="en-US" sz="2000" b="1" dirty="0">
                  <a:solidFill>
                    <a:srgbClr val="FFFFFF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7"/>
              <p:cNvSpPr>
                <a:spLocks noChangeArrowheads="1"/>
              </p:cNvSpPr>
              <p:nvPr/>
            </p:nvSpPr>
            <p:spPr bwMode="auto">
              <a:xfrm>
                <a:off x="5353512" y="2394494"/>
                <a:ext cx="1204548" cy="36826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</a:gradFill>
              <a:ln w="9525" algn="ctr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财务</a:t>
                </a:r>
                <a:endParaRPr lang="zh-CN" altLang="en-US" sz="2000" b="1" dirty="0">
                  <a:solidFill>
                    <a:srgbClr val="FFFFFF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AutoShape 7"/>
              <p:cNvSpPr>
                <a:spLocks noChangeArrowheads="1"/>
              </p:cNvSpPr>
              <p:nvPr/>
            </p:nvSpPr>
            <p:spPr bwMode="auto">
              <a:xfrm>
                <a:off x="5355975" y="4735899"/>
                <a:ext cx="1204548" cy="36950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</a:gradFill>
              <a:ln w="9525" algn="ctr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zh-CN" altLang="en-US" sz="2000" b="1" dirty="0">
                  <a:solidFill>
                    <a:srgbClr val="FFFFFF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AutoShape 7"/>
              <p:cNvSpPr>
                <a:spLocks noChangeArrowheads="1"/>
              </p:cNvSpPr>
              <p:nvPr/>
            </p:nvSpPr>
            <p:spPr bwMode="auto">
              <a:xfrm>
                <a:off x="5355975" y="4309741"/>
                <a:ext cx="1204548" cy="368270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</a:gradFill>
              <a:ln w="9525" algn="ctr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管理员</a:t>
                </a:r>
                <a:endParaRPr lang="zh-CN" altLang="en-US" sz="2000" b="1" dirty="0">
                  <a:solidFill>
                    <a:srgbClr val="FFFFFF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5364597" y="3581824"/>
                <a:ext cx="1203316" cy="368269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</a:gradFill>
              <a:ln w="9525" algn="ctr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财务</a:t>
                </a:r>
                <a:endParaRPr lang="zh-CN" altLang="en-US" sz="2000" b="1" dirty="0">
                  <a:solidFill>
                    <a:srgbClr val="FFFFFF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5364597" y="3154434"/>
                <a:ext cx="1203316" cy="369501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67000">
                    <a:schemeClr val="accent2"/>
                  </a:gs>
                  <a:gs pos="0">
                    <a:schemeClr val="accent2">
                      <a:lumMod val="50000"/>
                    </a:schemeClr>
                  </a:gs>
                </a:gsLst>
                <a:lin ang="16200000" scaled="1"/>
              </a:gradFill>
              <a:ln w="9525" algn="ctr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2000" b="1" dirty="0" err="1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管理员</a:t>
                </a:r>
                <a:endParaRPr lang="zh-CN" altLang="en-US" sz="2000" b="1" dirty="0">
                  <a:solidFill>
                    <a:srgbClr val="FFFFFF"/>
                  </a:solidFill>
                  <a:latin typeface="TheSansCorrespondence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8" name="Oval 117"/>
            <p:cNvSpPr/>
            <p:nvPr/>
          </p:nvSpPr>
          <p:spPr>
            <a:xfrm>
              <a:off x="6036504" y="2912152"/>
              <a:ext cx="115886" cy="115889"/>
            </a:xfrm>
            <a:prstGeom prst="ellipse">
              <a:avLst/>
            </a:prstGeom>
            <a:solidFill>
              <a:srgbClr val="29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5855532" y="3961496"/>
              <a:ext cx="115886" cy="115888"/>
            </a:xfrm>
            <a:prstGeom prst="ellipse">
              <a:avLst/>
            </a:prstGeom>
            <a:solidFill>
              <a:srgbClr val="29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5731709" y="4953688"/>
              <a:ext cx="115886" cy="115889"/>
            </a:xfrm>
            <a:prstGeom prst="ellipse">
              <a:avLst/>
            </a:prstGeom>
            <a:solidFill>
              <a:srgbClr val="29C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pic>
        <p:nvPicPr>
          <p:cNvPr id="43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284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8171655" cy="646113"/>
          </a:xfrm>
        </p:spPr>
        <p:txBody>
          <a:bodyPr anchor="t"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生命周期管理</a:t>
            </a:r>
            <a:r>
              <a:rPr lang="zh-CN" altLang="en-US" dirty="0" smtClean="0">
                <a:latin typeface="微软雅黑" panose="020B0503020204020204" pitchFamily="34" charset="-122"/>
              </a:rPr>
              <a:t>：快速部署</a:t>
            </a:r>
            <a:endParaRPr lang="zh-CN" dirty="0" smtClean="0"/>
          </a:p>
        </p:txBody>
      </p:sp>
      <p:sp>
        <p:nvSpPr>
          <p:cNvPr id="7" name="Rectangle 6"/>
          <p:cNvSpPr/>
          <p:nvPr/>
        </p:nvSpPr>
        <p:spPr>
          <a:xfrm>
            <a:off x="3577432" y="2241550"/>
            <a:ext cx="931863" cy="50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89820" y="2671763"/>
            <a:ext cx="2668587" cy="1147762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8" name="Picture 11" descr="未标题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29" y="1456098"/>
            <a:ext cx="11092542" cy="5468695"/>
          </a:xfrm>
          <a:prstGeom prst="rect">
            <a:avLst/>
          </a:prstGeom>
        </p:spPr>
      </p:pic>
      <p:sp>
        <p:nvSpPr>
          <p:cNvPr id="12" name="Rounded Rectangle 2"/>
          <p:cNvSpPr/>
          <p:nvPr/>
        </p:nvSpPr>
        <p:spPr>
          <a:xfrm>
            <a:off x="449944" y="2671764"/>
            <a:ext cx="3225460" cy="1277256"/>
          </a:xfrm>
          <a:prstGeom prst="roundRect">
            <a:avLst/>
          </a:prstGeom>
          <a:noFill/>
          <a:ln w="381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992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 idx="4294967295"/>
          </p:nvPr>
        </p:nvSpPr>
        <p:spPr>
          <a:xfrm>
            <a:off x="1785145" y="190501"/>
            <a:ext cx="7707198" cy="646113"/>
          </a:xfrm>
        </p:spPr>
        <p:txBody>
          <a:bodyPr anchor="t">
            <a:normAutofit fontScale="90000"/>
          </a:bodyPr>
          <a:lstStyle/>
          <a:p>
            <a:r>
              <a:rPr lang="zh-CN" dirty="0" smtClean="0">
                <a:latin typeface="微软雅黑" panose="020B0503020204020204" pitchFamily="34" charset="-122"/>
              </a:rPr>
              <a:t>生命周期管理</a:t>
            </a:r>
            <a:r>
              <a:rPr lang="zh-CN" altLang="en-US" dirty="0" smtClean="0">
                <a:latin typeface="微软雅黑" panose="020B0503020204020204" pitchFamily="34" charset="-122"/>
              </a:rPr>
              <a:t>：快速部署</a:t>
            </a:r>
            <a:endParaRPr 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095" y="1357313"/>
            <a:ext cx="4852987" cy="30273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4" name="Rectangle 33"/>
          <p:cNvSpPr/>
          <p:nvPr/>
        </p:nvSpPr>
        <p:spPr>
          <a:xfrm>
            <a:off x="6822281" y="1531939"/>
            <a:ext cx="41084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>
                <a:latin typeface="Verdana" pitchFamily="34" charset="0"/>
                <a:ea typeface="微软雅黑" panose="020B0503020204020204" pitchFamily="34" charset="-122"/>
              </a:rPr>
              <a:t>SIM </a:t>
            </a:r>
            <a:r>
              <a:rPr lang="zh-CN" altLang="en-US" dirty="0">
                <a:latin typeface="黑体" pitchFamily="49" charset="-122"/>
                <a:ea typeface="微软雅黑" panose="020B0503020204020204" pitchFamily="34" charset="-122"/>
              </a:rPr>
              <a:t>状态决定着设备是否可以联网以及是否对其计费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56757" y="1927226"/>
            <a:ext cx="2092325" cy="14700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501481" y="2501900"/>
            <a:ext cx="6457950" cy="35306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Bent Arrow 36"/>
          <p:cNvSpPr/>
          <p:nvPr/>
        </p:nvSpPr>
        <p:spPr>
          <a:xfrm rot="5400000">
            <a:off x="5591969" y="1849438"/>
            <a:ext cx="706438" cy="1147763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00"/>
          <p:cNvGrpSpPr>
            <a:grpSpLocks/>
          </p:cNvGrpSpPr>
          <p:nvPr/>
        </p:nvGrpSpPr>
        <p:grpSpPr bwMode="auto">
          <a:xfrm>
            <a:off x="5644357" y="2921000"/>
            <a:ext cx="6100763" cy="2762250"/>
            <a:chOff x="3269469" y="1931089"/>
            <a:chExt cx="7878469" cy="3921727"/>
          </a:xfrm>
        </p:grpSpPr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3269469" y="1931089"/>
              <a:ext cx="7695373" cy="3918657"/>
              <a:chOff x="2753277" y="2213476"/>
              <a:chExt cx="7695373" cy="3918657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753277" y="5596529"/>
                <a:ext cx="4135018" cy="536420"/>
              </a:xfrm>
              <a:prstGeom prst="roundRect">
                <a:avLst>
                  <a:gd name="adj" fmla="val 0"/>
                </a:avLst>
              </a:prstGeom>
              <a:solidFill>
                <a:srgbClr val="E7F0F9"/>
              </a:solidFill>
              <a:ln w="38100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       </a:t>
                </a:r>
                <a:r>
                  <a:rPr lang="zh-CN" alt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已失效</a:t>
                </a:r>
                <a:endParaRPr lang="en-US" sz="16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19" name="Down Arrow 18"/>
              <p:cNvSpPr/>
              <p:nvPr/>
            </p:nvSpPr>
            <p:spPr>
              <a:xfrm>
                <a:off x="6135914" y="5409458"/>
                <a:ext cx="371066" cy="513881"/>
              </a:xfrm>
              <a:prstGeom prst="downArrow">
                <a:avLst/>
              </a:prstGeom>
              <a:solidFill>
                <a:srgbClr val="00A0D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2753277" y="4920370"/>
                <a:ext cx="4135018" cy="536420"/>
              </a:xfrm>
              <a:prstGeom prst="roundRect">
                <a:avLst>
                  <a:gd name="adj" fmla="val 0"/>
                </a:avLst>
              </a:prstGeom>
              <a:solidFill>
                <a:srgbClr val="E7F0F9"/>
              </a:solidFill>
              <a:ln w="38100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       </a:t>
                </a:r>
                <a:r>
                  <a:rPr lang="zh-CN" alt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已停用</a:t>
                </a:r>
                <a:endParaRPr lang="en-US" sz="16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6135914" y="4744568"/>
                <a:ext cx="371066" cy="516135"/>
              </a:xfrm>
              <a:prstGeom prst="downArrow">
                <a:avLst/>
              </a:prstGeom>
              <a:solidFill>
                <a:srgbClr val="00A0D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753277" y="4241955"/>
                <a:ext cx="4135018" cy="538675"/>
              </a:xfrm>
              <a:prstGeom prst="roundRect">
                <a:avLst>
                  <a:gd name="adj" fmla="val 0"/>
                </a:avLst>
              </a:prstGeom>
              <a:solidFill>
                <a:srgbClr val="C3F099"/>
              </a:solidFill>
              <a:ln w="3810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       </a:t>
                </a:r>
                <a:r>
                  <a:rPr lang="zh-CN" alt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已激活</a:t>
                </a:r>
                <a:endParaRPr lang="en-US" sz="16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23" name="Down Arrow 22"/>
              <p:cNvSpPr/>
              <p:nvPr/>
            </p:nvSpPr>
            <p:spPr>
              <a:xfrm>
                <a:off x="6135914" y="4050377"/>
                <a:ext cx="371066" cy="513881"/>
              </a:xfrm>
              <a:prstGeom prst="downArrow">
                <a:avLst/>
              </a:prstGeom>
              <a:solidFill>
                <a:srgbClr val="00A0D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8696468" y="2220238"/>
                <a:ext cx="1752820" cy="820407"/>
              </a:xfrm>
              <a:prstGeom prst="roundRect">
                <a:avLst>
                  <a:gd name="adj" fmla="val 0"/>
                </a:avLst>
              </a:prstGeom>
              <a:solidFill>
                <a:srgbClr val="C3F099"/>
              </a:solidFill>
              <a:ln w="3810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开启状态</a:t>
                </a:r>
                <a:endParaRPr lang="en-US" sz="12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（启用设备）</a:t>
                </a:r>
                <a:endParaRPr lang="en-US" sz="12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8696468" y="3169115"/>
                <a:ext cx="1752820" cy="820407"/>
              </a:xfrm>
              <a:prstGeom prst="roundRect">
                <a:avLst>
                  <a:gd name="adj" fmla="val 0"/>
                </a:avLst>
              </a:prstGeom>
              <a:solidFill>
                <a:srgbClr val="E7F0F9"/>
              </a:solidFill>
              <a:ln w="38100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关闭状态</a:t>
                </a:r>
                <a:endParaRPr lang="en-US" sz="12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  <a:p>
                <a:pPr algn="ctr">
                  <a:defRPr/>
                </a:pPr>
                <a:r>
                  <a:rPr lang="zh-CN" altLang="en-US" sz="12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（禁用设备）</a:t>
                </a:r>
                <a:endParaRPr lang="en-US" sz="12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753277" y="2889636"/>
                <a:ext cx="4135018" cy="536420"/>
              </a:xfrm>
              <a:prstGeom prst="roundRect">
                <a:avLst>
                  <a:gd name="adj" fmla="val 0"/>
                </a:avLst>
              </a:prstGeom>
              <a:solidFill>
                <a:srgbClr val="E7F0F9"/>
              </a:solidFill>
              <a:ln w="38100" cap="flat" cmpd="sng" algn="ctr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      </a:t>
                </a:r>
                <a:r>
                  <a:rPr lang="zh-CN" alt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库存</a:t>
                </a:r>
                <a:endParaRPr lang="en-US" sz="16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2753277" y="3565795"/>
                <a:ext cx="4135018" cy="538675"/>
              </a:xfrm>
              <a:prstGeom prst="roundRect">
                <a:avLst>
                  <a:gd name="adj" fmla="val 0"/>
                </a:avLst>
              </a:prstGeom>
              <a:solidFill>
                <a:srgbClr val="C3F099"/>
              </a:solidFill>
              <a:ln w="3810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       </a:t>
                </a:r>
                <a:r>
                  <a:rPr lang="zh-CN" alt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预备激活</a:t>
                </a:r>
                <a:endParaRPr lang="en-US" sz="16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  <p:sp>
            <p:nvSpPr>
              <p:cNvPr id="28" name="Down Arrow 27"/>
              <p:cNvSpPr/>
              <p:nvPr/>
            </p:nvSpPr>
            <p:spPr>
              <a:xfrm>
                <a:off x="5568041" y="2711581"/>
                <a:ext cx="371064" cy="513881"/>
              </a:xfrm>
              <a:prstGeom prst="downArrow">
                <a:avLst/>
              </a:prstGeom>
              <a:solidFill>
                <a:srgbClr val="00A0D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  <p:sp>
            <p:nvSpPr>
              <p:cNvPr id="29" name="Down Arrow 28"/>
              <p:cNvSpPr/>
              <p:nvPr/>
            </p:nvSpPr>
            <p:spPr>
              <a:xfrm>
                <a:off x="6135914" y="2711581"/>
                <a:ext cx="371066" cy="1210325"/>
              </a:xfrm>
              <a:prstGeom prst="downArrow">
                <a:avLst/>
              </a:prstGeom>
              <a:solidFill>
                <a:srgbClr val="00A0DF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kern="0">
                  <a:solidFill>
                    <a:srgbClr val="55D7FF"/>
                  </a:solidFill>
                  <a:latin typeface="Arial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913183" y="2391532"/>
                <a:ext cx="176307" cy="178055"/>
              </a:xfrm>
              <a:prstGeom prst="ellipse">
                <a:avLst/>
              </a:prstGeom>
              <a:solidFill>
                <a:srgbClr val="EA7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13183" y="3074453"/>
                <a:ext cx="176307" cy="178056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913183" y="3746105"/>
                <a:ext cx="176307" cy="175802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2913183" y="4420011"/>
                <a:ext cx="176307" cy="175802"/>
              </a:xfrm>
              <a:prstGeom prst="ellipse">
                <a:avLst/>
              </a:prstGeom>
              <a:solidFill>
                <a:srgbClr val="69BC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13183" y="5102932"/>
                <a:ext cx="176307" cy="175802"/>
              </a:xfrm>
              <a:prstGeom prst="ellipse">
                <a:avLst/>
              </a:prstGeom>
              <a:solidFill>
                <a:srgbClr val="CC4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2913183" y="5779092"/>
                <a:ext cx="176307" cy="17580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2753277" y="2213476"/>
                <a:ext cx="4135018" cy="536420"/>
              </a:xfrm>
              <a:prstGeom prst="roundRect">
                <a:avLst>
                  <a:gd name="adj" fmla="val 0"/>
                </a:avLst>
              </a:prstGeom>
              <a:solidFill>
                <a:srgbClr val="C3F099"/>
              </a:solidFill>
              <a:ln w="38100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       </a:t>
                </a:r>
                <a:r>
                  <a:rPr lang="zh-CN" alt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预备测试（</a:t>
                </a:r>
                <a:r>
                  <a:rPr lang="en-US" sz="1600" kern="0" dirty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20KB </a:t>
                </a:r>
                <a:r>
                  <a:rPr lang="zh-CN" altLang="en-US" sz="1600" kern="0">
                    <a:solidFill>
                      <a:srgbClr val="0E2A42"/>
                    </a:solidFill>
                    <a:latin typeface="Arial"/>
                    <a:ea typeface="黑体" pitchFamily="2" charset="-122"/>
                  </a:rPr>
                  <a:t>免费数据）</a:t>
                </a:r>
                <a:endParaRPr lang="en-US" sz="1600" kern="0" dirty="0">
                  <a:solidFill>
                    <a:srgbClr val="0E2A42"/>
                  </a:solidFill>
                  <a:latin typeface="Arial"/>
                  <a:ea typeface="黑体" pitchFamily="2" charset="-122"/>
                </a:endParaRPr>
              </a:p>
            </p:txBody>
          </p:sp>
        </p:grpSp>
        <p:sp>
          <p:nvSpPr>
            <p:cNvPr id="11" name="Rounded Rectangle 10"/>
            <p:cNvSpPr/>
            <p:nvPr/>
          </p:nvSpPr>
          <p:spPr>
            <a:xfrm>
              <a:off x="9210609" y="4746168"/>
              <a:ext cx="1937329" cy="110664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</a:gra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82880" anchor="ctr"/>
            <a:lstStyle/>
            <a:p>
              <a:pPr>
                <a:defRPr/>
              </a:pPr>
              <a:r>
                <a:rPr lang="zh-CN" altLang="en-US" sz="1200" dirty="0">
                  <a:solidFill>
                    <a:srgbClr val="FFFFFF"/>
                  </a:solidFill>
                  <a:ea typeface="微软雅黑" panose="020B0503020204020204" pitchFamily="34" charset="-122"/>
                </a:rPr>
                <a:t>状态转换可以通过自动或手动方式完成。</a:t>
              </a: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2" name="Right Brace 11"/>
            <p:cNvSpPr/>
            <p:nvPr/>
          </p:nvSpPr>
          <p:spPr bwMode="gray">
            <a:xfrm>
              <a:off x="7537741" y="1937851"/>
              <a:ext cx="176307" cy="529658"/>
            </a:xfrm>
            <a:prstGeom prst="rightBrace">
              <a:avLst/>
            </a:prstGeom>
            <a:ln w="19050">
              <a:solidFill>
                <a:srgbClr val="00A0DF">
                  <a:alpha val="6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ight Brace 12"/>
            <p:cNvSpPr/>
            <p:nvPr/>
          </p:nvSpPr>
          <p:spPr bwMode="gray">
            <a:xfrm>
              <a:off x="7537741" y="2614011"/>
              <a:ext cx="176307" cy="1205818"/>
            </a:xfrm>
            <a:prstGeom prst="rightBrace">
              <a:avLst/>
            </a:prstGeom>
            <a:ln w="19050">
              <a:solidFill>
                <a:srgbClr val="00A0DF">
                  <a:alpha val="6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ight Brace 13"/>
            <p:cNvSpPr/>
            <p:nvPr/>
          </p:nvSpPr>
          <p:spPr bwMode="gray">
            <a:xfrm>
              <a:off x="7537741" y="3959568"/>
              <a:ext cx="176307" cy="1890994"/>
            </a:xfrm>
            <a:prstGeom prst="rightBrace">
              <a:avLst/>
            </a:prstGeom>
            <a:ln w="19050">
              <a:solidFill>
                <a:srgbClr val="00A0DF">
                  <a:alpha val="6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951" name="TextBox 14"/>
            <p:cNvSpPr txBox="1">
              <a:spLocks noChangeArrowheads="1"/>
            </p:cNvSpPr>
            <p:nvPr/>
          </p:nvSpPr>
          <p:spPr bwMode="auto">
            <a:xfrm>
              <a:off x="7742708" y="1965446"/>
              <a:ext cx="1781298" cy="480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latin typeface="TheSansCorrespondence"/>
                  <a:ea typeface="微软雅黑" panose="020B0503020204020204" pitchFamily="34" charset="-122"/>
                </a:rPr>
                <a:t>测试</a:t>
              </a:r>
              <a:endParaRPr lang="en-US" sz="1600" dirty="0">
                <a:latin typeface="TheSansCorrespondence"/>
              </a:endParaRPr>
            </a:p>
          </p:txBody>
        </p:sp>
        <p:sp>
          <p:nvSpPr>
            <p:cNvPr id="39952" name="TextBox 15"/>
            <p:cNvSpPr txBox="1">
              <a:spLocks noChangeArrowheads="1"/>
            </p:cNvSpPr>
            <p:nvPr/>
          </p:nvSpPr>
          <p:spPr bwMode="auto">
            <a:xfrm>
              <a:off x="7742708" y="2976855"/>
              <a:ext cx="1781298" cy="480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latin typeface="TheSansCorrespondence"/>
                  <a:ea typeface="微软雅黑" panose="020B0503020204020204" pitchFamily="34" charset="-122"/>
                </a:rPr>
                <a:t>运输</a:t>
              </a:r>
              <a:endParaRPr lang="en-US" sz="1600" dirty="0">
                <a:latin typeface="TheSansCorrespondence"/>
              </a:endParaRPr>
            </a:p>
          </p:txBody>
        </p:sp>
        <p:sp>
          <p:nvSpPr>
            <p:cNvPr id="39953" name="TextBox 16"/>
            <p:cNvSpPr txBox="1">
              <a:spLocks noChangeArrowheads="1"/>
            </p:cNvSpPr>
            <p:nvPr/>
          </p:nvSpPr>
          <p:spPr bwMode="auto">
            <a:xfrm>
              <a:off x="7742708" y="4668903"/>
              <a:ext cx="1781298" cy="4805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zh-CN" altLang="en-US" sz="1600" dirty="0">
                  <a:latin typeface="TheSansCorrespondence"/>
                  <a:ea typeface="微软雅黑" panose="020B0503020204020204" pitchFamily="34" charset="-122"/>
                </a:rPr>
                <a:t>使用</a:t>
              </a:r>
              <a:endParaRPr lang="en-US" sz="1600" dirty="0">
                <a:latin typeface="TheSansCorrespondence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5760245" y="3025776"/>
            <a:ext cx="136525" cy="13811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3" name="Picture 11" descr="未标题-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400" y="857250"/>
            <a:ext cx="115379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53486" y="7938"/>
            <a:ext cx="142262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870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9"/>
          <p:cNvSpPr/>
          <p:nvPr/>
        </p:nvSpPr>
        <p:spPr>
          <a:xfrm>
            <a:off x="4484559" y="1593578"/>
            <a:ext cx="3509028" cy="3509028"/>
          </a:xfrm>
          <a:prstGeom prst="ellipse">
            <a:avLst/>
          </a:prstGeom>
          <a:solidFill>
            <a:schemeClr val="accent1"/>
          </a:solidFill>
          <a:ln>
            <a:solidFill>
              <a:srgbClr val="CE34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87"/>
          <p:cNvSpPr/>
          <p:nvPr/>
        </p:nvSpPr>
        <p:spPr>
          <a:xfrm>
            <a:off x="5354352" y="2511670"/>
            <a:ext cx="1740126" cy="17401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68"/>
          <p:cNvSpPr/>
          <p:nvPr/>
        </p:nvSpPr>
        <p:spPr>
          <a:xfrm>
            <a:off x="5613283" y="2764390"/>
            <a:ext cx="1244928" cy="1244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24"/>
          <p:cNvGrpSpPr/>
          <p:nvPr/>
        </p:nvGrpSpPr>
        <p:grpSpPr>
          <a:xfrm>
            <a:off x="5603982" y="2748608"/>
            <a:ext cx="1330705" cy="1376956"/>
            <a:chOff x="8554107" y="2841759"/>
            <a:chExt cx="1130489" cy="116978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7" name="Group 2"/>
            <p:cNvGrpSpPr/>
            <p:nvPr/>
          </p:nvGrpSpPr>
          <p:grpSpPr>
            <a:xfrm>
              <a:off x="8554107" y="2917692"/>
              <a:ext cx="1130489" cy="847969"/>
              <a:chOff x="7913630" y="4576178"/>
              <a:chExt cx="1198740" cy="899164"/>
            </a:xfrm>
            <a:grpFill/>
          </p:grpSpPr>
          <p:grpSp>
            <p:nvGrpSpPr>
              <p:cNvPr id="24" name="Group 77"/>
              <p:cNvGrpSpPr/>
              <p:nvPr/>
            </p:nvGrpSpPr>
            <p:grpSpPr>
              <a:xfrm>
                <a:off x="8574577" y="4717455"/>
                <a:ext cx="410936" cy="368486"/>
                <a:chOff x="1667298" y="-577156"/>
                <a:chExt cx="244578" cy="219312"/>
              </a:xfrm>
              <a:grpFill/>
            </p:grpSpPr>
            <p:grpSp>
              <p:nvGrpSpPr>
                <p:cNvPr id="33" name="Group 78"/>
                <p:cNvGrpSpPr/>
                <p:nvPr/>
              </p:nvGrpSpPr>
              <p:grpSpPr>
                <a:xfrm>
                  <a:off x="1667298" y="-577156"/>
                  <a:ext cx="244578" cy="219312"/>
                  <a:chOff x="704824" y="3346888"/>
                  <a:chExt cx="576618" cy="517051"/>
                </a:xfrm>
                <a:grpFill/>
              </p:grpSpPr>
              <p:sp>
                <p:nvSpPr>
                  <p:cNvPr id="3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704824" y="3346888"/>
                    <a:ext cx="576618" cy="517051"/>
                  </a:xfrm>
                  <a:custGeom>
                    <a:avLst/>
                    <a:gdLst/>
                    <a:ahLst/>
                    <a:cxnLst>
                      <a:cxn ang="0">
                        <a:pos x="159" y="5"/>
                      </a:cxn>
                      <a:cxn ang="0">
                        <a:pos x="153" y="0"/>
                      </a:cxn>
                      <a:cxn ang="0">
                        <a:pos x="137" y="0"/>
                      </a:cxn>
                      <a:cxn ang="0">
                        <a:pos x="131" y="5"/>
                      </a:cxn>
                      <a:cxn ang="0">
                        <a:pos x="131" y="15"/>
                      </a:cxn>
                      <a:cxn ang="0">
                        <a:pos x="159" y="42"/>
                      </a:cxn>
                      <a:cxn ang="0">
                        <a:pos x="159" y="5"/>
                      </a:cxn>
                      <a:cxn ang="0">
                        <a:pos x="198" y="94"/>
                      </a:cxn>
                      <a:cxn ang="0">
                        <a:pos x="109" y="5"/>
                      </a:cxn>
                      <a:cxn ang="0">
                        <a:pos x="94" y="5"/>
                      </a:cxn>
                      <a:cxn ang="0">
                        <a:pos x="5" y="94"/>
                      </a:cxn>
                      <a:cxn ang="0">
                        <a:pos x="5" y="109"/>
                      </a:cxn>
                      <a:cxn ang="0">
                        <a:pos x="12" y="112"/>
                      </a:cxn>
                      <a:cxn ang="0">
                        <a:pos x="20" y="109"/>
                      </a:cxn>
                      <a:cxn ang="0">
                        <a:pos x="101" y="28"/>
                      </a:cxn>
                      <a:cxn ang="0">
                        <a:pos x="183" y="109"/>
                      </a:cxn>
                      <a:cxn ang="0">
                        <a:pos x="198" y="109"/>
                      </a:cxn>
                      <a:cxn ang="0">
                        <a:pos x="198" y="94"/>
                      </a:cxn>
                      <a:cxn ang="0">
                        <a:pos x="28" y="112"/>
                      </a:cxn>
                      <a:cxn ang="0">
                        <a:pos x="28" y="171"/>
                      </a:cxn>
                      <a:cxn ang="0">
                        <a:pos x="38" y="181"/>
                      </a:cxn>
                      <a:cxn ang="0">
                        <a:pos x="84" y="181"/>
                      </a:cxn>
                      <a:cxn ang="0">
                        <a:pos x="84" y="127"/>
                      </a:cxn>
                      <a:cxn ang="0">
                        <a:pos x="88" y="123"/>
                      </a:cxn>
                      <a:cxn ang="0">
                        <a:pos x="114" y="123"/>
                      </a:cxn>
                      <a:cxn ang="0">
                        <a:pos x="118" y="127"/>
                      </a:cxn>
                      <a:cxn ang="0">
                        <a:pos x="118" y="181"/>
                      </a:cxn>
                      <a:cxn ang="0">
                        <a:pos x="165" y="181"/>
                      </a:cxn>
                      <a:cxn ang="0">
                        <a:pos x="175" y="171"/>
                      </a:cxn>
                      <a:cxn ang="0">
                        <a:pos x="175" y="113"/>
                      </a:cxn>
                      <a:cxn ang="0">
                        <a:pos x="101" y="39"/>
                      </a:cxn>
                      <a:cxn ang="0">
                        <a:pos x="28" y="112"/>
                      </a:cxn>
                    </a:cxnLst>
                    <a:rect l="0" t="0" r="r" b="b"/>
                    <a:pathLst>
                      <a:path w="202" h="181">
                        <a:moveTo>
                          <a:pt x="159" y="5"/>
                        </a:moveTo>
                        <a:cubicBezTo>
                          <a:pt x="159" y="2"/>
                          <a:pt x="156" y="0"/>
                          <a:pt x="153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4" y="0"/>
                          <a:pt x="131" y="2"/>
                          <a:pt x="131" y="5"/>
                        </a:cubicBezTo>
                        <a:cubicBezTo>
                          <a:pt x="131" y="15"/>
                          <a:pt x="131" y="15"/>
                          <a:pt x="131" y="15"/>
                        </a:cubicBezTo>
                        <a:cubicBezTo>
                          <a:pt x="159" y="42"/>
                          <a:pt x="159" y="42"/>
                          <a:pt x="159" y="42"/>
                        </a:cubicBezTo>
                        <a:lnTo>
                          <a:pt x="159" y="5"/>
                        </a:lnTo>
                        <a:close/>
                        <a:moveTo>
                          <a:pt x="198" y="94"/>
                        </a:moveTo>
                        <a:cubicBezTo>
                          <a:pt x="109" y="5"/>
                          <a:pt x="109" y="5"/>
                          <a:pt x="109" y="5"/>
                        </a:cubicBezTo>
                        <a:cubicBezTo>
                          <a:pt x="105" y="0"/>
                          <a:pt x="98" y="0"/>
                          <a:pt x="94" y="5"/>
                        </a:cubicBezTo>
                        <a:cubicBezTo>
                          <a:pt x="5" y="94"/>
                          <a:pt x="5" y="94"/>
                          <a:pt x="5" y="94"/>
                        </a:cubicBezTo>
                        <a:cubicBezTo>
                          <a:pt x="0" y="98"/>
                          <a:pt x="0" y="105"/>
                          <a:pt x="5" y="109"/>
                        </a:cubicBezTo>
                        <a:cubicBezTo>
                          <a:pt x="7" y="111"/>
                          <a:pt x="9" y="112"/>
                          <a:pt x="12" y="112"/>
                        </a:cubicBezTo>
                        <a:cubicBezTo>
                          <a:pt x="15" y="112"/>
                          <a:pt x="18" y="111"/>
                          <a:pt x="20" y="109"/>
                        </a:cubicBezTo>
                        <a:cubicBezTo>
                          <a:pt x="101" y="28"/>
                          <a:pt x="101" y="28"/>
                          <a:pt x="101" y="28"/>
                        </a:cubicBezTo>
                        <a:cubicBezTo>
                          <a:pt x="183" y="109"/>
                          <a:pt x="183" y="109"/>
                          <a:pt x="183" y="109"/>
                        </a:cubicBezTo>
                        <a:cubicBezTo>
                          <a:pt x="187" y="113"/>
                          <a:pt x="194" y="113"/>
                          <a:pt x="198" y="109"/>
                        </a:cubicBezTo>
                        <a:cubicBezTo>
                          <a:pt x="202" y="105"/>
                          <a:pt x="202" y="98"/>
                          <a:pt x="198" y="94"/>
                        </a:cubicBezTo>
                        <a:close/>
                        <a:moveTo>
                          <a:pt x="28" y="112"/>
                        </a:moveTo>
                        <a:cubicBezTo>
                          <a:pt x="28" y="171"/>
                          <a:pt x="28" y="171"/>
                          <a:pt x="28" y="171"/>
                        </a:cubicBezTo>
                        <a:cubicBezTo>
                          <a:pt x="28" y="177"/>
                          <a:pt x="33" y="181"/>
                          <a:pt x="38" y="181"/>
                        </a:cubicBezTo>
                        <a:cubicBezTo>
                          <a:pt x="84" y="181"/>
                          <a:pt x="84" y="181"/>
                          <a:pt x="84" y="181"/>
                        </a:cubicBezTo>
                        <a:cubicBezTo>
                          <a:pt x="84" y="127"/>
                          <a:pt x="84" y="127"/>
                          <a:pt x="84" y="127"/>
                        </a:cubicBezTo>
                        <a:cubicBezTo>
                          <a:pt x="84" y="125"/>
                          <a:pt x="86" y="123"/>
                          <a:pt x="88" y="123"/>
                        </a:cubicBezTo>
                        <a:cubicBezTo>
                          <a:pt x="114" y="123"/>
                          <a:pt x="114" y="123"/>
                          <a:pt x="114" y="123"/>
                        </a:cubicBezTo>
                        <a:cubicBezTo>
                          <a:pt x="116" y="123"/>
                          <a:pt x="118" y="125"/>
                          <a:pt x="118" y="127"/>
                        </a:cubicBezTo>
                        <a:cubicBezTo>
                          <a:pt x="118" y="181"/>
                          <a:pt x="118" y="181"/>
                          <a:pt x="118" y="181"/>
                        </a:cubicBezTo>
                        <a:cubicBezTo>
                          <a:pt x="165" y="181"/>
                          <a:pt x="165" y="181"/>
                          <a:pt x="165" y="181"/>
                        </a:cubicBezTo>
                        <a:cubicBezTo>
                          <a:pt x="171" y="181"/>
                          <a:pt x="175" y="177"/>
                          <a:pt x="175" y="171"/>
                        </a:cubicBezTo>
                        <a:cubicBezTo>
                          <a:pt x="175" y="113"/>
                          <a:pt x="175" y="113"/>
                          <a:pt x="175" y="113"/>
                        </a:cubicBezTo>
                        <a:cubicBezTo>
                          <a:pt x="101" y="39"/>
                          <a:pt x="101" y="39"/>
                          <a:pt x="101" y="39"/>
                        </a:cubicBezTo>
                        <a:lnTo>
                          <a:pt x="28" y="11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16872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6" name="Rectangle 81"/>
                  <p:cNvSpPr/>
                  <p:nvPr/>
                </p:nvSpPr>
                <p:spPr>
                  <a:xfrm>
                    <a:off x="941867" y="3647043"/>
                    <a:ext cx="137633" cy="216896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1687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4" name="Freeform 93"/>
                <p:cNvSpPr>
                  <a:spLocks noEditPoints="1"/>
                </p:cNvSpPr>
                <p:nvPr/>
              </p:nvSpPr>
              <p:spPr bwMode="auto">
                <a:xfrm>
                  <a:off x="1753627" y="-486332"/>
                  <a:ext cx="76464" cy="105536"/>
                </a:xfrm>
                <a:custGeom>
                  <a:avLst/>
                  <a:gdLst/>
                  <a:ahLst/>
                  <a:cxnLst>
                    <a:cxn ang="0">
                      <a:pos x="54" y="54"/>
                    </a:cxn>
                    <a:cxn ang="0">
                      <a:pos x="81" y="27"/>
                    </a:cxn>
                    <a:cxn ang="0">
                      <a:pos x="107" y="54"/>
                    </a:cxn>
                    <a:cxn ang="0">
                      <a:pos x="107" y="75"/>
                    </a:cxn>
                    <a:cxn ang="0">
                      <a:pos x="135" y="75"/>
                    </a:cxn>
                    <a:cxn ang="0">
                      <a:pos x="135" y="54"/>
                    </a:cxn>
                    <a:cxn ang="0">
                      <a:pos x="81" y="0"/>
                    </a:cxn>
                    <a:cxn ang="0">
                      <a:pos x="27" y="54"/>
                    </a:cxn>
                    <a:cxn ang="0">
                      <a:pos x="27" y="75"/>
                    </a:cxn>
                    <a:cxn ang="0">
                      <a:pos x="54" y="75"/>
                    </a:cxn>
                    <a:cxn ang="0">
                      <a:pos x="54" y="54"/>
                    </a:cxn>
                    <a:cxn ang="0">
                      <a:pos x="145" y="87"/>
                    </a:cxn>
                    <a:cxn ang="0">
                      <a:pos x="17" y="87"/>
                    </a:cxn>
                    <a:cxn ang="0">
                      <a:pos x="0" y="104"/>
                    </a:cxn>
                    <a:cxn ang="0">
                      <a:pos x="0" y="206"/>
                    </a:cxn>
                    <a:cxn ang="0">
                      <a:pos x="17" y="222"/>
                    </a:cxn>
                    <a:cxn ang="0">
                      <a:pos x="145" y="222"/>
                    </a:cxn>
                    <a:cxn ang="0">
                      <a:pos x="161" y="206"/>
                    </a:cxn>
                    <a:cxn ang="0">
                      <a:pos x="161" y="104"/>
                    </a:cxn>
                    <a:cxn ang="0">
                      <a:pos x="145" y="87"/>
                    </a:cxn>
                    <a:cxn ang="0">
                      <a:pos x="95" y="170"/>
                    </a:cxn>
                    <a:cxn ang="0">
                      <a:pos x="81" y="182"/>
                    </a:cxn>
                    <a:cxn ang="0">
                      <a:pos x="67" y="170"/>
                    </a:cxn>
                    <a:cxn ang="0">
                      <a:pos x="67" y="131"/>
                    </a:cxn>
                    <a:cxn ang="0">
                      <a:pos x="81" y="118"/>
                    </a:cxn>
                    <a:cxn ang="0">
                      <a:pos x="95" y="131"/>
                    </a:cxn>
                    <a:cxn ang="0">
                      <a:pos x="95" y="170"/>
                    </a:cxn>
                  </a:cxnLst>
                  <a:rect l="0" t="0" r="r" b="b"/>
                  <a:pathLst>
                    <a:path w="161" h="222">
                      <a:moveTo>
                        <a:pt x="54" y="54"/>
                      </a:moveTo>
                      <a:cubicBezTo>
                        <a:pt x="54" y="39"/>
                        <a:pt x="66" y="27"/>
                        <a:pt x="81" y="27"/>
                      </a:cubicBezTo>
                      <a:cubicBezTo>
                        <a:pt x="95" y="27"/>
                        <a:pt x="107" y="39"/>
                        <a:pt x="107" y="54"/>
                      </a:cubicBezTo>
                      <a:cubicBezTo>
                        <a:pt x="107" y="75"/>
                        <a:pt x="107" y="75"/>
                        <a:pt x="107" y="75"/>
                      </a:cubicBezTo>
                      <a:cubicBezTo>
                        <a:pt x="135" y="75"/>
                        <a:pt x="135" y="75"/>
                        <a:pt x="135" y="75"/>
                      </a:cubicBezTo>
                      <a:cubicBezTo>
                        <a:pt x="135" y="54"/>
                        <a:pt x="135" y="54"/>
                        <a:pt x="135" y="54"/>
                      </a:cubicBezTo>
                      <a:cubicBezTo>
                        <a:pt x="135" y="24"/>
                        <a:pt x="111" y="0"/>
                        <a:pt x="81" y="0"/>
                      </a:cubicBezTo>
                      <a:cubicBezTo>
                        <a:pt x="51" y="0"/>
                        <a:pt x="27" y="24"/>
                        <a:pt x="27" y="54"/>
                      </a:cubicBezTo>
                      <a:cubicBezTo>
                        <a:pt x="27" y="75"/>
                        <a:pt x="27" y="75"/>
                        <a:pt x="27" y="75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lnTo>
                        <a:pt x="54" y="54"/>
                      </a:lnTo>
                      <a:close/>
                      <a:moveTo>
                        <a:pt x="145" y="87"/>
                      </a:move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8" y="87"/>
                        <a:pt x="0" y="95"/>
                        <a:pt x="0" y="104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0" y="215"/>
                        <a:pt x="8" y="222"/>
                        <a:pt x="17" y="222"/>
                      </a:cubicBezTo>
                      <a:cubicBezTo>
                        <a:pt x="145" y="222"/>
                        <a:pt x="145" y="222"/>
                        <a:pt x="145" y="222"/>
                      </a:cubicBezTo>
                      <a:cubicBezTo>
                        <a:pt x="154" y="222"/>
                        <a:pt x="161" y="215"/>
                        <a:pt x="161" y="206"/>
                      </a:cubicBezTo>
                      <a:cubicBezTo>
                        <a:pt x="161" y="104"/>
                        <a:pt x="161" y="104"/>
                        <a:pt x="161" y="104"/>
                      </a:cubicBezTo>
                      <a:cubicBezTo>
                        <a:pt x="161" y="95"/>
                        <a:pt x="154" y="87"/>
                        <a:pt x="145" y="87"/>
                      </a:cubicBezTo>
                      <a:close/>
                      <a:moveTo>
                        <a:pt x="95" y="170"/>
                      </a:moveTo>
                      <a:cubicBezTo>
                        <a:pt x="95" y="177"/>
                        <a:pt x="88" y="182"/>
                        <a:pt x="81" y="182"/>
                      </a:cubicBezTo>
                      <a:cubicBezTo>
                        <a:pt x="73" y="182"/>
                        <a:pt x="67" y="177"/>
                        <a:pt x="67" y="170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24"/>
                        <a:pt x="73" y="118"/>
                        <a:pt x="81" y="118"/>
                      </a:cubicBezTo>
                      <a:cubicBezTo>
                        <a:pt x="88" y="118"/>
                        <a:pt x="95" y="124"/>
                        <a:pt x="95" y="131"/>
                      </a:cubicBezTo>
                      <a:lnTo>
                        <a:pt x="95" y="1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8084361" y="4576178"/>
                <a:ext cx="432122" cy="485454"/>
              </a:xfrm>
              <a:custGeom>
                <a:avLst/>
                <a:gdLst>
                  <a:gd name="T0" fmla="*/ 380 w 669"/>
                  <a:gd name="T1" fmla="*/ 448 h 751"/>
                  <a:gd name="T2" fmla="*/ 669 w 669"/>
                  <a:gd name="T3" fmla="*/ 565 h 751"/>
                  <a:gd name="T4" fmla="*/ 669 w 669"/>
                  <a:gd name="T5" fmla="*/ 514 h 751"/>
                  <a:gd name="T6" fmla="*/ 380 w 669"/>
                  <a:gd name="T7" fmla="*/ 305 h 751"/>
                  <a:gd name="T8" fmla="*/ 380 w 669"/>
                  <a:gd name="T9" fmla="*/ 117 h 751"/>
                  <a:gd name="T10" fmla="*/ 370 w 669"/>
                  <a:gd name="T11" fmla="*/ 63 h 751"/>
                  <a:gd name="T12" fmla="*/ 352 w 669"/>
                  <a:gd name="T13" fmla="*/ 12 h 751"/>
                  <a:gd name="T14" fmla="*/ 335 w 669"/>
                  <a:gd name="T15" fmla="*/ 0 h 751"/>
                  <a:gd name="T16" fmla="*/ 317 w 669"/>
                  <a:gd name="T17" fmla="*/ 12 h 751"/>
                  <a:gd name="T18" fmla="*/ 299 w 669"/>
                  <a:gd name="T19" fmla="*/ 63 h 751"/>
                  <a:gd name="T20" fmla="*/ 289 w 669"/>
                  <a:gd name="T21" fmla="*/ 117 h 751"/>
                  <a:gd name="T22" fmla="*/ 289 w 669"/>
                  <a:gd name="T23" fmla="*/ 305 h 751"/>
                  <a:gd name="T24" fmla="*/ 0 w 669"/>
                  <a:gd name="T25" fmla="*/ 514 h 751"/>
                  <a:gd name="T26" fmla="*/ 0 w 669"/>
                  <a:gd name="T27" fmla="*/ 565 h 751"/>
                  <a:gd name="T28" fmla="*/ 289 w 669"/>
                  <a:gd name="T29" fmla="*/ 448 h 751"/>
                  <a:gd name="T30" fmla="*/ 289 w 669"/>
                  <a:gd name="T31" fmla="*/ 526 h 751"/>
                  <a:gd name="T32" fmla="*/ 300 w 669"/>
                  <a:gd name="T33" fmla="*/ 612 h 751"/>
                  <a:gd name="T34" fmla="*/ 175 w 669"/>
                  <a:gd name="T35" fmla="*/ 706 h 751"/>
                  <a:gd name="T36" fmla="*/ 175 w 669"/>
                  <a:gd name="T37" fmla="*/ 751 h 751"/>
                  <a:gd name="T38" fmla="*/ 335 w 669"/>
                  <a:gd name="T39" fmla="*/ 697 h 751"/>
                  <a:gd name="T40" fmla="*/ 495 w 669"/>
                  <a:gd name="T41" fmla="*/ 751 h 751"/>
                  <a:gd name="T42" fmla="*/ 495 w 669"/>
                  <a:gd name="T43" fmla="*/ 706 h 751"/>
                  <a:gd name="T44" fmla="*/ 369 w 669"/>
                  <a:gd name="T45" fmla="*/ 612 h 751"/>
                  <a:gd name="T46" fmla="*/ 380 w 669"/>
                  <a:gd name="T47" fmla="*/ 526 h 751"/>
                  <a:gd name="T48" fmla="*/ 380 w 669"/>
                  <a:gd name="T49" fmla="*/ 44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9" h="751">
                    <a:moveTo>
                      <a:pt x="380" y="448"/>
                    </a:moveTo>
                    <a:cubicBezTo>
                      <a:pt x="380" y="448"/>
                      <a:pt x="380" y="448"/>
                      <a:pt x="669" y="565"/>
                    </a:cubicBezTo>
                    <a:cubicBezTo>
                      <a:pt x="669" y="565"/>
                      <a:pt x="669" y="565"/>
                      <a:pt x="669" y="514"/>
                    </a:cubicBezTo>
                    <a:cubicBezTo>
                      <a:pt x="380" y="305"/>
                      <a:pt x="380" y="305"/>
                      <a:pt x="380" y="305"/>
                    </a:cubicBezTo>
                    <a:cubicBezTo>
                      <a:pt x="380" y="305"/>
                      <a:pt x="380" y="305"/>
                      <a:pt x="380" y="117"/>
                    </a:cubicBezTo>
                    <a:cubicBezTo>
                      <a:pt x="381" y="102"/>
                      <a:pt x="376" y="76"/>
                      <a:pt x="370" y="63"/>
                    </a:cubicBezTo>
                    <a:cubicBezTo>
                      <a:pt x="370" y="63"/>
                      <a:pt x="370" y="63"/>
                      <a:pt x="352" y="12"/>
                    </a:cubicBezTo>
                    <a:cubicBezTo>
                      <a:pt x="350" y="6"/>
                      <a:pt x="342" y="0"/>
                      <a:pt x="335" y="0"/>
                    </a:cubicBezTo>
                    <a:cubicBezTo>
                      <a:pt x="327" y="0"/>
                      <a:pt x="319" y="6"/>
                      <a:pt x="317" y="12"/>
                    </a:cubicBezTo>
                    <a:cubicBezTo>
                      <a:pt x="299" y="63"/>
                      <a:pt x="299" y="63"/>
                      <a:pt x="299" y="63"/>
                    </a:cubicBezTo>
                    <a:cubicBezTo>
                      <a:pt x="293" y="76"/>
                      <a:pt x="289" y="102"/>
                      <a:pt x="289" y="117"/>
                    </a:cubicBezTo>
                    <a:cubicBezTo>
                      <a:pt x="289" y="305"/>
                      <a:pt x="289" y="305"/>
                      <a:pt x="289" y="305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289" y="448"/>
                      <a:pt x="289" y="448"/>
                      <a:pt x="289" y="448"/>
                    </a:cubicBezTo>
                    <a:cubicBezTo>
                      <a:pt x="289" y="526"/>
                      <a:pt x="289" y="526"/>
                      <a:pt x="289" y="526"/>
                    </a:cubicBezTo>
                    <a:cubicBezTo>
                      <a:pt x="290" y="549"/>
                      <a:pt x="295" y="590"/>
                      <a:pt x="300" y="612"/>
                    </a:cubicBezTo>
                    <a:cubicBezTo>
                      <a:pt x="175" y="706"/>
                      <a:pt x="175" y="706"/>
                      <a:pt x="175" y="706"/>
                    </a:cubicBezTo>
                    <a:cubicBezTo>
                      <a:pt x="175" y="751"/>
                      <a:pt x="175" y="751"/>
                      <a:pt x="175" y="751"/>
                    </a:cubicBezTo>
                    <a:cubicBezTo>
                      <a:pt x="335" y="697"/>
                      <a:pt x="335" y="697"/>
                      <a:pt x="335" y="697"/>
                    </a:cubicBezTo>
                    <a:cubicBezTo>
                      <a:pt x="335" y="697"/>
                      <a:pt x="335" y="697"/>
                      <a:pt x="495" y="751"/>
                    </a:cubicBezTo>
                    <a:cubicBezTo>
                      <a:pt x="495" y="751"/>
                      <a:pt x="495" y="751"/>
                      <a:pt x="495" y="706"/>
                    </a:cubicBezTo>
                    <a:cubicBezTo>
                      <a:pt x="495" y="706"/>
                      <a:pt x="495" y="706"/>
                      <a:pt x="369" y="612"/>
                    </a:cubicBezTo>
                    <a:cubicBezTo>
                      <a:pt x="374" y="590"/>
                      <a:pt x="379" y="549"/>
                      <a:pt x="380" y="526"/>
                    </a:cubicBezTo>
                    <a:cubicBezTo>
                      <a:pt x="380" y="526"/>
                      <a:pt x="380" y="526"/>
                      <a:pt x="380" y="4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6" name="Group 42"/>
              <p:cNvGrpSpPr/>
              <p:nvPr/>
            </p:nvGrpSpPr>
            <p:grpSpPr bwMode="gray">
              <a:xfrm>
                <a:off x="7913630" y="4988683"/>
                <a:ext cx="727372" cy="486659"/>
                <a:chOff x="6158032" y="3845017"/>
                <a:chExt cx="1992989" cy="1333438"/>
              </a:xfrm>
              <a:grpFill/>
            </p:grpSpPr>
            <p:sp>
              <p:nvSpPr>
                <p:cNvPr id="31" name="Freeform 12"/>
                <p:cNvSpPr>
                  <a:spLocks noEditPoints="1"/>
                </p:cNvSpPr>
                <p:nvPr/>
              </p:nvSpPr>
              <p:spPr bwMode="gray">
                <a:xfrm>
                  <a:off x="6941374" y="4735800"/>
                  <a:ext cx="1209647" cy="319167"/>
                </a:xfrm>
                <a:custGeom>
                  <a:avLst/>
                  <a:gdLst>
                    <a:gd name="T0" fmla="*/ 0 w 215"/>
                    <a:gd name="T1" fmla="*/ 57 h 57"/>
                    <a:gd name="T2" fmla="*/ 215 w 215"/>
                    <a:gd name="T3" fmla="*/ 57 h 57"/>
                    <a:gd name="T4" fmla="*/ 215 w 215"/>
                    <a:gd name="T5" fmla="*/ 0 h 57"/>
                    <a:gd name="T6" fmla="*/ 0 w 215"/>
                    <a:gd name="T7" fmla="*/ 0 h 57"/>
                    <a:gd name="T8" fmla="*/ 0 w 215"/>
                    <a:gd name="T9" fmla="*/ 57 h 57"/>
                    <a:gd name="T10" fmla="*/ 201 w 215"/>
                    <a:gd name="T11" fmla="*/ 7 h 57"/>
                    <a:gd name="T12" fmla="*/ 207 w 215"/>
                    <a:gd name="T13" fmla="*/ 14 h 57"/>
                    <a:gd name="T14" fmla="*/ 201 w 215"/>
                    <a:gd name="T15" fmla="*/ 21 h 57"/>
                    <a:gd name="T16" fmla="*/ 194 w 215"/>
                    <a:gd name="T17" fmla="*/ 14 h 57"/>
                    <a:gd name="T18" fmla="*/ 201 w 215"/>
                    <a:gd name="T19" fmla="*/ 7 h 57"/>
                    <a:gd name="T20" fmla="*/ 201 w 215"/>
                    <a:gd name="T21" fmla="*/ 36 h 57"/>
                    <a:gd name="T22" fmla="*/ 207 w 215"/>
                    <a:gd name="T23" fmla="*/ 42 h 57"/>
                    <a:gd name="T24" fmla="*/ 201 w 215"/>
                    <a:gd name="T25" fmla="*/ 49 h 57"/>
                    <a:gd name="T26" fmla="*/ 194 w 215"/>
                    <a:gd name="T27" fmla="*/ 42 h 57"/>
                    <a:gd name="T28" fmla="*/ 201 w 215"/>
                    <a:gd name="T29" fmla="*/ 36 h 57"/>
                    <a:gd name="T30" fmla="*/ 83 w 215"/>
                    <a:gd name="T31" fmla="*/ 35 h 57"/>
                    <a:gd name="T32" fmla="*/ 83 w 215"/>
                    <a:gd name="T33" fmla="*/ 42 h 57"/>
                    <a:gd name="T34" fmla="*/ 9 w 215"/>
                    <a:gd name="T35" fmla="*/ 42 h 57"/>
                    <a:gd name="T36" fmla="*/ 9 w 215"/>
                    <a:gd name="T37" fmla="*/ 35 h 57"/>
                    <a:gd name="T38" fmla="*/ 83 w 215"/>
                    <a:gd name="T39" fmla="*/ 3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57">
                      <a:moveTo>
                        <a:pt x="0" y="57"/>
                      </a:moveTo>
                      <a:cubicBezTo>
                        <a:pt x="215" y="57"/>
                        <a:pt x="215" y="57"/>
                        <a:pt x="215" y="57"/>
                      </a:cubicBez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57"/>
                      </a:lnTo>
                      <a:close/>
                      <a:moveTo>
                        <a:pt x="201" y="7"/>
                      </a:moveTo>
                      <a:cubicBezTo>
                        <a:pt x="204" y="7"/>
                        <a:pt x="207" y="10"/>
                        <a:pt x="207" y="14"/>
                      </a:cubicBezTo>
                      <a:cubicBezTo>
                        <a:pt x="207" y="18"/>
                        <a:pt x="204" y="21"/>
                        <a:pt x="201" y="21"/>
                      </a:cubicBezTo>
                      <a:cubicBezTo>
                        <a:pt x="197" y="21"/>
                        <a:pt x="194" y="18"/>
                        <a:pt x="194" y="14"/>
                      </a:cubicBezTo>
                      <a:cubicBezTo>
                        <a:pt x="194" y="10"/>
                        <a:pt x="197" y="7"/>
                        <a:pt x="201" y="7"/>
                      </a:cubicBezTo>
                      <a:close/>
                      <a:moveTo>
                        <a:pt x="201" y="36"/>
                      </a:moveTo>
                      <a:cubicBezTo>
                        <a:pt x="204" y="36"/>
                        <a:pt x="207" y="39"/>
                        <a:pt x="207" y="42"/>
                      </a:cubicBezTo>
                      <a:cubicBezTo>
                        <a:pt x="207" y="46"/>
                        <a:pt x="204" y="49"/>
                        <a:pt x="201" y="49"/>
                      </a:cubicBezTo>
                      <a:cubicBezTo>
                        <a:pt x="197" y="49"/>
                        <a:pt x="194" y="46"/>
                        <a:pt x="194" y="42"/>
                      </a:cubicBezTo>
                      <a:cubicBezTo>
                        <a:pt x="194" y="39"/>
                        <a:pt x="197" y="36"/>
                        <a:pt x="201" y="36"/>
                      </a:cubicBezTo>
                      <a:close/>
                      <a:moveTo>
                        <a:pt x="83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35"/>
                        <a:pt x="9" y="35"/>
                        <a:pt x="9" y="35"/>
                      </a:cubicBezTo>
                      <a:lnTo>
                        <a:pt x="8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Freeform 6"/>
                <p:cNvSpPr>
                  <a:spLocks noEditPoints="1"/>
                </p:cNvSpPr>
                <p:nvPr/>
              </p:nvSpPr>
              <p:spPr bwMode="gray">
                <a:xfrm>
                  <a:off x="6158032" y="3845017"/>
                  <a:ext cx="1720657" cy="1333438"/>
                </a:xfrm>
                <a:custGeom>
                  <a:avLst/>
                  <a:gdLst>
                    <a:gd name="T0" fmla="*/ 89 w 267"/>
                    <a:gd name="T1" fmla="*/ 0 h 207"/>
                    <a:gd name="T2" fmla="*/ 83 w 267"/>
                    <a:gd name="T3" fmla="*/ 41 h 207"/>
                    <a:gd name="T4" fmla="*/ 0 w 267"/>
                    <a:gd name="T5" fmla="*/ 48 h 207"/>
                    <a:gd name="T6" fmla="*/ 7 w 267"/>
                    <a:gd name="T7" fmla="*/ 145 h 207"/>
                    <a:gd name="T8" fmla="*/ 99 w 267"/>
                    <a:gd name="T9" fmla="*/ 147 h 207"/>
                    <a:gd name="T10" fmla="*/ 99 w 267"/>
                    <a:gd name="T11" fmla="*/ 191 h 207"/>
                    <a:gd name="T12" fmla="*/ 106 w 267"/>
                    <a:gd name="T13" fmla="*/ 204 h 207"/>
                    <a:gd name="T14" fmla="*/ 144 w 267"/>
                    <a:gd name="T15" fmla="*/ 207 h 207"/>
                    <a:gd name="T16" fmla="*/ 166 w 267"/>
                    <a:gd name="T17" fmla="*/ 197 h 207"/>
                    <a:gd name="T18" fmla="*/ 216 w 267"/>
                    <a:gd name="T19" fmla="*/ 130 h 207"/>
                    <a:gd name="T20" fmla="*/ 197 w 267"/>
                    <a:gd name="T21" fmla="*/ 125 h 207"/>
                    <a:gd name="T22" fmla="*/ 261 w 267"/>
                    <a:gd name="T23" fmla="*/ 114 h 207"/>
                    <a:gd name="T24" fmla="*/ 267 w 267"/>
                    <a:gd name="T25" fmla="*/ 5 h 207"/>
                    <a:gd name="T26" fmla="*/ 5 w 267"/>
                    <a:gd name="T27" fmla="*/ 95 h 207"/>
                    <a:gd name="T28" fmla="*/ 5 w 267"/>
                    <a:gd name="T29" fmla="*/ 91 h 207"/>
                    <a:gd name="T30" fmla="*/ 5 w 267"/>
                    <a:gd name="T31" fmla="*/ 95 h 207"/>
                    <a:gd name="T32" fmla="*/ 99 w 267"/>
                    <a:gd name="T33" fmla="*/ 104 h 207"/>
                    <a:gd name="T34" fmla="*/ 99 w 267"/>
                    <a:gd name="T35" fmla="*/ 114 h 207"/>
                    <a:gd name="T36" fmla="*/ 99 w 267"/>
                    <a:gd name="T37" fmla="*/ 135 h 207"/>
                    <a:gd name="T38" fmla="*/ 12 w 267"/>
                    <a:gd name="T39" fmla="*/ 135 h 207"/>
                    <a:gd name="T40" fmla="*/ 12 w 267"/>
                    <a:gd name="T41" fmla="*/ 50 h 207"/>
                    <a:gd name="T42" fmla="*/ 83 w 267"/>
                    <a:gd name="T43" fmla="*/ 49 h 207"/>
                    <a:gd name="T44" fmla="*/ 129 w 267"/>
                    <a:gd name="T45" fmla="*/ 77 h 207"/>
                    <a:gd name="T46" fmla="*/ 113 w 267"/>
                    <a:gd name="T47" fmla="*/ 77 h 207"/>
                    <a:gd name="T48" fmla="*/ 144 w 267"/>
                    <a:gd name="T49" fmla="*/ 83 h 207"/>
                    <a:gd name="T50" fmla="*/ 122 w 267"/>
                    <a:gd name="T51" fmla="*/ 84 h 207"/>
                    <a:gd name="T52" fmla="*/ 121 w 267"/>
                    <a:gd name="T53" fmla="*/ 84 h 207"/>
                    <a:gd name="T54" fmla="*/ 122 w 267"/>
                    <a:gd name="T55" fmla="*/ 83 h 207"/>
                    <a:gd name="T56" fmla="*/ 134 w 267"/>
                    <a:gd name="T57" fmla="*/ 82 h 207"/>
                    <a:gd name="T58" fmla="*/ 144 w 267"/>
                    <a:gd name="T59" fmla="*/ 83 h 207"/>
                    <a:gd name="T60" fmla="*/ 106 w 267"/>
                    <a:gd name="T61" fmla="*/ 194 h 207"/>
                    <a:gd name="T62" fmla="*/ 106 w 267"/>
                    <a:gd name="T63" fmla="*/ 89 h 207"/>
                    <a:gd name="T64" fmla="*/ 159 w 267"/>
                    <a:gd name="T65" fmla="*/ 89 h 207"/>
                    <a:gd name="T66" fmla="*/ 260 w 267"/>
                    <a:gd name="T67" fmla="*/ 104 h 207"/>
                    <a:gd name="T68" fmla="*/ 166 w 267"/>
                    <a:gd name="T69" fmla="*/ 88 h 207"/>
                    <a:gd name="T70" fmla="*/ 134 w 267"/>
                    <a:gd name="T71" fmla="*/ 77 h 207"/>
                    <a:gd name="T72" fmla="*/ 127 w 267"/>
                    <a:gd name="T73" fmla="*/ 41 h 207"/>
                    <a:gd name="T74" fmla="*/ 90 w 267"/>
                    <a:gd name="T75" fmla="*/ 7 h 207"/>
                    <a:gd name="T76" fmla="*/ 260 w 267"/>
                    <a:gd name="T77" fmla="*/ 104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7" h="207">
                      <a:moveTo>
                        <a:pt x="26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86" y="0"/>
                        <a:pt x="83" y="2"/>
                        <a:pt x="83" y="5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41"/>
                        <a:pt x="0" y="45"/>
                        <a:pt x="0" y="48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1"/>
                        <a:pt x="3" y="145"/>
                        <a:pt x="7" y="145"/>
                      </a:cubicBezTo>
                      <a:cubicBezTo>
                        <a:pt x="99" y="145"/>
                        <a:pt x="99" y="145"/>
                        <a:pt x="99" y="145"/>
                      </a:cubicBezTo>
                      <a:cubicBezTo>
                        <a:pt x="99" y="147"/>
                        <a:pt x="99" y="147"/>
                        <a:pt x="99" y="147"/>
                      </a:cubicBezTo>
                      <a:cubicBezTo>
                        <a:pt x="99" y="147"/>
                        <a:pt x="99" y="148"/>
                        <a:pt x="99" y="148"/>
                      </a:cubicBezTo>
                      <a:cubicBezTo>
                        <a:pt x="99" y="191"/>
                        <a:pt x="99" y="191"/>
                        <a:pt x="99" y="191"/>
                      </a:cubicBezTo>
                      <a:cubicBezTo>
                        <a:pt x="99" y="197"/>
                        <a:pt x="99" y="197"/>
                        <a:pt x="99" y="197"/>
                      </a:cubicBezTo>
                      <a:cubicBezTo>
                        <a:pt x="99" y="202"/>
                        <a:pt x="106" y="204"/>
                        <a:pt x="106" y="204"/>
                      </a:cubicBezTo>
                      <a:cubicBezTo>
                        <a:pt x="112" y="207"/>
                        <a:pt x="132" y="207"/>
                        <a:pt x="133" y="207"/>
                      </a:cubicBezTo>
                      <a:cubicBezTo>
                        <a:pt x="133" y="207"/>
                        <a:pt x="138" y="207"/>
                        <a:pt x="144" y="207"/>
                      </a:cubicBezTo>
                      <a:cubicBezTo>
                        <a:pt x="150" y="206"/>
                        <a:pt x="156" y="206"/>
                        <a:pt x="159" y="204"/>
                      </a:cubicBezTo>
                      <a:cubicBezTo>
                        <a:pt x="159" y="204"/>
                        <a:pt x="166" y="202"/>
                        <a:pt x="166" y="197"/>
                      </a:cubicBezTo>
                      <a:cubicBezTo>
                        <a:pt x="166" y="130"/>
                        <a:pt x="166" y="130"/>
                        <a:pt x="166" y="130"/>
                      </a:cubicBezTo>
                      <a:cubicBezTo>
                        <a:pt x="216" y="130"/>
                        <a:pt x="216" y="130"/>
                        <a:pt x="216" y="130"/>
                      </a:cubicBezTo>
                      <a:cubicBezTo>
                        <a:pt x="216" y="125"/>
                        <a:pt x="216" y="125"/>
                        <a:pt x="216" y="125"/>
                      </a:cubicBezTo>
                      <a:cubicBezTo>
                        <a:pt x="197" y="125"/>
                        <a:pt x="197" y="125"/>
                        <a:pt x="197" y="125"/>
                      </a:cubicBezTo>
                      <a:cubicBezTo>
                        <a:pt x="193" y="114"/>
                        <a:pt x="193" y="114"/>
                        <a:pt x="193" y="114"/>
                      </a:cubicBezTo>
                      <a:cubicBezTo>
                        <a:pt x="261" y="114"/>
                        <a:pt x="261" y="114"/>
                        <a:pt x="261" y="114"/>
                      </a:cubicBezTo>
                      <a:cubicBezTo>
                        <a:pt x="264" y="114"/>
                        <a:pt x="267" y="112"/>
                        <a:pt x="267" y="109"/>
                      </a:cubicBezTo>
                      <a:cubicBezTo>
                        <a:pt x="267" y="5"/>
                        <a:pt x="267" y="5"/>
                        <a:pt x="267" y="5"/>
                      </a:cubicBezTo>
                      <a:cubicBezTo>
                        <a:pt x="267" y="2"/>
                        <a:pt x="264" y="0"/>
                        <a:pt x="261" y="0"/>
                      </a:cubicBezTo>
                      <a:close/>
                      <a:moveTo>
                        <a:pt x="5" y="95"/>
                      </a:moveTo>
                      <a:cubicBezTo>
                        <a:pt x="4" y="95"/>
                        <a:pt x="3" y="94"/>
                        <a:pt x="3" y="92"/>
                      </a:cubicBezTo>
                      <a:cubicBezTo>
                        <a:pt x="3" y="91"/>
                        <a:pt x="4" y="91"/>
                        <a:pt x="5" y="91"/>
                      </a:cubicBezTo>
                      <a:cubicBezTo>
                        <a:pt x="7" y="91"/>
                        <a:pt x="8" y="91"/>
                        <a:pt x="8" y="92"/>
                      </a:cubicBezTo>
                      <a:cubicBezTo>
                        <a:pt x="8" y="94"/>
                        <a:pt x="7" y="95"/>
                        <a:pt x="5" y="95"/>
                      </a:cubicBezTo>
                      <a:close/>
                      <a:moveTo>
                        <a:pt x="99" y="88"/>
                      </a:moveTo>
                      <a:cubicBezTo>
                        <a:pt x="99" y="104"/>
                        <a:pt x="99" y="104"/>
                        <a:pt x="99" y="104"/>
                      </a:cubicBezTo>
                      <a:cubicBezTo>
                        <a:pt x="99" y="113"/>
                        <a:pt x="99" y="113"/>
                        <a:pt x="99" y="113"/>
                      </a:cubicBezTo>
                      <a:cubicBezTo>
                        <a:pt x="99" y="113"/>
                        <a:pt x="99" y="114"/>
                        <a:pt x="99" y="114"/>
                      </a:cubicBezTo>
                      <a:cubicBezTo>
                        <a:pt x="99" y="115"/>
                        <a:pt x="99" y="115"/>
                        <a:pt x="99" y="115"/>
                      </a:cubicBezTo>
                      <a:cubicBezTo>
                        <a:pt x="99" y="135"/>
                        <a:pt x="99" y="135"/>
                        <a:pt x="99" y="135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12" y="135"/>
                        <a:pt x="12" y="135"/>
                        <a:pt x="12" y="135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129" y="49"/>
                        <a:pt x="129" y="49"/>
                        <a:pt x="129" y="49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27" y="77"/>
                        <a:pt x="124" y="77"/>
                        <a:pt x="122" y="77"/>
                      </a:cubicBezTo>
                      <a:cubicBezTo>
                        <a:pt x="118" y="77"/>
                        <a:pt x="113" y="77"/>
                        <a:pt x="113" y="77"/>
                      </a:cubicBezTo>
                      <a:cubicBezTo>
                        <a:pt x="99" y="78"/>
                        <a:pt x="99" y="88"/>
                        <a:pt x="99" y="88"/>
                      </a:cubicBezTo>
                      <a:close/>
                      <a:moveTo>
                        <a:pt x="144" y="83"/>
                      </a:moveTo>
                      <a:cubicBezTo>
                        <a:pt x="144" y="83"/>
                        <a:pt x="145" y="83"/>
                        <a:pt x="145" y="84"/>
                      </a:cubicBezTo>
                      <a:cubicBezTo>
                        <a:pt x="122" y="84"/>
                        <a:pt x="122" y="84"/>
                        <a:pt x="122" y="84"/>
                      </a:cubicBezTo>
                      <a:cubicBezTo>
                        <a:pt x="122" y="84"/>
                        <a:pt x="122" y="84"/>
                        <a:pt x="122" y="84"/>
                      </a:cubicBezTo>
                      <a:cubicBezTo>
                        <a:pt x="121" y="84"/>
                        <a:pt x="121" y="84"/>
                        <a:pt x="121" y="84"/>
                      </a:cubicBezTo>
                      <a:cubicBezTo>
                        <a:pt x="121" y="83"/>
                        <a:pt x="122" y="83"/>
                        <a:pt x="122" y="83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22" y="82"/>
                        <a:pt x="122" y="82"/>
                        <a:pt x="122" y="82"/>
                      </a:cubicBezTo>
                      <a:cubicBezTo>
                        <a:pt x="134" y="82"/>
                        <a:pt x="134" y="82"/>
                        <a:pt x="134" y="82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cubicBezTo>
                        <a:pt x="144" y="83"/>
                        <a:pt x="144" y="83"/>
                        <a:pt x="144" y="83"/>
                      </a:cubicBezTo>
                      <a:close/>
                      <a:moveTo>
                        <a:pt x="159" y="194"/>
                      </a:moveTo>
                      <a:cubicBezTo>
                        <a:pt x="106" y="194"/>
                        <a:pt x="106" y="194"/>
                        <a:pt x="106" y="194"/>
                      </a:cubicBezTo>
                      <a:cubicBezTo>
                        <a:pt x="106" y="104"/>
                        <a:pt x="106" y="104"/>
                        <a:pt x="106" y="104"/>
                      </a:cubicBezTo>
                      <a:cubicBezTo>
                        <a:pt x="106" y="89"/>
                        <a:pt x="106" y="89"/>
                        <a:pt x="106" y="89"/>
                      </a:cubicBezTo>
                      <a:cubicBezTo>
                        <a:pt x="134" y="89"/>
                        <a:pt x="134" y="89"/>
                        <a:pt x="134" y="89"/>
                      </a:cubicBezTo>
                      <a:cubicBezTo>
                        <a:pt x="159" y="89"/>
                        <a:pt x="159" y="89"/>
                        <a:pt x="159" y="89"/>
                      </a:cubicBezTo>
                      <a:lnTo>
                        <a:pt x="159" y="194"/>
                      </a:lnTo>
                      <a:close/>
                      <a:moveTo>
                        <a:pt x="260" y="104"/>
                      </a:moveTo>
                      <a:cubicBezTo>
                        <a:pt x="166" y="104"/>
                        <a:pt x="166" y="104"/>
                        <a:pt x="166" y="104"/>
                      </a:cubicBezTo>
                      <a:cubicBezTo>
                        <a:pt x="166" y="88"/>
                        <a:pt x="166" y="88"/>
                        <a:pt x="166" y="88"/>
                      </a:cubicBezTo>
                      <a:cubicBezTo>
                        <a:pt x="166" y="88"/>
                        <a:pt x="167" y="78"/>
                        <a:pt x="152" y="77"/>
                      </a:cubicBezTo>
                      <a:cubicBezTo>
                        <a:pt x="152" y="77"/>
                        <a:pt x="139" y="77"/>
                        <a:pt x="134" y="77"/>
                      </a:cubicBezTo>
                      <a:cubicBezTo>
                        <a:pt x="134" y="48"/>
                        <a:pt x="134" y="48"/>
                        <a:pt x="134" y="48"/>
                      </a:cubicBezTo>
                      <a:cubicBezTo>
                        <a:pt x="134" y="45"/>
                        <a:pt x="130" y="41"/>
                        <a:pt x="127" y="41"/>
                      </a:cubicBezTo>
                      <a:cubicBezTo>
                        <a:pt x="90" y="41"/>
                        <a:pt x="90" y="41"/>
                        <a:pt x="90" y="41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260" y="7"/>
                        <a:pt x="260" y="7"/>
                        <a:pt x="260" y="7"/>
                      </a:cubicBezTo>
                      <a:cubicBezTo>
                        <a:pt x="260" y="104"/>
                        <a:pt x="260" y="104"/>
                        <a:pt x="26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0"/>
              <p:cNvGrpSpPr/>
              <p:nvPr/>
            </p:nvGrpSpPr>
            <p:grpSpPr>
              <a:xfrm flipH="1">
                <a:off x="8626592" y="5169231"/>
                <a:ext cx="485778" cy="261042"/>
                <a:chOff x="-4035652" y="1686687"/>
                <a:chExt cx="284964" cy="153131"/>
              </a:xfrm>
              <a:grpFill/>
            </p:grpSpPr>
            <p:sp>
              <p:nvSpPr>
                <p:cNvPr id="28" name="Freeform 404"/>
                <p:cNvSpPr>
                  <a:spLocks noEditPoints="1"/>
                </p:cNvSpPr>
                <p:nvPr/>
              </p:nvSpPr>
              <p:spPr bwMode="auto">
                <a:xfrm>
                  <a:off x="-3816765" y="1790450"/>
                  <a:ext cx="49559" cy="49368"/>
                </a:xfrm>
                <a:custGeom>
                  <a:avLst/>
                  <a:gdLst>
                    <a:gd name="T0" fmla="*/ 21262 w 46"/>
                    <a:gd name="T1" fmla="*/ 0 h 46"/>
                    <a:gd name="T2" fmla="*/ 0 w 46"/>
                    <a:gd name="T3" fmla="*/ 21262 h 46"/>
                    <a:gd name="T4" fmla="*/ 21262 w 46"/>
                    <a:gd name="T5" fmla="*/ 42517 h 46"/>
                    <a:gd name="T6" fmla="*/ 42517 w 46"/>
                    <a:gd name="T7" fmla="*/ 21262 h 46"/>
                    <a:gd name="T8" fmla="*/ 21262 w 46"/>
                    <a:gd name="T9" fmla="*/ 0 h 46"/>
                    <a:gd name="T10" fmla="*/ 21262 w 46"/>
                    <a:gd name="T11" fmla="*/ 35037 h 46"/>
                    <a:gd name="T12" fmla="*/ 7569 w 46"/>
                    <a:gd name="T13" fmla="*/ 21262 h 46"/>
                    <a:gd name="T14" fmla="*/ 21262 w 46"/>
                    <a:gd name="T15" fmla="*/ 7569 h 46"/>
                    <a:gd name="T16" fmla="*/ 35037 w 46"/>
                    <a:gd name="T17" fmla="*/ 21262 h 46"/>
                    <a:gd name="T18" fmla="*/ 21262 w 46"/>
                    <a:gd name="T19" fmla="*/ 35037 h 4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46"/>
                    <a:gd name="T32" fmla="*/ 46 w 46"/>
                    <a:gd name="T33" fmla="*/ 46 h 4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46">
                      <a:moveTo>
                        <a:pt x="23" y="0"/>
                      </a:move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6"/>
                        <a:pt x="11" y="46"/>
                        <a:pt x="23" y="46"/>
                      </a:cubicBezTo>
                      <a:cubicBezTo>
                        <a:pt x="36" y="46"/>
                        <a:pt x="46" y="36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  <a:moveTo>
                        <a:pt x="23" y="38"/>
                      </a:moveTo>
                      <a:cubicBezTo>
                        <a:pt x="15" y="38"/>
                        <a:pt x="8" y="31"/>
                        <a:pt x="8" y="23"/>
                      </a:cubicBezTo>
                      <a:cubicBezTo>
                        <a:pt x="8" y="15"/>
                        <a:pt x="15" y="8"/>
                        <a:pt x="23" y="8"/>
                      </a:cubicBezTo>
                      <a:cubicBezTo>
                        <a:pt x="31" y="8"/>
                        <a:pt x="38" y="15"/>
                        <a:pt x="38" y="23"/>
                      </a:cubicBezTo>
                      <a:cubicBezTo>
                        <a:pt x="38" y="31"/>
                        <a:pt x="31" y="38"/>
                        <a:pt x="23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Freeform 405"/>
                <p:cNvSpPr>
                  <a:spLocks noEditPoints="1"/>
                </p:cNvSpPr>
                <p:nvPr/>
              </p:nvSpPr>
              <p:spPr bwMode="auto">
                <a:xfrm>
                  <a:off x="-3998940" y="1790450"/>
                  <a:ext cx="50018" cy="49368"/>
                </a:xfrm>
                <a:custGeom>
                  <a:avLst/>
                  <a:gdLst>
                    <a:gd name="T0" fmla="*/ 23016 w 46"/>
                    <a:gd name="T1" fmla="*/ 0 h 46"/>
                    <a:gd name="T2" fmla="*/ 0 w 46"/>
                    <a:gd name="T3" fmla="*/ 21262 h 46"/>
                    <a:gd name="T4" fmla="*/ 23016 w 46"/>
                    <a:gd name="T5" fmla="*/ 42517 h 46"/>
                    <a:gd name="T6" fmla="*/ 45650 w 46"/>
                    <a:gd name="T7" fmla="*/ 21262 h 46"/>
                    <a:gd name="T8" fmla="*/ 23016 w 46"/>
                    <a:gd name="T9" fmla="*/ 0 h 46"/>
                    <a:gd name="T10" fmla="*/ 21753 w 46"/>
                    <a:gd name="T11" fmla="*/ 35037 h 46"/>
                    <a:gd name="T12" fmla="*/ 8007 w 46"/>
                    <a:gd name="T13" fmla="*/ 21262 h 46"/>
                    <a:gd name="T14" fmla="*/ 21753 w 46"/>
                    <a:gd name="T15" fmla="*/ 7569 h 46"/>
                    <a:gd name="T16" fmla="*/ 36984 w 46"/>
                    <a:gd name="T17" fmla="*/ 21262 h 46"/>
                    <a:gd name="T18" fmla="*/ 21753 w 46"/>
                    <a:gd name="T19" fmla="*/ 35037 h 4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46"/>
                    <a:gd name="T32" fmla="*/ 46 w 46"/>
                    <a:gd name="T33" fmla="*/ 46 h 4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6"/>
                        <a:pt x="10" y="46"/>
                        <a:pt x="23" y="46"/>
                      </a:cubicBezTo>
                      <a:cubicBezTo>
                        <a:pt x="35" y="46"/>
                        <a:pt x="46" y="36"/>
                        <a:pt x="46" y="23"/>
                      </a:cubicBezTo>
                      <a:cubicBezTo>
                        <a:pt x="46" y="10"/>
                        <a:pt x="35" y="0"/>
                        <a:pt x="23" y="0"/>
                      </a:cubicBezTo>
                      <a:close/>
                      <a:moveTo>
                        <a:pt x="22" y="38"/>
                      </a:moveTo>
                      <a:cubicBezTo>
                        <a:pt x="14" y="38"/>
                        <a:pt x="8" y="31"/>
                        <a:pt x="8" y="23"/>
                      </a:cubicBezTo>
                      <a:cubicBezTo>
                        <a:pt x="8" y="15"/>
                        <a:pt x="14" y="8"/>
                        <a:pt x="22" y="8"/>
                      </a:cubicBezTo>
                      <a:cubicBezTo>
                        <a:pt x="31" y="8"/>
                        <a:pt x="37" y="15"/>
                        <a:pt x="37" y="23"/>
                      </a:cubicBezTo>
                      <a:cubicBezTo>
                        <a:pt x="37" y="31"/>
                        <a:pt x="31" y="38"/>
                        <a:pt x="22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Freeform 406"/>
                <p:cNvSpPr>
                  <a:spLocks noEditPoints="1"/>
                </p:cNvSpPr>
                <p:nvPr/>
              </p:nvSpPr>
              <p:spPr bwMode="auto">
                <a:xfrm>
                  <a:off x="-4035652" y="1686687"/>
                  <a:ext cx="284964" cy="125248"/>
                </a:xfrm>
                <a:custGeom>
                  <a:avLst/>
                  <a:gdLst>
                    <a:gd name="T0" fmla="*/ 106434 w 263"/>
                    <a:gd name="T1" fmla="*/ 42711 h 116"/>
                    <a:gd name="T2" fmla="*/ 104293 w 263"/>
                    <a:gd name="T3" fmla="*/ 38537 h 116"/>
                    <a:gd name="T4" fmla="*/ 144022 w 263"/>
                    <a:gd name="T5" fmla="*/ 7788 h 116"/>
                    <a:gd name="T6" fmla="*/ 171084 w 263"/>
                    <a:gd name="T7" fmla="*/ 7788 h 116"/>
                    <a:gd name="T8" fmla="*/ 168074 w 263"/>
                    <a:gd name="T9" fmla="*/ 42711 h 116"/>
                    <a:gd name="T10" fmla="*/ 107303 w 263"/>
                    <a:gd name="T11" fmla="*/ 42711 h 116"/>
                    <a:gd name="T12" fmla="*/ 106434 w 263"/>
                    <a:gd name="T13" fmla="*/ 42711 h 116"/>
                    <a:gd name="T14" fmla="*/ 181655 w 263"/>
                    <a:gd name="T15" fmla="*/ 42711 h 116"/>
                    <a:gd name="T16" fmla="*/ 180909 w 263"/>
                    <a:gd name="T17" fmla="*/ 7788 h 116"/>
                    <a:gd name="T18" fmla="*/ 189429 w 263"/>
                    <a:gd name="T19" fmla="*/ 7788 h 116"/>
                    <a:gd name="T20" fmla="*/ 217350 w 263"/>
                    <a:gd name="T21" fmla="*/ 42711 h 116"/>
                    <a:gd name="T22" fmla="*/ 181655 w 263"/>
                    <a:gd name="T23" fmla="*/ 42711 h 116"/>
                    <a:gd name="T24" fmla="*/ 205001 w 263"/>
                    <a:gd name="T25" fmla="*/ 0 h 116"/>
                    <a:gd name="T26" fmla="*/ 139161 w 263"/>
                    <a:gd name="T27" fmla="*/ 0 h 116"/>
                    <a:gd name="T28" fmla="*/ 83899 w 263"/>
                    <a:gd name="T29" fmla="*/ 43453 h 116"/>
                    <a:gd name="T30" fmla="*/ 22167 w 263"/>
                    <a:gd name="T31" fmla="*/ 90302 h 116"/>
                    <a:gd name="T32" fmla="*/ 18337 w 263"/>
                    <a:gd name="T33" fmla="*/ 112352 h 116"/>
                    <a:gd name="T34" fmla="*/ 24960 w 263"/>
                    <a:gd name="T35" fmla="*/ 112352 h 116"/>
                    <a:gd name="T36" fmla="*/ 54093 w 263"/>
                    <a:gd name="T37" fmla="*/ 86161 h 116"/>
                    <a:gd name="T38" fmla="*/ 83899 w 263"/>
                    <a:gd name="T39" fmla="*/ 112352 h 116"/>
                    <a:gd name="T40" fmla="*/ 188191 w 263"/>
                    <a:gd name="T41" fmla="*/ 112352 h 116"/>
                    <a:gd name="T42" fmla="*/ 217350 w 263"/>
                    <a:gd name="T43" fmla="*/ 86161 h 116"/>
                    <a:gd name="T44" fmla="*/ 247127 w 263"/>
                    <a:gd name="T45" fmla="*/ 112352 h 116"/>
                    <a:gd name="T46" fmla="*/ 254119 w 263"/>
                    <a:gd name="T47" fmla="*/ 112352 h 116"/>
                    <a:gd name="T48" fmla="*/ 254119 w 263"/>
                    <a:gd name="T49" fmla="*/ 98158 h 116"/>
                    <a:gd name="T50" fmla="*/ 250416 w 263"/>
                    <a:gd name="T51" fmla="*/ 98158 h 116"/>
                    <a:gd name="T52" fmla="*/ 250416 w 263"/>
                    <a:gd name="T53" fmla="*/ 51240 h 116"/>
                    <a:gd name="T54" fmla="*/ 233635 w 263"/>
                    <a:gd name="T55" fmla="*/ 15656 h 116"/>
                    <a:gd name="T56" fmla="*/ 237793 w 263"/>
                    <a:gd name="T57" fmla="*/ 10584 h 116"/>
                    <a:gd name="T58" fmla="*/ 226353 w 263"/>
                    <a:gd name="T59" fmla="*/ 3678 h 116"/>
                    <a:gd name="T60" fmla="*/ 221286 w 263"/>
                    <a:gd name="T61" fmla="*/ 4849 h 116"/>
                    <a:gd name="T62" fmla="*/ 205001 w 263"/>
                    <a:gd name="T63" fmla="*/ 0 h 11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63"/>
                    <a:gd name="T97" fmla="*/ 0 h 116"/>
                    <a:gd name="T98" fmla="*/ 263 w 263"/>
                    <a:gd name="T99" fmla="*/ 116 h 11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63" h="116">
                      <a:moveTo>
                        <a:pt x="110" y="44"/>
                      </a:moveTo>
                      <a:cubicBezTo>
                        <a:pt x="109" y="44"/>
                        <a:pt x="108" y="44"/>
                        <a:pt x="108" y="40"/>
                      </a:cubicBezTo>
                      <a:cubicBezTo>
                        <a:pt x="108" y="30"/>
                        <a:pt x="136" y="8"/>
                        <a:pt x="149" y="8"/>
                      </a:cubicBezTo>
                      <a:cubicBezTo>
                        <a:pt x="177" y="8"/>
                        <a:pt x="177" y="8"/>
                        <a:pt x="177" y="8"/>
                      </a:cubicBezTo>
                      <a:cubicBezTo>
                        <a:pt x="174" y="44"/>
                        <a:pt x="174" y="44"/>
                        <a:pt x="174" y="44"/>
                      </a:cubicBezTo>
                      <a:cubicBezTo>
                        <a:pt x="143" y="44"/>
                        <a:pt x="111" y="44"/>
                        <a:pt x="111" y="44"/>
                      </a:cubicBezTo>
                      <a:cubicBezTo>
                        <a:pt x="111" y="44"/>
                        <a:pt x="110" y="44"/>
                        <a:pt x="110" y="44"/>
                      </a:cubicBezTo>
                      <a:moveTo>
                        <a:pt x="188" y="44"/>
                      </a:moveTo>
                      <a:cubicBezTo>
                        <a:pt x="187" y="8"/>
                        <a:pt x="187" y="8"/>
                        <a:pt x="187" y="8"/>
                      </a:cubicBezTo>
                      <a:cubicBezTo>
                        <a:pt x="196" y="8"/>
                        <a:pt x="196" y="8"/>
                        <a:pt x="196" y="8"/>
                      </a:cubicBezTo>
                      <a:cubicBezTo>
                        <a:pt x="231" y="8"/>
                        <a:pt x="249" y="44"/>
                        <a:pt x="225" y="44"/>
                      </a:cubicBezTo>
                      <a:cubicBezTo>
                        <a:pt x="188" y="44"/>
                        <a:pt x="188" y="44"/>
                        <a:pt x="188" y="44"/>
                      </a:cubicBezTo>
                      <a:moveTo>
                        <a:pt x="212" y="0"/>
                      </a:move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38" y="0"/>
                        <a:pt x="113" y="12"/>
                        <a:pt x="87" y="45"/>
                      </a:cubicBezTo>
                      <a:cubicBezTo>
                        <a:pt x="76" y="45"/>
                        <a:pt x="23" y="67"/>
                        <a:pt x="23" y="93"/>
                      </a:cubicBezTo>
                      <a:cubicBezTo>
                        <a:pt x="0" y="93"/>
                        <a:pt x="19" y="116"/>
                        <a:pt x="19" y="116"/>
                      </a:cubicBezTo>
                      <a:cubicBezTo>
                        <a:pt x="26" y="116"/>
                        <a:pt x="26" y="116"/>
                        <a:pt x="26" y="116"/>
                      </a:cubicBezTo>
                      <a:cubicBezTo>
                        <a:pt x="27" y="101"/>
                        <a:pt x="41" y="89"/>
                        <a:pt x="56" y="89"/>
                      </a:cubicBezTo>
                      <a:cubicBezTo>
                        <a:pt x="72" y="89"/>
                        <a:pt x="86" y="101"/>
                        <a:pt x="87" y="116"/>
                      </a:cubicBezTo>
                      <a:cubicBezTo>
                        <a:pt x="195" y="116"/>
                        <a:pt x="195" y="116"/>
                        <a:pt x="195" y="116"/>
                      </a:cubicBezTo>
                      <a:cubicBezTo>
                        <a:pt x="196" y="101"/>
                        <a:pt x="209" y="89"/>
                        <a:pt x="225" y="89"/>
                      </a:cubicBezTo>
                      <a:cubicBezTo>
                        <a:pt x="241" y="89"/>
                        <a:pt x="254" y="101"/>
                        <a:pt x="256" y="116"/>
                      </a:cubicBezTo>
                      <a:cubicBezTo>
                        <a:pt x="263" y="116"/>
                        <a:pt x="263" y="116"/>
                        <a:pt x="263" y="116"/>
                      </a:cubicBezTo>
                      <a:cubicBezTo>
                        <a:pt x="263" y="101"/>
                        <a:pt x="263" y="101"/>
                        <a:pt x="263" y="101"/>
                      </a:cubicBezTo>
                      <a:cubicBezTo>
                        <a:pt x="259" y="101"/>
                        <a:pt x="259" y="101"/>
                        <a:pt x="259" y="101"/>
                      </a:cubicBezTo>
                      <a:cubicBezTo>
                        <a:pt x="259" y="53"/>
                        <a:pt x="259" y="53"/>
                        <a:pt x="259" y="53"/>
                      </a:cubicBezTo>
                      <a:cubicBezTo>
                        <a:pt x="255" y="42"/>
                        <a:pt x="250" y="27"/>
                        <a:pt x="242" y="16"/>
                      </a:cubicBezTo>
                      <a:cubicBezTo>
                        <a:pt x="244" y="15"/>
                        <a:pt x="246" y="13"/>
                        <a:pt x="246" y="11"/>
                      </a:cubicBezTo>
                      <a:cubicBezTo>
                        <a:pt x="246" y="7"/>
                        <a:pt x="241" y="4"/>
                        <a:pt x="234" y="4"/>
                      </a:cubicBezTo>
                      <a:cubicBezTo>
                        <a:pt x="232" y="4"/>
                        <a:pt x="230" y="4"/>
                        <a:pt x="229" y="5"/>
                      </a:cubicBezTo>
                      <a:cubicBezTo>
                        <a:pt x="224" y="2"/>
                        <a:pt x="219" y="0"/>
                        <a:pt x="21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8" name="Group 93"/>
            <p:cNvGrpSpPr/>
            <p:nvPr/>
          </p:nvGrpSpPr>
          <p:grpSpPr>
            <a:xfrm>
              <a:off x="8997566" y="2841759"/>
              <a:ext cx="309769" cy="365751"/>
              <a:chOff x="521161" y="-718550"/>
              <a:chExt cx="203966" cy="240826"/>
            </a:xfrm>
            <a:grpFill/>
          </p:grpSpPr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678845" y="-583393"/>
                <a:ext cx="46282" cy="46691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12" y="24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12" y="24"/>
                  </a:cxn>
                </a:cxnLst>
                <a:rect l="0" t="0" r="r" b="b"/>
                <a:pathLst>
                  <a:path w="48" h="48">
                    <a:moveTo>
                      <a:pt x="0" y="24"/>
                    </a:moveTo>
                    <a:cubicBezTo>
                      <a:pt x="0" y="11"/>
                      <a:pt x="10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lose/>
                    <a:moveTo>
                      <a:pt x="12" y="24"/>
                    </a:moveTo>
                    <a:cubicBezTo>
                      <a:pt x="12" y="31"/>
                      <a:pt x="17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17" y="12"/>
                      <a:pt x="12" y="17"/>
                      <a:pt x="12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15"/>
              <p:cNvSpPr>
                <a:spLocks/>
              </p:cNvSpPr>
              <p:nvPr/>
            </p:nvSpPr>
            <p:spPr bwMode="auto">
              <a:xfrm>
                <a:off x="522799" y="-619025"/>
                <a:ext cx="164647" cy="141301"/>
              </a:xfrm>
              <a:custGeom>
                <a:avLst/>
                <a:gdLst/>
                <a:ahLst/>
                <a:cxnLst>
                  <a:cxn ang="0">
                    <a:pos x="59" y="146"/>
                  </a:cxn>
                  <a:cxn ang="0">
                    <a:pos x="19" y="131"/>
                  </a:cxn>
                  <a:cxn ang="0">
                    <a:pos x="19" y="131"/>
                  </a:cxn>
                  <a:cxn ang="0">
                    <a:pos x="0" y="91"/>
                  </a:cxn>
                  <a:cxn ang="0">
                    <a:pos x="0" y="91"/>
                  </a:cxn>
                  <a:cxn ang="0">
                    <a:pos x="1" y="85"/>
                  </a:cxn>
                  <a:cxn ang="0">
                    <a:pos x="1" y="85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51" y="30"/>
                  </a:cxn>
                  <a:cxn ang="0">
                    <a:pos x="51" y="30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9" y="21"/>
                  </a:cxn>
                  <a:cxn ang="0">
                    <a:pos x="69" y="21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89" y="1"/>
                  </a:cxn>
                  <a:cxn ang="0">
                    <a:pos x="83" y="28"/>
                  </a:cxn>
                  <a:cxn ang="0">
                    <a:pos x="83" y="28"/>
                  </a:cxn>
                  <a:cxn ang="0">
                    <a:pos x="72" y="41"/>
                  </a:cxn>
                  <a:cxn ang="0">
                    <a:pos x="72" y="41"/>
                  </a:cxn>
                  <a:cxn ang="0">
                    <a:pos x="64" y="44"/>
                  </a:cxn>
                  <a:cxn ang="0">
                    <a:pos x="64" y="44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40" y="49"/>
                  </a:cxn>
                  <a:cxn ang="0">
                    <a:pos x="40" y="49"/>
                  </a:cxn>
                  <a:cxn ang="0">
                    <a:pos x="17" y="87"/>
                  </a:cxn>
                  <a:cxn ang="0">
                    <a:pos x="17" y="87"/>
                  </a:cxn>
                  <a:cxn ang="0">
                    <a:pos x="16" y="91"/>
                  </a:cxn>
                  <a:cxn ang="0">
                    <a:pos x="16" y="91"/>
                  </a:cxn>
                  <a:cxn ang="0">
                    <a:pos x="30" y="119"/>
                  </a:cxn>
                  <a:cxn ang="0">
                    <a:pos x="30" y="119"/>
                  </a:cxn>
                  <a:cxn ang="0">
                    <a:pos x="59" y="130"/>
                  </a:cxn>
                  <a:cxn ang="0">
                    <a:pos x="59" y="130"/>
                  </a:cxn>
                  <a:cxn ang="0">
                    <a:pos x="97" y="97"/>
                  </a:cxn>
                  <a:cxn ang="0">
                    <a:pos x="97" y="97"/>
                  </a:cxn>
                  <a:cxn ang="0">
                    <a:pos x="119" y="55"/>
                  </a:cxn>
                  <a:cxn ang="0">
                    <a:pos x="119" y="55"/>
                  </a:cxn>
                  <a:cxn ang="0">
                    <a:pos x="149" y="45"/>
                  </a:cxn>
                  <a:cxn ang="0">
                    <a:pos x="149" y="45"/>
                  </a:cxn>
                  <a:cxn ang="0">
                    <a:pos x="170" y="49"/>
                  </a:cxn>
                  <a:cxn ang="0">
                    <a:pos x="170" y="49"/>
                  </a:cxn>
                  <a:cxn ang="0">
                    <a:pos x="170" y="49"/>
                  </a:cxn>
                  <a:cxn ang="0">
                    <a:pos x="164" y="64"/>
                  </a:cxn>
                  <a:cxn ang="0">
                    <a:pos x="163" y="63"/>
                  </a:cxn>
                  <a:cxn ang="0">
                    <a:pos x="163" y="63"/>
                  </a:cxn>
                  <a:cxn ang="0">
                    <a:pos x="160" y="62"/>
                  </a:cxn>
                  <a:cxn ang="0">
                    <a:pos x="160" y="62"/>
                  </a:cxn>
                  <a:cxn ang="0">
                    <a:pos x="149" y="61"/>
                  </a:cxn>
                  <a:cxn ang="0">
                    <a:pos x="149" y="61"/>
                  </a:cxn>
                  <a:cxn ang="0">
                    <a:pos x="129" y="68"/>
                  </a:cxn>
                  <a:cxn ang="0">
                    <a:pos x="129" y="68"/>
                  </a:cxn>
                  <a:cxn ang="0">
                    <a:pos x="113" y="100"/>
                  </a:cxn>
                  <a:cxn ang="0">
                    <a:pos x="113" y="100"/>
                  </a:cxn>
                  <a:cxn ang="0">
                    <a:pos x="60" y="146"/>
                  </a:cxn>
                  <a:cxn ang="0">
                    <a:pos x="60" y="146"/>
                  </a:cxn>
                  <a:cxn ang="0">
                    <a:pos x="59" y="146"/>
                  </a:cxn>
                </a:cxnLst>
                <a:rect l="0" t="0" r="r" b="b"/>
                <a:pathLst>
                  <a:path w="170" h="146">
                    <a:moveTo>
                      <a:pt x="59" y="146"/>
                    </a:moveTo>
                    <a:cubicBezTo>
                      <a:pt x="45" y="146"/>
                      <a:pt x="30" y="141"/>
                      <a:pt x="19" y="131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8" y="122"/>
                      <a:pt x="0" y="108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89"/>
                      <a:pt x="1" y="87"/>
                      <a:pt x="1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3" y="64"/>
                      <a:pt x="10" y="50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31" y="33"/>
                      <a:pt x="43" y="31"/>
                      <a:pt x="51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6" y="29"/>
                      <a:pt x="61" y="28"/>
                      <a:pt x="62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5" y="25"/>
                      <a:pt x="67" y="24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71" y="17"/>
                      <a:pt x="73" y="12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4"/>
                      <a:pt x="87" y="22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79" y="35"/>
                      <a:pt x="75" y="38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69" y="43"/>
                      <a:pt x="66" y="43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59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1" y="46"/>
                      <a:pt x="45" y="47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29" y="54"/>
                      <a:pt x="19" y="61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8"/>
                      <a:pt x="16" y="89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103"/>
                      <a:pt x="22" y="112"/>
                      <a:pt x="30" y="119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38" y="126"/>
                      <a:pt x="49" y="130"/>
                      <a:pt x="59" y="130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77" y="129"/>
                      <a:pt x="92" y="121"/>
                      <a:pt x="97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101" y="77"/>
                      <a:pt x="109" y="63"/>
                      <a:pt x="119" y="55"/>
                    </a:cubicBezTo>
                    <a:cubicBezTo>
                      <a:pt x="119" y="55"/>
                      <a:pt x="119" y="55"/>
                      <a:pt x="119" y="55"/>
                    </a:cubicBezTo>
                    <a:cubicBezTo>
                      <a:pt x="129" y="47"/>
                      <a:pt x="140" y="45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61" y="45"/>
                      <a:pt x="169" y="49"/>
                      <a:pt x="170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64" y="64"/>
                      <a:pt x="164" y="64"/>
                      <a:pt x="164" y="64"/>
                    </a:cubicBezTo>
                    <a:cubicBezTo>
                      <a:pt x="164" y="64"/>
                      <a:pt x="163" y="64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2" y="63"/>
                      <a:pt x="161" y="63"/>
                      <a:pt x="160" y="62"/>
                    </a:cubicBezTo>
                    <a:cubicBezTo>
                      <a:pt x="160" y="62"/>
                      <a:pt x="160" y="62"/>
                      <a:pt x="160" y="62"/>
                    </a:cubicBezTo>
                    <a:cubicBezTo>
                      <a:pt x="157" y="62"/>
                      <a:pt x="153" y="61"/>
                      <a:pt x="149" y="61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3" y="61"/>
                      <a:pt x="136" y="63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3" y="73"/>
                      <a:pt x="116" y="82"/>
                      <a:pt x="113" y="100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07" y="131"/>
                      <a:pt x="83" y="146"/>
                      <a:pt x="60" y="146"/>
                    </a:cubicBezTo>
                    <a:cubicBezTo>
                      <a:pt x="60" y="146"/>
                      <a:pt x="60" y="146"/>
                      <a:pt x="60" y="146"/>
                    </a:cubicBezTo>
                    <a:cubicBezTo>
                      <a:pt x="60" y="146"/>
                      <a:pt x="59" y="146"/>
                      <a:pt x="59" y="1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16"/>
              <p:cNvSpPr>
                <a:spLocks/>
              </p:cNvSpPr>
              <p:nvPr/>
            </p:nvSpPr>
            <p:spPr bwMode="auto">
              <a:xfrm>
                <a:off x="521161" y="-710768"/>
                <a:ext cx="162599" cy="98296"/>
              </a:xfrm>
              <a:custGeom>
                <a:avLst/>
                <a:gdLst/>
                <a:ahLst/>
                <a:cxnLst>
                  <a:cxn ang="0">
                    <a:pos x="83" y="102"/>
                  </a:cxn>
                  <a:cxn ang="0">
                    <a:pos x="83" y="102"/>
                  </a:cxn>
                  <a:cxn ang="0">
                    <a:pos x="83" y="102"/>
                  </a:cxn>
                  <a:cxn ang="0">
                    <a:pos x="14" y="69"/>
                  </a:cxn>
                  <a:cxn ang="0">
                    <a:pos x="14" y="6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7" y="3"/>
                  </a:cxn>
                  <a:cxn ang="0">
                    <a:pos x="17" y="7"/>
                  </a:cxn>
                  <a:cxn ang="0">
                    <a:pos x="17" y="7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28" y="60"/>
                  </a:cxn>
                  <a:cxn ang="0">
                    <a:pos x="28" y="60"/>
                  </a:cxn>
                  <a:cxn ang="0">
                    <a:pos x="83" y="86"/>
                  </a:cxn>
                  <a:cxn ang="0">
                    <a:pos x="83" y="86"/>
                  </a:cxn>
                  <a:cxn ang="0">
                    <a:pos x="83" y="86"/>
                  </a:cxn>
                  <a:cxn ang="0">
                    <a:pos x="83" y="86"/>
                  </a:cxn>
                  <a:cxn ang="0">
                    <a:pos x="141" y="57"/>
                  </a:cxn>
                  <a:cxn ang="0">
                    <a:pos x="141" y="57"/>
                  </a:cxn>
                  <a:cxn ang="0">
                    <a:pos x="152" y="11"/>
                  </a:cxn>
                  <a:cxn ang="0">
                    <a:pos x="152" y="11"/>
                  </a:cxn>
                  <a:cxn ang="0">
                    <a:pos x="152" y="4"/>
                  </a:cxn>
                  <a:cxn ang="0">
                    <a:pos x="152" y="4"/>
                  </a:cxn>
                  <a:cxn ang="0">
                    <a:pos x="152" y="2"/>
                  </a:cxn>
                  <a:cxn ang="0">
                    <a:pos x="152" y="2"/>
                  </a:cxn>
                  <a:cxn ang="0">
                    <a:pos x="168" y="0"/>
                  </a:cxn>
                  <a:cxn ang="0">
                    <a:pos x="168" y="11"/>
                  </a:cxn>
                  <a:cxn ang="0">
                    <a:pos x="168" y="11"/>
                  </a:cxn>
                  <a:cxn ang="0">
                    <a:pos x="155" y="65"/>
                  </a:cxn>
                  <a:cxn ang="0">
                    <a:pos x="155" y="65"/>
                  </a:cxn>
                  <a:cxn ang="0">
                    <a:pos x="84" y="102"/>
                  </a:cxn>
                  <a:cxn ang="0">
                    <a:pos x="84" y="102"/>
                  </a:cxn>
                  <a:cxn ang="0">
                    <a:pos x="83" y="102"/>
                  </a:cxn>
                </a:cxnLst>
                <a:rect l="0" t="0" r="r" b="b"/>
                <a:pathLst>
                  <a:path w="168" h="102">
                    <a:moveTo>
                      <a:pt x="83" y="102"/>
                    </a:moveTo>
                    <a:cubicBezTo>
                      <a:pt x="83" y="102"/>
                      <a:pt x="83" y="102"/>
                      <a:pt x="83" y="102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48" y="102"/>
                      <a:pt x="26" y="87"/>
                      <a:pt x="14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" y="51"/>
                      <a:pt x="0" y="30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4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9"/>
                      <a:pt x="16" y="12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9"/>
                      <a:pt x="18" y="46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7" y="74"/>
                      <a:pt x="52" y="85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116" y="85"/>
                      <a:pt x="131" y="73"/>
                      <a:pt x="141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50" y="42"/>
                      <a:pt x="152" y="22"/>
                      <a:pt x="152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2" y="8"/>
                      <a:pt x="152" y="6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152" y="3"/>
                      <a:pt x="152" y="2"/>
                      <a:pt x="152" y="2"/>
                    </a:cubicBezTo>
                    <a:cubicBezTo>
                      <a:pt x="152" y="2"/>
                      <a:pt x="152" y="2"/>
                      <a:pt x="152" y="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5"/>
                      <a:pt x="168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8" y="24"/>
                      <a:pt x="166" y="46"/>
                      <a:pt x="155" y="65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43" y="85"/>
                      <a:pt x="121" y="102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4" y="102"/>
                      <a:pt x="83" y="102"/>
                      <a:pt x="83" y="1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7"/>
              <p:cNvSpPr>
                <a:spLocks/>
              </p:cNvSpPr>
              <p:nvPr/>
            </p:nvSpPr>
            <p:spPr bwMode="auto">
              <a:xfrm>
                <a:off x="521980" y="-718550"/>
                <a:ext cx="34814" cy="20069"/>
              </a:xfrm>
              <a:custGeom>
                <a:avLst/>
                <a:gdLst/>
                <a:ahLst/>
                <a:cxnLst>
                  <a:cxn ang="0">
                    <a:pos x="28" y="37"/>
                  </a:cxn>
                  <a:cxn ang="0">
                    <a:pos x="50" y="37"/>
                  </a:cxn>
                  <a:cxn ang="0">
                    <a:pos x="50" y="49"/>
                  </a:cxn>
                  <a:cxn ang="0">
                    <a:pos x="85" y="49"/>
                  </a:cxn>
                  <a:cxn ang="0">
                    <a:pos x="85" y="0"/>
                  </a:cxn>
                  <a:cxn ang="0">
                    <a:pos x="45" y="0"/>
                  </a:cxn>
                  <a:cxn ang="0">
                    <a:pos x="45" y="11"/>
                  </a:cxn>
                  <a:cxn ang="0">
                    <a:pos x="7" y="11"/>
                  </a:cxn>
                  <a:cxn ang="0">
                    <a:pos x="0" y="21"/>
                  </a:cxn>
                  <a:cxn ang="0">
                    <a:pos x="28" y="37"/>
                  </a:cxn>
                </a:cxnLst>
                <a:rect l="0" t="0" r="r" b="b"/>
                <a:pathLst>
                  <a:path w="85" h="49">
                    <a:moveTo>
                      <a:pt x="28" y="37"/>
                    </a:moveTo>
                    <a:lnTo>
                      <a:pt x="50" y="37"/>
                    </a:lnTo>
                    <a:lnTo>
                      <a:pt x="50" y="49"/>
                    </a:lnTo>
                    <a:lnTo>
                      <a:pt x="85" y="49"/>
                    </a:lnTo>
                    <a:lnTo>
                      <a:pt x="85" y="0"/>
                    </a:lnTo>
                    <a:lnTo>
                      <a:pt x="45" y="0"/>
                    </a:lnTo>
                    <a:lnTo>
                      <a:pt x="45" y="11"/>
                    </a:lnTo>
                    <a:lnTo>
                      <a:pt x="7" y="11"/>
                    </a:lnTo>
                    <a:lnTo>
                      <a:pt x="0" y="21"/>
                    </a:lnTo>
                    <a:lnTo>
                      <a:pt x="28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8"/>
              <p:cNvSpPr>
                <a:spLocks/>
              </p:cNvSpPr>
              <p:nvPr/>
            </p:nvSpPr>
            <p:spPr bwMode="auto">
              <a:xfrm>
                <a:off x="648947" y="-718550"/>
                <a:ext cx="34814" cy="20069"/>
              </a:xfrm>
              <a:custGeom>
                <a:avLst/>
                <a:gdLst/>
                <a:ahLst/>
                <a:cxnLst>
                  <a:cxn ang="0">
                    <a:pos x="56" y="37"/>
                  </a:cxn>
                  <a:cxn ang="0">
                    <a:pos x="35" y="37"/>
                  </a:cxn>
                  <a:cxn ang="0">
                    <a:pos x="35" y="49"/>
                  </a:cxn>
                  <a:cxn ang="0">
                    <a:pos x="0" y="49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1"/>
                  </a:cxn>
                  <a:cxn ang="0">
                    <a:pos x="80" y="11"/>
                  </a:cxn>
                  <a:cxn ang="0">
                    <a:pos x="85" y="21"/>
                  </a:cxn>
                  <a:cxn ang="0">
                    <a:pos x="56" y="37"/>
                  </a:cxn>
                </a:cxnLst>
                <a:rect l="0" t="0" r="r" b="b"/>
                <a:pathLst>
                  <a:path w="85" h="49">
                    <a:moveTo>
                      <a:pt x="56" y="37"/>
                    </a:moveTo>
                    <a:lnTo>
                      <a:pt x="35" y="37"/>
                    </a:lnTo>
                    <a:lnTo>
                      <a:pt x="35" y="4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1"/>
                    </a:lnTo>
                    <a:lnTo>
                      <a:pt x="80" y="11"/>
                    </a:lnTo>
                    <a:lnTo>
                      <a:pt x="85" y="21"/>
                    </a:lnTo>
                    <a:lnTo>
                      <a:pt x="56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" name="Freeform 31"/>
            <p:cNvSpPr>
              <a:spLocks noEditPoints="1"/>
            </p:cNvSpPr>
            <p:nvPr/>
          </p:nvSpPr>
          <p:spPr bwMode="auto">
            <a:xfrm>
              <a:off x="8645642" y="3752751"/>
              <a:ext cx="302107" cy="197496"/>
            </a:xfrm>
            <a:custGeom>
              <a:avLst/>
              <a:gdLst/>
              <a:ahLst/>
              <a:cxnLst>
                <a:cxn ang="0">
                  <a:pos x="1629" y="650"/>
                </a:cxn>
                <a:cxn ang="0">
                  <a:pos x="1325" y="0"/>
                </a:cxn>
                <a:cxn ang="0">
                  <a:pos x="866" y="47"/>
                </a:cxn>
                <a:cxn ang="0">
                  <a:pos x="406" y="0"/>
                </a:cxn>
                <a:cxn ang="0">
                  <a:pos x="103" y="650"/>
                </a:cxn>
                <a:cxn ang="0">
                  <a:pos x="93" y="1085"/>
                </a:cxn>
                <a:cxn ang="0">
                  <a:pos x="497" y="772"/>
                </a:cxn>
                <a:cxn ang="0">
                  <a:pos x="571" y="785"/>
                </a:cxn>
                <a:cxn ang="0">
                  <a:pos x="575" y="787"/>
                </a:cxn>
                <a:cxn ang="0">
                  <a:pos x="798" y="642"/>
                </a:cxn>
                <a:cxn ang="0">
                  <a:pos x="788" y="576"/>
                </a:cxn>
                <a:cxn ang="0">
                  <a:pos x="822" y="575"/>
                </a:cxn>
                <a:cxn ang="0">
                  <a:pos x="844" y="580"/>
                </a:cxn>
                <a:cxn ang="0">
                  <a:pos x="888" y="580"/>
                </a:cxn>
                <a:cxn ang="0">
                  <a:pos x="909" y="575"/>
                </a:cxn>
                <a:cxn ang="0">
                  <a:pos x="943" y="576"/>
                </a:cxn>
                <a:cxn ang="0">
                  <a:pos x="934" y="642"/>
                </a:cxn>
                <a:cxn ang="0">
                  <a:pos x="1157" y="787"/>
                </a:cxn>
                <a:cxn ang="0">
                  <a:pos x="1161" y="785"/>
                </a:cxn>
                <a:cxn ang="0">
                  <a:pos x="1235" y="772"/>
                </a:cxn>
                <a:cxn ang="0">
                  <a:pos x="1639" y="1085"/>
                </a:cxn>
                <a:cxn ang="0">
                  <a:pos x="347" y="368"/>
                </a:cxn>
                <a:cxn ang="0">
                  <a:pos x="205" y="391"/>
                </a:cxn>
                <a:cxn ang="0">
                  <a:pos x="182" y="368"/>
                </a:cxn>
                <a:cxn ang="0">
                  <a:pos x="205" y="295"/>
                </a:cxn>
                <a:cxn ang="0">
                  <a:pos x="347" y="318"/>
                </a:cxn>
                <a:cxn ang="0">
                  <a:pos x="454" y="545"/>
                </a:cxn>
                <a:cxn ang="0">
                  <a:pos x="381" y="567"/>
                </a:cxn>
                <a:cxn ang="0">
                  <a:pos x="358" y="425"/>
                </a:cxn>
                <a:cxn ang="0">
                  <a:pos x="431" y="402"/>
                </a:cxn>
                <a:cxn ang="0">
                  <a:pos x="454" y="545"/>
                </a:cxn>
                <a:cxn ang="0">
                  <a:pos x="431" y="284"/>
                </a:cxn>
                <a:cxn ang="0">
                  <a:pos x="358" y="261"/>
                </a:cxn>
                <a:cxn ang="0">
                  <a:pos x="381" y="119"/>
                </a:cxn>
                <a:cxn ang="0">
                  <a:pos x="454" y="141"/>
                </a:cxn>
                <a:cxn ang="0">
                  <a:pos x="631" y="368"/>
                </a:cxn>
                <a:cxn ang="0">
                  <a:pos x="488" y="391"/>
                </a:cxn>
                <a:cxn ang="0">
                  <a:pos x="465" y="318"/>
                </a:cxn>
                <a:cxn ang="0">
                  <a:pos x="608" y="295"/>
                </a:cxn>
                <a:cxn ang="0">
                  <a:pos x="631" y="368"/>
                </a:cxn>
                <a:cxn ang="0">
                  <a:pos x="1244" y="391"/>
                </a:cxn>
                <a:cxn ang="0">
                  <a:pos x="1101" y="368"/>
                </a:cxn>
                <a:cxn ang="0">
                  <a:pos x="1124" y="295"/>
                </a:cxn>
                <a:cxn ang="0">
                  <a:pos x="1267" y="318"/>
                </a:cxn>
                <a:cxn ang="0">
                  <a:pos x="1373" y="545"/>
                </a:cxn>
                <a:cxn ang="0">
                  <a:pos x="1300" y="567"/>
                </a:cxn>
                <a:cxn ang="0">
                  <a:pos x="1278" y="425"/>
                </a:cxn>
                <a:cxn ang="0">
                  <a:pos x="1350" y="402"/>
                </a:cxn>
                <a:cxn ang="0">
                  <a:pos x="1373" y="545"/>
                </a:cxn>
                <a:cxn ang="0">
                  <a:pos x="1350" y="284"/>
                </a:cxn>
                <a:cxn ang="0">
                  <a:pos x="1278" y="261"/>
                </a:cxn>
                <a:cxn ang="0">
                  <a:pos x="1300" y="119"/>
                </a:cxn>
                <a:cxn ang="0">
                  <a:pos x="1373" y="141"/>
                </a:cxn>
                <a:cxn ang="0">
                  <a:pos x="1550" y="368"/>
                </a:cxn>
                <a:cxn ang="0">
                  <a:pos x="1527" y="391"/>
                </a:cxn>
                <a:cxn ang="0">
                  <a:pos x="1384" y="368"/>
                </a:cxn>
                <a:cxn ang="0">
                  <a:pos x="1407" y="295"/>
                </a:cxn>
                <a:cxn ang="0">
                  <a:pos x="1550" y="318"/>
                </a:cxn>
              </a:cxnLst>
              <a:rect l="0" t="0" r="r" b="b"/>
              <a:pathLst>
                <a:path w="1731" h="1135">
                  <a:moveTo>
                    <a:pt x="1661" y="824"/>
                  </a:moveTo>
                  <a:cubicBezTo>
                    <a:pt x="1647" y="767"/>
                    <a:pt x="1634" y="709"/>
                    <a:pt x="1629" y="650"/>
                  </a:cubicBezTo>
                  <a:cubicBezTo>
                    <a:pt x="1619" y="543"/>
                    <a:pt x="1669" y="449"/>
                    <a:pt x="1669" y="343"/>
                  </a:cubicBezTo>
                  <a:cubicBezTo>
                    <a:pt x="1669" y="153"/>
                    <a:pt x="1515" y="0"/>
                    <a:pt x="1325" y="0"/>
                  </a:cubicBezTo>
                  <a:cubicBezTo>
                    <a:pt x="1244" y="0"/>
                    <a:pt x="1170" y="28"/>
                    <a:pt x="1111" y="75"/>
                  </a:cubicBezTo>
                  <a:cubicBezTo>
                    <a:pt x="1051" y="58"/>
                    <a:pt x="964" y="47"/>
                    <a:pt x="866" y="47"/>
                  </a:cubicBezTo>
                  <a:cubicBezTo>
                    <a:pt x="768" y="47"/>
                    <a:pt x="680" y="58"/>
                    <a:pt x="621" y="75"/>
                  </a:cubicBezTo>
                  <a:cubicBezTo>
                    <a:pt x="562" y="28"/>
                    <a:pt x="487" y="0"/>
                    <a:pt x="406" y="0"/>
                  </a:cubicBezTo>
                  <a:cubicBezTo>
                    <a:pt x="217" y="0"/>
                    <a:pt x="63" y="153"/>
                    <a:pt x="63" y="343"/>
                  </a:cubicBezTo>
                  <a:cubicBezTo>
                    <a:pt x="63" y="449"/>
                    <a:pt x="113" y="543"/>
                    <a:pt x="103" y="650"/>
                  </a:cubicBezTo>
                  <a:cubicBezTo>
                    <a:pt x="98" y="709"/>
                    <a:pt x="85" y="767"/>
                    <a:pt x="71" y="824"/>
                  </a:cubicBezTo>
                  <a:cubicBezTo>
                    <a:pt x="52" y="901"/>
                    <a:pt x="0" y="1031"/>
                    <a:pt x="93" y="1085"/>
                  </a:cubicBezTo>
                  <a:cubicBezTo>
                    <a:pt x="178" y="1135"/>
                    <a:pt x="285" y="1063"/>
                    <a:pt x="341" y="1003"/>
                  </a:cubicBezTo>
                  <a:cubicBezTo>
                    <a:pt x="406" y="933"/>
                    <a:pt x="451" y="855"/>
                    <a:pt x="497" y="772"/>
                  </a:cubicBezTo>
                  <a:cubicBezTo>
                    <a:pt x="508" y="752"/>
                    <a:pt x="524" y="756"/>
                    <a:pt x="539" y="765"/>
                  </a:cubicBezTo>
                  <a:cubicBezTo>
                    <a:pt x="549" y="773"/>
                    <a:pt x="560" y="780"/>
                    <a:pt x="571" y="785"/>
                  </a:cubicBezTo>
                  <a:cubicBezTo>
                    <a:pt x="571" y="786"/>
                    <a:pt x="572" y="786"/>
                    <a:pt x="572" y="786"/>
                  </a:cubicBezTo>
                  <a:cubicBezTo>
                    <a:pt x="573" y="786"/>
                    <a:pt x="574" y="787"/>
                    <a:pt x="575" y="787"/>
                  </a:cubicBezTo>
                  <a:cubicBezTo>
                    <a:pt x="594" y="796"/>
                    <a:pt x="616" y="801"/>
                    <a:pt x="639" y="801"/>
                  </a:cubicBezTo>
                  <a:cubicBezTo>
                    <a:pt x="727" y="801"/>
                    <a:pt x="798" y="730"/>
                    <a:pt x="798" y="642"/>
                  </a:cubicBezTo>
                  <a:cubicBezTo>
                    <a:pt x="798" y="627"/>
                    <a:pt x="796" y="613"/>
                    <a:pt x="792" y="599"/>
                  </a:cubicBezTo>
                  <a:cubicBezTo>
                    <a:pt x="790" y="592"/>
                    <a:pt x="788" y="583"/>
                    <a:pt x="788" y="576"/>
                  </a:cubicBezTo>
                  <a:cubicBezTo>
                    <a:pt x="789" y="573"/>
                    <a:pt x="792" y="570"/>
                    <a:pt x="795" y="569"/>
                  </a:cubicBezTo>
                  <a:cubicBezTo>
                    <a:pt x="804" y="567"/>
                    <a:pt x="813" y="573"/>
                    <a:pt x="822" y="575"/>
                  </a:cubicBezTo>
                  <a:cubicBezTo>
                    <a:pt x="829" y="577"/>
                    <a:pt x="835" y="578"/>
                    <a:pt x="842" y="579"/>
                  </a:cubicBezTo>
                  <a:cubicBezTo>
                    <a:pt x="843" y="579"/>
                    <a:pt x="843" y="580"/>
                    <a:pt x="844" y="580"/>
                  </a:cubicBezTo>
                  <a:cubicBezTo>
                    <a:pt x="851" y="582"/>
                    <a:pt x="858" y="582"/>
                    <a:pt x="866" y="582"/>
                  </a:cubicBezTo>
                  <a:cubicBezTo>
                    <a:pt x="873" y="582"/>
                    <a:pt x="881" y="582"/>
                    <a:pt x="888" y="580"/>
                  </a:cubicBezTo>
                  <a:cubicBezTo>
                    <a:pt x="888" y="580"/>
                    <a:pt x="889" y="579"/>
                    <a:pt x="889" y="579"/>
                  </a:cubicBezTo>
                  <a:cubicBezTo>
                    <a:pt x="896" y="578"/>
                    <a:pt x="903" y="577"/>
                    <a:pt x="909" y="575"/>
                  </a:cubicBezTo>
                  <a:cubicBezTo>
                    <a:pt x="918" y="573"/>
                    <a:pt x="927" y="567"/>
                    <a:pt x="936" y="569"/>
                  </a:cubicBezTo>
                  <a:cubicBezTo>
                    <a:pt x="940" y="570"/>
                    <a:pt x="943" y="573"/>
                    <a:pt x="943" y="576"/>
                  </a:cubicBezTo>
                  <a:cubicBezTo>
                    <a:pt x="944" y="583"/>
                    <a:pt x="941" y="592"/>
                    <a:pt x="940" y="599"/>
                  </a:cubicBezTo>
                  <a:cubicBezTo>
                    <a:pt x="936" y="613"/>
                    <a:pt x="934" y="627"/>
                    <a:pt x="934" y="642"/>
                  </a:cubicBezTo>
                  <a:cubicBezTo>
                    <a:pt x="934" y="730"/>
                    <a:pt x="1005" y="801"/>
                    <a:pt x="1092" y="801"/>
                  </a:cubicBezTo>
                  <a:cubicBezTo>
                    <a:pt x="1115" y="801"/>
                    <a:pt x="1137" y="796"/>
                    <a:pt x="1157" y="787"/>
                  </a:cubicBezTo>
                  <a:cubicBezTo>
                    <a:pt x="1158" y="787"/>
                    <a:pt x="1159" y="786"/>
                    <a:pt x="1159" y="786"/>
                  </a:cubicBezTo>
                  <a:cubicBezTo>
                    <a:pt x="1160" y="786"/>
                    <a:pt x="1160" y="786"/>
                    <a:pt x="1161" y="785"/>
                  </a:cubicBezTo>
                  <a:cubicBezTo>
                    <a:pt x="1172" y="780"/>
                    <a:pt x="1183" y="773"/>
                    <a:pt x="1192" y="765"/>
                  </a:cubicBezTo>
                  <a:cubicBezTo>
                    <a:pt x="1208" y="756"/>
                    <a:pt x="1223" y="752"/>
                    <a:pt x="1235" y="772"/>
                  </a:cubicBezTo>
                  <a:cubicBezTo>
                    <a:pt x="1281" y="855"/>
                    <a:pt x="1326" y="933"/>
                    <a:pt x="1391" y="1003"/>
                  </a:cubicBezTo>
                  <a:cubicBezTo>
                    <a:pt x="1447" y="1063"/>
                    <a:pt x="1554" y="1135"/>
                    <a:pt x="1639" y="1085"/>
                  </a:cubicBezTo>
                  <a:cubicBezTo>
                    <a:pt x="1731" y="1031"/>
                    <a:pt x="1680" y="901"/>
                    <a:pt x="1661" y="824"/>
                  </a:cubicBezTo>
                  <a:close/>
                  <a:moveTo>
                    <a:pt x="347" y="368"/>
                  </a:moveTo>
                  <a:cubicBezTo>
                    <a:pt x="347" y="381"/>
                    <a:pt x="337" y="391"/>
                    <a:pt x="325" y="391"/>
                  </a:cubicBezTo>
                  <a:cubicBezTo>
                    <a:pt x="205" y="391"/>
                    <a:pt x="205" y="391"/>
                    <a:pt x="205" y="391"/>
                  </a:cubicBezTo>
                  <a:cubicBezTo>
                    <a:pt x="199" y="391"/>
                    <a:pt x="193" y="388"/>
                    <a:pt x="189" y="385"/>
                  </a:cubicBezTo>
                  <a:cubicBezTo>
                    <a:pt x="185" y="381"/>
                    <a:pt x="182" y="375"/>
                    <a:pt x="182" y="368"/>
                  </a:cubicBezTo>
                  <a:cubicBezTo>
                    <a:pt x="182" y="318"/>
                    <a:pt x="182" y="318"/>
                    <a:pt x="182" y="318"/>
                  </a:cubicBezTo>
                  <a:cubicBezTo>
                    <a:pt x="182" y="305"/>
                    <a:pt x="192" y="295"/>
                    <a:pt x="20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37" y="295"/>
                    <a:pt x="347" y="305"/>
                    <a:pt x="347" y="318"/>
                  </a:cubicBezTo>
                  <a:lnTo>
                    <a:pt x="347" y="368"/>
                  </a:lnTo>
                  <a:close/>
                  <a:moveTo>
                    <a:pt x="454" y="545"/>
                  </a:moveTo>
                  <a:cubicBezTo>
                    <a:pt x="454" y="557"/>
                    <a:pt x="444" y="567"/>
                    <a:pt x="431" y="567"/>
                  </a:cubicBezTo>
                  <a:cubicBezTo>
                    <a:pt x="381" y="567"/>
                    <a:pt x="381" y="567"/>
                    <a:pt x="381" y="567"/>
                  </a:cubicBezTo>
                  <a:cubicBezTo>
                    <a:pt x="369" y="567"/>
                    <a:pt x="358" y="557"/>
                    <a:pt x="358" y="545"/>
                  </a:cubicBezTo>
                  <a:cubicBezTo>
                    <a:pt x="358" y="425"/>
                    <a:pt x="358" y="425"/>
                    <a:pt x="358" y="425"/>
                  </a:cubicBezTo>
                  <a:cubicBezTo>
                    <a:pt x="358" y="412"/>
                    <a:pt x="369" y="402"/>
                    <a:pt x="38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44" y="402"/>
                    <a:pt x="454" y="412"/>
                    <a:pt x="454" y="425"/>
                  </a:cubicBezTo>
                  <a:lnTo>
                    <a:pt x="454" y="545"/>
                  </a:lnTo>
                  <a:close/>
                  <a:moveTo>
                    <a:pt x="454" y="261"/>
                  </a:moveTo>
                  <a:cubicBezTo>
                    <a:pt x="454" y="274"/>
                    <a:pt x="444" y="284"/>
                    <a:pt x="431" y="284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69" y="284"/>
                    <a:pt x="358" y="274"/>
                    <a:pt x="358" y="261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8" y="129"/>
                    <a:pt x="369" y="119"/>
                    <a:pt x="381" y="119"/>
                  </a:cubicBezTo>
                  <a:cubicBezTo>
                    <a:pt x="431" y="119"/>
                    <a:pt x="431" y="119"/>
                    <a:pt x="431" y="119"/>
                  </a:cubicBezTo>
                  <a:cubicBezTo>
                    <a:pt x="444" y="119"/>
                    <a:pt x="454" y="129"/>
                    <a:pt x="454" y="141"/>
                  </a:cubicBezTo>
                  <a:lnTo>
                    <a:pt x="454" y="261"/>
                  </a:lnTo>
                  <a:close/>
                  <a:moveTo>
                    <a:pt x="631" y="368"/>
                  </a:moveTo>
                  <a:cubicBezTo>
                    <a:pt x="631" y="381"/>
                    <a:pt x="620" y="391"/>
                    <a:pt x="608" y="391"/>
                  </a:cubicBezTo>
                  <a:cubicBezTo>
                    <a:pt x="488" y="391"/>
                    <a:pt x="488" y="391"/>
                    <a:pt x="488" y="391"/>
                  </a:cubicBezTo>
                  <a:cubicBezTo>
                    <a:pt x="475" y="391"/>
                    <a:pt x="465" y="381"/>
                    <a:pt x="465" y="368"/>
                  </a:cubicBezTo>
                  <a:cubicBezTo>
                    <a:pt x="465" y="318"/>
                    <a:pt x="465" y="318"/>
                    <a:pt x="465" y="318"/>
                  </a:cubicBezTo>
                  <a:cubicBezTo>
                    <a:pt x="465" y="305"/>
                    <a:pt x="475" y="295"/>
                    <a:pt x="488" y="295"/>
                  </a:cubicBezTo>
                  <a:cubicBezTo>
                    <a:pt x="608" y="295"/>
                    <a:pt x="608" y="295"/>
                    <a:pt x="608" y="295"/>
                  </a:cubicBezTo>
                  <a:cubicBezTo>
                    <a:pt x="620" y="295"/>
                    <a:pt x="631" y="305"/>
                    <a:pt x="631" y="318"/>
                  </a:cubicBezTo>
                  <a:lnTo>
                    <a:pt x="631" y="368"/>
                  </a:lnTo>
                  <a:close/>
                  <a:moveTo>
                    <a:pt x="1267" y="368"/>
                  </a:moveTo>
                  <a:cubicBezTo>
                    <a:pt x="1267" y="381"/>
                    <a:pt x="1256" y="391"/>
                    <a:pt x="1244" y="391"/>
                  </a:cubicBezTo>
                  <a:cubicBezTo>
                    <a:pt x="1124" y="391"/>
                    <a:pt x="1124" y="391"/>
                    <a:pt x="1124" y="391"/>
                  </a:cubicBezTo>
                  <a:cubicBezTo>
                    <a:pt x="1111" y="391"/>
                    <a:pt x="1101" y="381"/>
                    <a:pt x="1101" y="368"/>
                  </a:cubicBezTo>
                  <a:cubicBezTo>
                    <a:pt x="1101" y="318"/>
                    <a:pt x="1101" y="318"/>
                    <a:pt x="1101" y="318"/>
                  </a:cubicBezTo>
                  <a:cubicBezTo>
                    <a:pt x="1101" y="305"/>
                    <a:pt x="1111" y="295"/>
                    <a:pt x="1124" y="295"/>
                  </a:cubicBezTo>
                  <a:cubicBezTo>
                    <a:pt x="1244" y="295"/>
                    <a:pt x="1244" y="295"/>
                    <a:pt x="1244" y="295"/>
                  </a:cubicBezTo>
                  <a:cubicBezTo>
                    <a:pt x="1256" y="295"/>
                    <a:pt x="1267" y="305"/>
                    <a:pt x="1267" y="318"/>
                  </a:cubicBezTo>
                  <a:lnTo>
                    <a:pt x="1267" y="368"/>
                  </a:lnTo>
                  <a:close/>
                  <a:moveTo>
                    <a:pt x="1373" y="545"/>
                  </a:moveTo>
                  <a:cubicBezTo>
                    <a:pt x="1373" y="557"/>
                    <a:pt x="1363" y="567"/>
                    <a:pt x="1350" y="567"/>
                  </a:cubicBezTo>
                  <a:cubicBezTo>
                    <a:pt x="1300" y="567"/>
                    <a:pt x="1300" y="567"/>
                    <a:pt x="1300" y="567"/>
                  </a:cubicBezTo>
                  <a:cubicBezTo>
                    <a:pt x="1288" y="567"/>
                    <a:pt x="1278" y="557"/>
                    <a:pt x="1278" y="545"/>
                  </a:cubicBezTo>
                  <a:cubicBezTo>
                    <a:pt x="1278" y="425"/>
                    <a:pt x="1278" y="425"/>
                    <a:pt x="1278" y="425"/>
                  </a:cubicBezTo>
                  <a:cubicBezTo>
                    <a:pt x="1278" y="412"/>
                    <a:pt x="1288" y="402"/>
                    <a:pt x="1300" y="402"/>
                  </a:cubicBezTo>
                  <a:cubicBezTo>
                    <a:pt x="1350" y="402"/>
                    <a:pt x="1350" y="402"/>
                    <a:pt x="1350" y="402"/>
                  </a:cubicBezTo>
                  <a:cubicBezTo>
                    <a:pt x="1363" y="402"/>
                    <a:pt x="1373" y="412"/>
                    <a:pt x="1373" y="425"/>
                  </a:cubicBezTo>
                  <a:lnTo>
                    <a:pt x="1373" y="545"/>
                  </a:lnTo>
                  <a:close/>
                  <a:moveTo>
                    <a:pt x="1373" y="261"/>
                  </a:moveTo>
                  <a:cubicBezTo>
                    <a:pt x="1373" y="274"/>
                    <a:pt x="1363" y="284"/>
                    <a:pt x="1350" y="284"/>
                  </a:cubicBezTo>
                  <a:cubicBezTo>
                    <a:pt x="1300" y="284"/>
                    <a:pt x="1300" y="284"/>
                    <a:pt x="1300" y="284"/>
                  </a:cubicBezTo>
                  <a:cubicBezTo>
                    <a:pt x="1288" y="284"/>
                    <a:pt x="1278" y="274"/>
                    <a:pt x="1278" y="261"/>
                  </a:cubicBezTo>
                  <a:cubicBezTo>
                    <a:pt x="1278" y="141"/>
                    <a:pt x="1278" y="141"/>
                    <a:pt x="1278" y="141"/>
                  </a:cubicBezTo>
                  <a:cubicBezTo>
                    <a:pt x="1278" y="129"/>
                    <a:pt x="1288" y="119"/>
                    <a:pt x="1300" y="119"/>
                  </a:cubicBezTo>
                  <a:cubicBezTo>
                    <a:pt x="1350" y="119"/>
                    <a:pt x="1350" y="119"/>
                    <a:pt x="1350" y="119"/>
                  </a:cubicBezTo>
                  <a:cubicBezTo>
                    <a:pt x="1363" y="119"/>
                    <a:pt x="1373" y="129"/>
                    <a:pt x="1373" y="141"/>
                  </a:cubicBezTo>
                  <a:lnTo>
                    <a:pt x="1373" y="261"/>
                  </a:lnTo>
                  <a:close/>
                  <a:moveTo>
                    <a:pt x="1550" y="368"/>
                  </a:moveTo>
                  <a:cubicBezTo>
                    <a:pt x="1550" y="375"/>
                    <a:pt x="1547" y="381"/>
                    <a:pt x="1542" y="385"/>
                  </a:cubicBezTo>
                  <a:cubicBezTo>
                    <a:pt x="1538" y="388"/>
                    <a:pt x="1533" y="391"/>
                    <a:pt x="1527" y="391"/>
                  </a:cubicBezTo>
                  <a:cubicBezTo>
                    <a:pt x="1407" y="391"/>
                    <a:pt x="1407" y="391"/>
                    <a:pt x="1407" y="391"/>
                  </a:cubicBezTo>
                  <a:cubicBezTo>
                    <a:pt x="1394" y="391"/>
                    <a:pt x="1384" y="381"/>
                    <a:pt x="1384" y="368"/>
                  </a:cubicBezTo>
                  <a:cubicBezTo>
                    <a:pt x="1384" y="318"/>
                    <a:pt x="1384" y="318"/>
                    <a:pt x="1384" y="318"/>
                  </a:cubicBezTo>
                  <a:cubicBezTo>
                    <a:pt x="1384" y="305"/>
                    <a:pt x="1394" y="295"/>
                    <a:pt x="1407" y="295"/>
                  </a:cubicBezTo>
                  <a:cubicBezTo>
                    <a:pt x="1527" y="295"/>
                    <a:pt x="1527" y="295"/>
                    <a:pt x="1527" y="295"/>
                  </a:cubicBezTo>
                  <a:cubicBezTo>
                    <a:pt x="1540" y="295"/>
                    <a:pt x="1550" y="305"/>
                    <a:pt x="1550" y="318"/>
                  </a:cubicBezTo>
                  <a:lnTo>
                    <a:pt x="155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16872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oup 102"/>
            <p:cNvGrpSpPr/>
            <p:nvPr/>
          </p:nvGrpSpPr>
          <p:grpSpPr>
            <a:xfrm>
              <a:off x="8557406" y="2924559"/>
              <a:ext cx="222786" cy="298641"/>
              <a:chOff x="2449726" y="4677348"/>
              <a:chExt cx="115989" cy="155481"/>
            </a:xfrm>
            <a:grpFill/>
          </p:grpSpPr>
          <p:sp>
            <p:nvSpPr>
              <p:cNvPr id="15" name="Freeform 27"/>
              <p:cNvSpPr>
                <a:spLocks noEditPoints="1"/>
              </p:cNvSpPr>
              <p:nvPr/>
            </p:nvSpPr>
            <p:spPr bwMode="auto">
              <a:xfrm>
                <a:off x="2474258" y="4677348"/>
                <a:ext cx="66925" cy="45859"/>
              </a:xfrm>
              <a:custGeom>
                <a:avLst/>
                <a:gdLst/>
                <a:ahLst/>
                <a:cxnLst>
                  <a:cxn ang="0">
                    <a:pos x="236" y="237"/>
                  </a:cxn>
                  <a:cxn ang="0">
                    <a:pos x="190" y="283"/>
                  </a:cxn>
                  <a:cxn ang="0">
                    <a:pos x="236" y="329"/>
                  </a:cxn>
                  <a:cxn ang="0">
                    <a:pos x="282" y="283"/>
                  </a:cxn>
                  <a:cxn ang="0">
                    <a:pos x="236" y="237"/>
                  </a:cxn>
                  <a:cxn ang="0">
                    <a:pos x="239" y="0"/>
                  </a:cxn>
                  <a:cxn ang="0">
                    <a:pos x="0" y="127"/>
                  </a:cxn>
                  <a:cxn ang="0">
                    <a:pos x="26" y="154"/>
                  </a:cxn>
                  <a:cxn ang="0">
                    <a:pos x="241" y="30"/>
                  </a:cxn>
                  <a:cxn ang="0">
                    <a:pos x="455" y="153"/>
                  </a:cxn>
                  <a:cxn ang="0">
                    <a:pos x="479" y="129"/>
                  </a:cxn>
                  <a:cxn ang="0">
                    <a:pos x="239" y="0"/>
                  </a:cxn>
                  <a:cxn ang="0">
                    <a:pos x="236" y="71"/>
                  </a:cxn>
                  <a:cxn ang="0">
                    <a:pos x="53" y="181"/>
                  </a:cxn>
                  <a:cxn ang="0">
                    <a:pos x="78" y="208"/>
                  </a:cxn>
                  <a:cxn ang="0">
                    <a:pos x="237" y="107"/>
                  </a:cxn>
                  <a:cxn ang="0">
                    <a:pos x="397" y="209"/>
                  </a:cxn>
                  <a:cxn ang="0">
                    <a:pos x="421" y="185"/>
                  </a:cxn>
                  <a:cxn ang="0">
                    <a:pos x="236" y="71"/>
                  </a:cxn>
                  <a:cxn ang="0">
                    <a:pos x="236" y="144"/>
                  </a:cxn>
                  <a:cxn ang="0">
                    <a:pos x="104" y="234"/>
                  </a:cxn>
                  <a:cxn ang="0">
                    <a:pos x="130" y="260"/>
                  </a:cxn>
                  <a:cxn ang="0">
                    <a:pos x="237" y="175"/>
                  </a:cxn>
                  <a:cxn ang="0">
                    <a:pos x="343" y="260"/>
                  </a:cxn>
                  <a:cxn ang="0">
                    <a:pos x="369" y="236"/>
                  </a:cxn>
                  <a:cxn ang="0">
                    <a:pos x="236" y="144"/>
                  </a:cxn>
                </a:cxnLst>
                <a:rect l="0" t="0" r="r" b="b"/>
                <a:pathLst>
                  <a:path w="479" h="329">
                    <a:moveTo>
                      <a:pt x="236" y="237"/>
                    </a:moveTo>
                    <a:cubicBezTo>
                      <a:pt x="211" y="237"/>
                      <a:pt x="190" y="258"/>
                      <a:pt x="190" y="283"/>
                    </a:cubicBezTo>
                    <a:cubicBezTo>
                      <a:pt x="190" y="309"/>
                      <a:pt x="211" y="329"/>
                      <a:pt x="236" y="329"/>
                    </a:cubicBezTo>
                    <a:cubicBezTo>
                      <a:pt x="262" y="329"/>
                      <a:pt x="282" y="309"/>
                      <a:pt x="282" y="283"/>
                    </a:cubicBezTo>
                    <a:cubicBezTo>
                      <a:pt x="282" y="258"/>
                      <a:pt x="262" y="237"/>
                      <a:pt x="236" y="237"/>
                    </a:cubicBezTo>
                    <a:close/>
                    <a:moveTo>
                      <a:pt x="239" y="0"/>
                    </a:moveTo>
                    <a:cubicBezTo>
                      <a:pt x="140" y="0"/>
                      <a:pt x="52" y="51"/>
                      <a:pt x="0" y="127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71" y="79"/>
                      <a:pt x="150" y="30"/>
                      <a:pt x="241" y="30"/>
                    </a:cubicBezTo>
                    <a:cubicBezTo>
                      <a:pt x="330" y="30"/>
                      <a:pt x="409" y="79"/>
                      <a:pt x="455" y="153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27" y="51"/>
                      <a:pt x="339" y="0"/>
                      <a:pt x="239" y="0"/>
                    </a:cubicBezTo>
                    <a:close/>
                    <a:moveTo>
                      <a:pt x="236" y="71"/>
                    </a:moveTo>
                    <a:cubicBezTo>
                      <a:pt x="158" y="71"/>
                      <a:pt x="90" y="116"/>
                      <a:pt x="53" y="181"/>
                    </a:cubicBezTo>
                    <a:cubicBezTo>
                      <a:pt x="78" y="208"/>
                      <a:pt x="78" y="208"/>
                      <a:pt x="78" y="208"/>
                    </a:cubicBezTo>
                    <a:cubicBezTo>
                      <a:pt x="111" y="147"/>
                      <a:pt x="170" y="107"/>
                      <a:pt x="237" y="107"/>
                    </a:cubicBezTo>
                    <a:cubicBezTo>
                      <a:pt x="305" y="107"/>
                      <a:pt x="364" y="148"/>
                      <a:pt x="397" y="209"/>
                    </a:cubicBezTo>
                    <a:cubicBezTo>
                      <a:pt x="421" y="185"/>
                      <a:pt x="421" y="185"/>
                      <a:pt x="421" y="185"/>
                    </a:cubicBezTo>
                    <a:cubicBezTo>
                      <a:pt x="384" y="117"/>
                      <a:pt x="315" y="71"/>
                      <a:pt x="236" y="71"/>
                    </a:cubicBezTo>
                    <a:close/>
                    <a:moveTo>
                      <a:pt x="236" y="144"/>
                    </a:moveTo>
                    <a:cubicBezTo>
                      <a:pt x="176" y="144"/>
                      <a:pt x="125" y="182"/>
                      <a:pt x="104" y="234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48" y="210"/>
                      <a:pt x="189" y="175"/>
                      <a:pt x="237" y="175"/>
                    </a:cubicBezTo>
                    <a:cubicBezTo>
                      <a:pt x="284" y="175"/>
                      <a:pt x="325" y="210"/>
                      <a:pt x="343" y="260"/>
                    </a:cubicBezTo>
                    <a:cubicBezTo>
                      <a:pt x="369" y="236"/>
                      <a:pt x="369" y="236"/>
                      <a:pt x="369" y="236"/>
                    </a:cubicBezTo>
                    <a:cubicBezTo>
                      <a:pt x="349" y="182"/>
                      <a:pt x="297" y="144"/>
                      <a:pt x="236" y="1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6" name="Group 105"/>
              <p:cNvGrpSpPr/>
              <p:nvPr/>
            </p:nvGrpSpPr>
            <p:grpSpPr>
              <a:xfrm>
                <a:off x="2449726" y="4730133"/>
                <a:ext cx="115989" cy="102696"/>
                <a:chOff x="3687918" y="6096001"/>
                <a:chExt cx="2022474" cy="1790699"/>
              </a:xfrm>
              <a:grpFill/>
            </p:grpSpPr>
            <p:sp>
              <p:nvSpPr>
                <p:cNvPr id="17" name="Freeform 6"/>
                <p:cNvSpPr>
                  <a:spLocks noEditPoints="1"/>
                </p:cNvSpPr>
                <p:nvPr/>
              </p:nvSpPr>
              <p:spPr bwMode="auto">
                <a:xfrm>
                  <a:off x="3687918" y="6096001"/>
                  <a:ext cx="2022474" cy="1790699"/>
                </a:xfrm>
                <a:custGeom>
                  <a:avLst/>
                  <a:gdLst/>
                  <a:ahLst/>
                  <a:cxnLst>
                    <a:cxn ang="0">
                      <a:pos x="174" y="115"/>
                    </a:cxn>
                    <a:cxn ang="0">
                      <a:pos x="115" y="174"/>
                    </a:cxn>
                    <a:cxn ang="0">
                      <a:pos x="56" y="115"/>
                    </a:cxn>
                    <a:cxn ang="0">
                      <a:pos x="57" y="112"/>
                    </a:cxn>
                    <a:cxn ang="0">
                      <a:pos x="0" y="112"/>
                    </a:cxn>
                    <a:cxn ang="0">
                      <a:pos x="0" y="185"/>
                    </a:cxn>
                    <a:cxn ang="0">
                      <a:pos x="23" y="208"/>
                    </a:cxn>
                    <a:cxn ang="0">
                      <a:pos x="212" y="208"/>
                    </a:cxn>
                    <a:cxn ang="0">
                      <a:pos x="235" y="185"/>
                    </a:cxn>
                    <a:cxn ang="0">
                      <a:pos x="235" y="112"/>
                    </a:cxn>
                    <a:cxn ang="0">
                      <a:pos x="174" y="112"/>
                    </a:cxn>
                    <a:cxn ang="0">
                      <a:pos x="174" y="115"/>
                    </a:cxn>
                    <a:cxn ang="0">
                      <a:pos x="212" y="38"/>
                    </a:cxn>
                    <a:cxn ang="0">
                      <a:pos x="157" y="38"/>
                    </a:cxn>
                    <a:cxn ang="0">
                      <a:pos x="157" y="15"/>
                    </a:cxn>
                    <a:cxn ang="0">
                      <a:pos x="142" y="0"/>
                    </a:cxn>
                    <a:cxn ang="0">
                      <a:pos x="93" y="0"/>
                    </a:cxn>
                    <a:cxn ang="0">
                      <a:pos x="78" y="15"/>
                    </a:cxn>
                    <a:cxn ang="0">
                      <a:pos x="78" y="38"/>
                    </a:cxn>
                    <a:cxn ang="0">
                      <a:pos x="23" y="38"/>
                    </a:cxn>
                    <a:cxn ang="0">
                      <a:pos x="0" y="61"/>
                    </a:cxn>
                    <a:cxn ang="0">
                      <a:pos x="0" y="104"/>
                    </a:cxn>
                    <a:cxn ang="0">
                      <a:pos x="57" y="104"/>
                    </a:cxn>
                    <a:cxn ang="0">
                      <a:pos x="115" y="57"/>
                    </a:cxn>
                    <a:cxn ang="0">
                      <a:pos x="123" y="57"/>
                    </a:cxn>
                    <a:cxn ang="0">
                      <a:pos x="124" y="57"/>
                    </a:cxn>
                    <a:cxn ang="0">
                      <a:pos x="127" y="58"/>
                    </a:cxn>
                    <a:cxn ang="0">
                      <a:pos x="173" y="104"/>
                    </a:cxn>
                    <a:cxn ang="0">
                      <a:pos x="235" y="104"/>
                    </a:cxn>
                    <a:cxn ang="0">
                      <a:pos x="235" y="61"/>
                    </a:cxn>
                    <a:cxn ang="0">
                      <a:pos x="212" y="38"/>
                    </a:cxn>
                    <a:cxn ang="0">
                      <a:pos x="141" y="38"/>
                    </a:cxn>
                    <a:cxn ang="0">
                      <a:pos x="94" y="38"/>
                    </a:cxn>
                    <a:cxn ang="0">
                      <a:pos x="94" y="16"/>
                    </a:cxn>
                    <a:cxn ang="0">
                      <a:pos x="141" y="16"/>
                    </a:cxn>
                    <a:cxn ang="0">
                      <a:pos x="141" y="38"/>
                    </a:cxn>
                  </a:cxnLst>
                  <a:rect l="0" t="0" r="r" b="b"/>
                  <a:pathLst>
                    <a:path w="235" h="208">
                      <a:moveTo>
                        <a:pt x="174" y="115"/>
                      </a:moveTo>
                      <a:cubicBezTo>
                        <a:pt x="174" y="148"/>
                        <a:pt x="147" y="174"/>
                        <a:pt x="115" y="174"/>
                      </a:cubicBezTo>
                      <a:cubicBezTo>
                        <a:pt x="83" y="174"/>
                        <a:pt x="56" y="148"/>
                        <a:pt x="56" y="115"/>
                      </a:cubicBezTo>
                      <a:cubicBezTo>
                        <a:pt x="56" y="114"/>
                        <a:pt x="56" y="113"/>
                        <a:pt x="57" y="11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198"/>
                        <a:pt x="11" y="208"/>
                        <a:pt x="23" y="208"/>
                      </a:cubicBezTo>
                      <a:cubicBezTo>
                        <a:pt x="212" y="208"/>
                        <a:pt x="212" y="208"/>
                        <a:pt x="212" y="208"/>
                      </a:cubicBezTo>
                      <a:cubicBezTo>
                        <a:pt x="224" y="208"/>
                        <a:pt x="235" y="198"/>
                        <a:pt x="235" y="185"/>
                      </a:cubicBezTo>
                      <a:cubicBezTo>
                        <a:pt x="235" y="112"/>
                        <a:pt x="235" y="112"/>
                        <a:pt x="235" y="112"/>
                      </a:cubicBezTo>
                      <a:cubicBezTo>
                        <a:pt x="174" y="112"/>
                        <a:pt x="174" y="112"/>
                        <a:pt x="174" y="112"/>
                      </a:cubicBezTo>
                      <a:cubicBezTo>
                        <a:pt x="174" y="113"/>
                        <a:pt x="174" y="114"/>
                        <a:pt x="174" y="115"/>
                      </a:cubicBezTo>
                      <a:close/>
                      <a:moveTo>
                        <a:pt x="212" y="38"/>
                      </a:moveTo>
                      <a:cubicBezTo>
                        <a:pt x="157" y="38"/>
                        <a:pt x="157" y="38"/>
                        <a:pt x="157" y="38"/>
                      </a:cubicBezTo>
                      <a:cubicBezTo>
                        <a:pt x="157" y="15"/>
                        <a:pt x="157" y="15"/>
                        <a:pt x="157" y="15"/>
                      </a:cubicBezTo>
                      <a:cubicBezTo>
                        <a:pt x="157" y="7"/>
                        <a:pt x="150" y="0"/>
                        <a:pt x="142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8" y="7"/>
                        <a:pt x="78" y="15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11" y="38"/>
                        <a:pt x="0" y="48"/>
                        <a:pt x="0" y="61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57" y="104"/>
                        <a:pt x="57" y="104"/>
                        <a:pt x="57" y="104"/>
                      </a:cubicBezTo>
                      <a:cubicBezTo>
                        <a:pt x="63" y="77"/>
                        <a:pt x="86" y="57"/>
                        <a:pt x="115" y="57"/>
                      </a:cubicBezTo>
                      <a:cubicBezTo>
                        <a:pt x="118" y="57"/>
                        <a:pt x="120" y="57"/>
                        <a:pt x="123" y="57"/>
                      </a:cubicBezTo>
                      <a:cubicBezTo>
                        <a:pt x="124" y="57"/>
                        <a:pt x="124" y="57"/>
                        <a:pt x="124" y="57"/>
                      </a:cubicBezTo>
                      <a:cubicBezTo>
                        <a:pt x="125" y="57"/>
                        <a:pt x="126" y="58"/>
                        <a:pt x="127" y="58"/>
                      </a:cubicBezTo>
                      <a:cubicBezTo>
                        <a:pt x="150" y="63"/>
                        <a:pt x="168" y="81"/>
                        <a:pt x="173" y="104"/>
                      </a:cubicBezTo>
                      <a:cubicBezTo>
                        <a:pt x="235" y="104"/>
                        <a:pt x="235" y="104"/>
                        <a:pt x="235" y="104"/>
                      </a:cubicBezTo>
                      <a:cubicBezTo>
                        <a:pt x="235" y="61"/>
                        <a:pt x="235" y="61"/>
                        <a:pt x="235" y="61"/>
                      </a:cubicBezTo>
                      <a:cubicBezTo>
                        <a:pt x="235" y="48"/>
                        <a:pt x="224" y="38"/>
                        <a:pt x="212" y="38"/>
                      </a:cubicBezTo>
                      <a:close/>
                      <a:moveTo>
                        <a:pt x="141" y="38"/>
                      </a:move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94" y="16"/>
                        <a:pt x="94" y="16"/>
                        <a:pt x="94" y="16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lnTo>
                        <a:pt x="141" y="38"/>
                      </a:lnTo>
                      <a:close/>
                    </a:path>
                  </a:pathLst>
                </a:custGeom>
                <a:grpFill/>
                <a:ln w="190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Freeform 7"/>
                <p:cNvSpPr>
                  <a:spLocks/>
                </p:cNvSpPr>
                <p:nvPr/>
              </p:nvSpPr>
              <p:spPr bwMode="auto">
                <a:xfrm>
                  <a:off x="4291013" y="6732588"/>
                  <a:ext cx="706437" cy="715962"/>
                </a:xfrm>
                <a:custGeom>
                  <a:avLst/>
                  <a:gdLst/>
                  <a:ahLst/>
                  <a:cxnLst>
                    <a:cxn ang="0">
                      <a:pos x="77" y="30"/>
                    </a:cxn>
                    <a:cxn ang="0">
                      <a:pos x="53" y="30"/>
                    </a:cxn>
                    <a:cxn ang="0">
                      <a:pos x="53" y="6"/>
                    </a:cxn>
                    <a:cxn ang="0">
                      <a:pos x="46" y="0"/>
                    </a:cxn>
                    <a:cxn ang="0">
                      <a:pos x="36" y="0"/>
                    </a:cxn>
                    <a:cxn ang="0">
                      <a:pos x="29" y="6"/>
                    </a:cxn>
                    <a:cxn ang="0">
                      <a:pos x="29" y="30"/>
                    </a:cxn>
                    <a:cxn ang="0">
                      <a:pos x="5" y="30"/>
                    </a:cxn>
                    <a:cxn ang="0">
                      <a:pos x="0" y="36"/>
                    </a:cxn>
                    <a:cxn ang="0">
                      <a:pos x="0" y="40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5" y="53"/>
                    </a:cxn>
                    <a:cxn ang="0">
                      <a:pos x="29" y="53"/>
                    </a:cxn>
                    <a:cxn ang="0">
                      <a:pos x="29" y="77"/>
                    </a:cxn>
                    <a:cxn ang="0">
                      <a:pos x="36" y="83"/>
                    </a:cxn>
                    <a:cxn ang="0">
                      <a:pos x="46" y="83"/>
                    </a:cxn>
                    <a:cxn ang="0">
                      <a:pos x="53" y="77"/>
                    </a:cxn>
                    <a:cxn ang="0">
                      <a:pos x="53" y="53"/>
                    </a:cxn>
                    <a:cxn ang="0">
                      <a:pos x="77" y="53"/>
                    </a:cxn>
                    <a:cxn ang="0">
                      <a:pos x="82" y="47"/>
                    </a:cxn>
                    <a:cxn ang="0">
                      <a:pos x="82" y="46"/>
                    </a:cxn>
                    <a:cxn ang="0">
                      <a:pos x="82" y="40"/>
                    </a:cxn>
                    <a:cxn ang="0">
                      <a:pos x="82" y="36"/>
                    </a:cxn>
                    <a:cxn ang="0">
                      <a:pos x="77" y="30"/>
                    </a:cxn>
                  </a:cxnLst>
                  <a:rect l="0" t="0" r="r" b="b"/>
                  <a:pathLst>
                    <a:path w="82" h="83">
                      <a:moveTo>
                        <a:pt x="77" y="30"/>
                      </a:move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3" y="3"/>
                        <a:pt x="50" y="0"/>
                        <a:pt x="4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29" y="3"/>
                        <a:pt x="29" y="6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30"/>
                        <a:pt x="0" y="33"/>
                        <a:pt x="0" y="3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50"/>
                        <a:pt x="2" y="53"/>
                        <a:pt x="5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77"/>
                        <a:pt x="29" y="77"/>
                        <a:pt x="29" y="77"/>
                      </a:cubicBezTo>
                      <a:cubicBezTo>
                        <a:pt x="29" y="80"/>
                        <a:pt x="32" y="83"/>
                        <a:pt x="36" y="83"/>
                      </a:cubicBezTo>
                      <a:cubicBezTo>
                        <a:pt x="46" y="83"/>
                        <a:pt x="46" y="83"/>
                        <a:pt x="46" y="83"/>
                      </a:cubicBezTo>
                      <a:cubicBezTo>
                        <a:pt x="50" y="83"/>
                        <a:pt x="53" y="80"/>
                        <a:pt x="53" y="77"/>
                      </a:cubicBez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77" y="53"/>
                        <a:pt x="77" y="53"/>
                        <a:pt x="77" y="53"/>
                      </a:cubicBezTo>
                      <a:cubicBezTo>
                        <a:pt x="80" y="53"/>
                        <a:pt x="82" y="50"/>
                        <a:pt x="82" y="47"/>
                      </a:cubicBezTo>
                      <a:cubicBezTo>
                        <a:pt x="82" y="46"/>
                        <a:pt x="82" y="46"/>
                        <a:pt x="82" y="46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3"/>
                        <a:pt x="80" y="30"/>
                        <a:pt x="77" y="30"/>
                      </a:cubicBezTo>
                      <a:close/>
                    </a:path>
                  </a:pathLst>
                </a:custGeom>
                <a:grpFill/>
                <a:ln w="190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" name="Group 110"/>
            <p:cNvGrpSpPr/>
            <p:nvPr/>
          </p:nvGrpSpPr>
          <p:grpSpPr>
            <a:xfrm>
              <a:off x="9077916" y="3659503"/>
              <a:ext cx="354802" cy="352036"/>
              <a:chOff x="2642693" y="-483641"/>
              <a:chExt cx="275165" cy="273018"/>
            </a:xfrm>
            <a:grpFill/>
          </p:grpSpPr>
          <p:sp>
            <p:nvSpPr>
              <p:cNvPr id="12" name="Freeform 365"/>
              <p:cNvSpPr>
                <a:spLocks/>
              </p:cNvSpPr>
              <p:nvPr/>
            </p:nvSpPr>
            <p:spPr bwMode="auto">
              <a:xfrm>
                <a:off x="2752229" y="-354891"/>
                <a:ext cx="165629" cy="144268"/>
              </a:xfrm>
              <a:custGeom>
                <a:avLst/>
                <a:gdLst>
                  <a:gd name="T0" fmla="*/ 19584 w 233"/>
                  <a:gd name="T1" fmla="*/ 50977 h 207"/>
                  <a:gd name="T2" fmla="*/ 22489 w 233"/>
                  <a:gd name="T3" fmla="*/ 50977 h 207"/>
                  <a:gd name="T4" fmla="*/ 28278 w 233"/>
                  <a:gd name="T5" fmla="*/ 35482 h 207"/>
                  <a:gd name="T6" fmla="*/ 56829 w 233"/>
                  <a:gd name="T7" fmla="*/ 0 h 207"/>
                  <a:gd name="T8" fmla="*/ 15895 w 233"/>
                  <a:gd name="T9" fmla="*/ 35733 h 207"/>
                  <a:gd name="T10" fmla="*/ 48439 w 233"/>
                  <a:gd name="T11" fmla="*/ 6908 h 207"/>
                  <a:gd name="T12" fmla="*/ 19584 w 233"/>
                  <a:gd name="T13" fmla="*/ 50977 h 2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207"/>
                  <a:gd name="T23" fmla="*/ 233 w 233"/>
                  <a:gd name="T24" fmla="*/ 207 h 2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207">
                    <a:moveTo>
                      <a:pt x="68" y="207"/>
                    </a:moveTo>
                    <a:cubicBezTo>
                      <a:pt x="78" y="207"/>
                      <a:pt x="78" y="207"/>
                      <a:pt x="78" y="207"/>
                    </a:cubicBezTo>
                    <a:cubicBezTo>
                      <a:pt x="76" y="173"/>
                      <a:pt x="77" y="148"/>
                      <a:pt x="98" y="144"/>
                    </a:cubicBezTo>
                    <a:cubicBezTo>
                      <a:pt x="118" y="140"/>
                      <a:pt x="233" y="118"/>
                      <a:pt x="197" y="0"/>
                    </a:cubicBezTo>
                    <a:cubicBezTo>
                      <a:pt x="128" y="4"/>
                      <a:pt x="0" y="57"/>
                      <a:pt x="55" y="145"/>
                    </a:cubicBezTo>
                    <a:cubicBezTo>
                      <a:pt x="63" y="105"/>
                      <a:pt x="101" y="51"/>
                      <a:pt x="168" y="28"/>
                    </a:cubicBezTo>
                    <a:cubicBezTo>
                      <a:pt x="94" y="94"/>
                      <a:pt x="77" y="97"/>
                      <a:pt x="68" y="2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365"/>
              <p:cNvSpPr>
                <a:spLocks/>
              </p:cNvSpPr>
              <p:nvPr/>
            </p:nvSpPr>
            <p:spPr bwMode="auto">
              <a:xfrm flipH="1">
                <a:off x="2642693" y="-483641"/>
                <a:ext cx="220931" cy="192439"/>
              </a:xfrm>
              <a:custGeom>
                <a:avLst/>
                <a:gdLst>
                  <a:gd name="T0" fmla="*/ 19584 w 233"/>
                  <a:gd name="T1" fmla="*/ 50977 h 207"/>
                  <a:gd name="T2" fmla="*/ 22489 w 233"/>
                  <a:gd name="T3" fmla="*/ 50977 h 207"/>
                  <a:gd name="T4" fmla="*/ 28278 w 233"/>
                  <a:gd name="T5" fmla="*/ 35482 h 207"/>
                  <a:gd name="T6" fmla="*/ 56829 w 233"/>
                  <a:gd name="T7" fmla="*/ 0 h 207"/>
                  <a:gd name="T8" fmla="*/ 15895 w 233"/>
                  <a:gd name="T9" fmla="*/ 35733 h 207"/>
                  <a:gd name="T10" fmla="*/ 48439 w 233"/>
                  <a:gd name="T11" fmla="*/ 6908 h 207"/>
                  <a:gd name="T12" fmla="*/ 19584 w 233"/>
                  <a:gd name="T13" fmla="*/ 50977 h 2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207"/>
                  <a:gd name="T23" fmla="*/ 233 w 233"/>
                  <a:gd name="T24" fmla="*/ 207 h 2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207">
                    <a:moveTo>
                      <a:pt x="68" y="207"/>
                    </a:moveTo>
                    <a:cubicBezTo>
                      <a:pt x="78" y="207"/>
                      <a:pt x="78" y="207"/>
                      <a:pt x="78" y="207"/>
                    </a:cubicBezTo>
                    <a:cubicBezTo>
                      <a:pt x="76" y="173"/>
                      <a:pt x="77" y="148"/>
                      <a:pt x="98" y="144"/>
                    </a:cubicBezTo>
                    <a:cubicBezTo>
                      <a:pt x="118" y="140"/>
                      <a:pt x="233" y="118"/>
                      <a:pt x="197" y="0"/>
                    </a:cubicBezTo>
                    <a:cubicBezTo>
                      <a:pt x="128" y="4"/>
                      <a:pt x="0" y="57"/>
                      <a:pt x="55" y="145"/>
                    </a:cubicBezTo>
                    <a:cubicBezTo>
                      <a:pt x="63" y="105"/>
                      <a:pt x="101" y="51"/>
                      <a:pt x="168" y="28"/>
                    </a:cubicBezTo>
                    <a:cubicBezTo>
                      <a:pt x="94" y="94"/>
                      <a:pt x="77" y="97"/>
                      <a:pt x="68" y="2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4" name="Straight Connector 113"/>
              <p:cNvCxnSpPr/>
              <p:nvPr/>
            </p:nvCxnSpPr>
            <p:spPr>
              <a:xfrm>
                <a:off x="2788352" y="-340585"/>
                <a:ext cx="3139" cy="128694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37" name="Isosceles Triangle 46"/>
          <p:cNvSpPr/>
          <p:nvPr/>
        </p:nvSpPr>
        <p:spPr>
          <a:xfrm rot="3967217">
            <a:off x="5147117" y="1679595"/>
            <a:ext cx="544454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24000">
                <a:schemeClr val="accent1"/>
              </a:gs>
            </a:gsLst>
            <a:lin ang="169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Isosceles Triangle 46"/>
          <p:cNvSpPr/>
          <p:nvPr/>
        </p:nvSpPr>
        <p:spPr>
          <a:xfrm rot="8379321">
            <a:off x="6630068" y="1571735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24000">
                <a:schemeClr val="accent1"/>
              </a:gs>
            </a:gsLst>
            <a:lin ang="169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46"/>
          <p:cNvSpPr/>
          <p:nvPr/>
        </p:nvSpPr>
        <p:spPr>
          <a:xfrm rot="11809638">
            <a:off x="7339871" y="2795656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24000">
                <a:schemeClr val="accent1"/>
              </a:gs>
            </a:gsLst>
            <a:lin ang="169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46"/>
          <p:cNvSpPr/>
          <p:nvPr/>
        </p:nvSpPr>
        <p:spPr>
          <a:xfrm rot="14888763">
            <a:off x="6793351" y="3895087"/>
            <a:ext cx="544454" cy="1161763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24000">
                <a:schemeClr val="accent1"/>
              </a:gs>
            </a:gsLst>
            <a:lin ang="169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Isosceles Triangle 46"/>
          <p:cNvSpPr/>
          <p:nvPr/>
        </p:nvSpPr>
        <p:spPr>
          <a:xfrm rot="19219319">
            <a:off x="5186195" y="3596841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24000">
                <a:schemeClr val="accent1"/>
              </a:gs>
            </a:gsLst>
            <a:lin ang="169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Isosceles Triangle 46"/>
          <p:cNvSpPr/>
          <p:nvPr/>
        </p:nvSpPr>
        <p:spPr>
          <a:xfrm rot="867692">
            <a:off x="4600678" y="2745679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24000">
                <a:schemeClr val="accent1"/>
              </a:gs>
            </a:gsLst>
            <a:lin ang="1698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114"/>
          <p:cNvSpPr txBox="1"/>
          <p:nvPr/>
        </p:nvSpPr>
        <p:spPr>
          <a:xfrm>
            <a:off x="6717091" y="3906862"/>
            <a:ext cx="124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INVENTORY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4" name="TextBox 126"/>
          <p:cNvSpPr txBox="1"/>
          <p:nvPr/>
        </p:nvSpPr>
        <p:spPr>
          <a:xfrm>
            <a:off x="4547729" y="3817435"/>
            <a:ext cx="115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FF"/>
                </a:solidFill>
              </a:rPr>
              <a:t>CONNECT/SUSPEND</a:t>
            </a:r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45" name="TextBox 141"/>
          <p:cNvSpPr txBox="1"/>
          <p:nvPr/>
        </p:nvSpPr>
        <p:spPr>
          <a:xfrm>
            <a:off x="8718061" y="3206319"/>
            <a:ext cx="1194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6" name="Oval 89"/>
          <p:cNvSpPr/>
          <p:nvPr/>
        </p:nvSpPr>
        <p:spPr>
          <a:xfrm>
            <a:off x="4423316" y="1528516"/>
            <a:ext cx="3632255" cy="3632255"/>
          </a:xfrm>
          <a:prstGeom prst="ellipse">
            <a:avLst/>
          </a:prstGeom>
          <a:noFill/>
          <a:ln w="15875">
            <a:solidFill>
              <a:srgbClr val="CE3418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349"/>
          <p:cNvSpPr/>
          <p:nvPr/>
        </p:nvSpPr>
        <p:spPr>
          <a:xfrm>
            <a:off x="4491391" y="1591631"/>
            <a:ext cx="3509028" cy="35090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350"/>
          <p:cNvSpPr/>
          <p:nvPr/>
        </p:nvSpPr>
        <p:spPr>
          <a:xfrm>
            <a:off x="5378484" y="2496075"/>
            <a:ext cx="1740126" cy="174012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351"/>
          <p:cNvSpPr/>
          <p:nvPr/>
        </p:nvSpPr>
        <p:spPr>
          <a:xfrm>
            <a:off x="5637415" y="2748795"/>
            <a:ext cx="1244928" cy="1244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0" name="Group 352"/>
          <p:cNvGrpSpPr/>
          <p:nvPr/>
        </p:nvGrpSpPr>
        <p:grpSpPr>
          <a:xfrm>
            <a:off x="5628114" y="2733013"/>
            <a:ext cx="1330705" cy="1376956"/>
            <a:chOff x="8554107" y="2841759"/>
            <a:chExt cx="1130489" cy="1169780"/>
          </a:xfrm>
          <a:solidFill>
            <a:schemeClr val="accent1">
              <a:lumMod val="40000"/>
              <a:lumOff val="60000"/>
            </a:schemeClr>
          </a:solidFill>
        </p:grpSpPr>
        <p:grpSp>
          <p:nvGrpSpPr>
            <p:cNvPr id="51" name="Group 353"/>
            <p:cNvGrpSpPr/>
            <p:nvPr/>
          </p:nvGrpSpPr>
          <p:grpSpPr>
            <a:xfrm>
              <a:off x="8554107" y="2917692"/>
              <a:ext cx="1130489" cy="847969"/>
              <a:chOff x="7913630" y="4576178"/>
              <a:chExt cx="1198740" cy="899164"/>
            </a:xfrm>
            <a:grpFill/>
          </p:grpSpPr>
          <p:grpSp>
            <p:nvGrpSpPr>
              <p:cNvPr id="68" name="Group 370"/>
              <p:cNvGrpSpPr/>
              <p:nvPr/>
            </p:nvGrpSpPr>
            <p:grpSpPr>
              <a:xfrm>
                <a:off x="8574577" y="4717455"/>
                <a:ext cx="410936" cy="368486"/>
                <a:chOff x="1667298" y="-577156"/>
                <a:chExt cx="244578" cy="219312"/>
              </a:xfrm>
              <a:grpFill/>
            </p:grpSpPr>
            <p:grpSp>
              <p:nvGrpSpPr>
                <p:cNvPr id="77" name="Group 379"/>
                <p:cNvGrpSpPr/>
                <p:nvPr/>
              </p:nvGrpSpPr>
              <p:grpSpPr>
                <a:xfrm>
                  <a:off x="1667298" y="-577156"/>
                  <a:ext cx="244578" cy="219312"/>
                  <a:chOff x="704824" y="3346888"/>
                  <a:chExt cx="576618" cy="517051"/>
                </a:xfrm>
                <a:grpFill/>
              </p:grpSpPr>
              <p:sp>
                <p:nvSpPr>
                  <p:cNvPr id="79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704824" y="3346888"/>
                    <a:ext cx="576618" cy="517051"/>
                  </a:xfrm>
                  <a:custGeom>
                    <a:avLst/>
                    <a:gdLst/>
                    <a:ahLst/>
                    <a:cxnLst>
                      <a:cxn ang="0">
                        <a:pos x="159" y="5"/>
                      </a:cxn>
                      <a:cxn ang="0">
                        <a:pos x="153" y="0"/>
                      </a:cxn>
                      <a:cxn ang="0">
                        <a:pos x="137" y="0"/>
                      </a:cxn>
                      <a:cxn ang="0">
                        <a:pos x="131" y="5"/>
                      </a:cxn>
                      <a:cxn ang="0">
                        <a:pos x="131" y="15"/>
                      </a:cxn>
                      <a:cxn ang="0">
                        <a:pos x="159" y="42"/>
                      </a:cxn>
                      <a:cxn ang="0">
                        <a:pos x="159" y="5"/>
                      </a:cxn>
                      <a:cxn ang="0">
                        <a:pos x="198" y="94"/>
                      </a:cxn>
                      <a:cxn ang="0">
                        <a:pos x="109" y="5"/>
                      </a:cxn>
                      <a:cxn ang="0">
                        <a:pos x="94" y="5"/>
                      </a:cxn>
                      <a:cxn ang="0">
                        <a:pos x="5" y="94"/>
                      </a:cxn>
                      <a:cxn ang="0">
                        <a:pos x="5" y="109"/>
                      </a:cxn>
                      <a:cxn ang="0">
                        <a:pos x="12" y="112"/>
                      </a:cxn>
                      <a:cxn ang="0">
                        <a:pos x="20" y="109"/>
                      </a:cxn>
                      <a:cxn ang="0">
                        <a:pos x="101" y="28"/>
                      </a:cxn>
                      <a:cxn ang="0">
                        <a:pos x="183" y="109"/>
                      </a:cxn>
                      <a:cxn ang="0">
                        <a:pos x="198" y="109"/>
                      </a:cxn>
                      <a:cxn ang="0">
                        <a:pos x="198" y="94"/>
                      </a:cxn>
                      <a:cxn ang="0">
                        <a:pos x="28" y="112"/>
                      </a:cxn>
                      <a:cxn ang="0">
                        <a:pos x="28" y="171"/>
                      </a:cxn>
                      <a:cxn ang="0">
                        <a:pos x="38" y="181"/>
                      </a:cxn>
                      <a:cxn ang="0">
                        <a:pos x="84" y="181"/>
                      </a:cxn>
                      <a:cxn ang="0">
                        <a:pos x="84" y="127"/>
                      </a:cxn>
                      <a:cxn ang="0">
                        <a:pos x="88" y="123"/>
                      </a:cxn>
                      <a:cxn ang="0">
                        <a:pos x="114" y="123"/>
                      </a:cxn>
                      <a:cxn ang="0">
                        <a:pos x="118" y="127"/>
                      </a:cxn>
                      <a:cxn ang="0">
                        <a:pos x="118" y="181"/>
                      </a:cxn>
                      <a:cxn ang="0">
                        <a:pos x="165" y="181"/>
                      </a:cxn>
                      <a:cxn ang="0">
                        <a:pos x="175" y="171"/>
                      </a:cxn>
                      <a:cxn ang="0">
                        <a:pos x="175" y="113"/>
                      </a:cxn>
                      <a:cxn ang="0">
                        <a:pos x="101" y="39"/>
                      </a:cxn>
                      <a:cxn ang="0">
                        <a:pos x="28" y="112"/>
                      </a:cxn>
                    </a:cxnLst>
                    <a:rect l="0" t="0" r="r" b="b"/>
                    <a:pathLst>
                      <a:path w="202" h="181">
                        <a:moveTo>
                          <a:pt x="159" y="5"/>
                        </a:moveTo>
                        <a:cubicBezTo>
                          <a:pt x="159" y="2"/>
                          <a:pt x="156" y="0"/>
                          <a:pt x="153" y="0"/>
                        </a:cubicBezTo>
                        <a:cubicBezTo>
                          <a:pt x="137" y="0"/>
                          <a:pt x="137" y="0"/>
                          <a:pt x="137" y="0"/>
                        </a:cubicBezTo>
                        <a:cubicBezTo>
                          <a:pt x="134" y="0"/>
                          <a:pt x="131" y="2"/>
                          <a:pt x="131" y="5"/>
                        </a:cubicBezTo>
                        <a:cubicBezTo>
                          <a:pt x="131" y="15"/>
                          <a:pt x="131" y="15"/>
                          <a:pt x="131" y="15"/>
                        </a:cubicBezTo>
                        <a:cubicBezTo>
                          <a:pt x="159" y="42"/>
                          <a:pt x="159" y="42"/>
                          <a:pt x="159" y="42"/>
                        </a:cubicBezTo>
                        <a:lnTo>
                          <a:pt x="159" y="5"/>
                        </a:lnTo>
                        <a:close/>
                        <a:moveTo>
                          <a:pt x="198" y="94"/>
                        </a:moveTo>
                        <a:cubicBezTo>
                          <a:pt x="109" y="5"/>
                          <a:pt x="109" y="5"/>
                          <a:pt x="109" y="5"/>
                        </a:cubicBezTo>
                        <a:cubicBezTo>
                          <a:pt x="105" y="0"/>
                          <a:pt x="98" y="0"/>
                          <a:pt x="94" y="5"/>
                        </a:cubicBezTo>
                        <a:cubicBezTo>
                          <a:pt x="5" y="94"/>
                          <a:pt x="5" y="94"/>
                          <a:pt x="5" y="94"/>
                        </a:cubicBezTo>
                        <a:cubicBezTo>
                          <a:pt x="0" y="98"/>
                          <a:pt x="0" y="105"/>
                          <a:pt x="5" y="109"/>
                        </a:cubicBezTo>
                        <a:cubicBezTo>
                          <a:pt x="7" y="111"/>
                          <a:pt x="9" y="112"/>
                          <a:pt x="12" y="112"/>
                        </a:cubicBezTo>
                        <a:cubicBezTo>
                          <a:pt x="15" y="112"/>
                          <a:pt x="18" y="111"/>
                          <a:pt x="20" y="109"/>
                        </a:cubicBezTo>
                        <a:cubicBezTo>
                          <a:pt x="101" y="28"/>
                          <a:pt x="101" y="28"/>
                          <a:pt x="101" y="28"/>
                        </a:cubicBezTo>
                        <a:cubicBezTo>
                          <a:pt x="183" y="109"/>
                          <a:pt x="183" y="109"/>
                          <a:pt x="183" y="109"/>
                        </a:cubicBezTo>
                        <a:cubicBezTo>
                          <a:pt x="187" y="113"/>
                          <a:pt x="194" y="113"/>
                          <a:pt x="198" y="109"/>
                        </a:cubicBezTo>
                        <a:cubicBezTo>
                          <a:pt x="202" y="105"/>
                          <a:pt x="202" y="98"/>
                          <a:pt x="198" y="94"/>
                        </a:cubicBezTo>
                        <a:close/>
                        <a:moveTo>
                          <a:pt x="28" y="112"/>
                        </a:moveTo>
                        <a:cubicBezTo>
                          <a:pt x="28" y="171"/>
                          <a:pt x="28" y="171"/>
                          <a:pt x="28" y="171"/>
                        </a:cubicBezTo>
                        <a:cubicBezTo>
                          <a:pt x="28" y="177"/>
                          <a:pt x="33" y="181"/>
                          <a:pt x="38" y="181"/>
                        </a:cubicBezTo>
                        <a:cubicBezTo>
                          <a:pt x="84" y="181"/>
                          <a:pt x="84" y="181"/>
                          <a:pt x="84" y="181"/>
                        </a:cubicBezTo>
                        <a:cubicBezTo>
                          <a:pt x="84" y="127"/>
                          <a:pt x="84" y="127"/>
                          <a:pt x="84" y="127"/>
                        </a:cubicBezTo>
                        <a:cubicBezTo>
                          <a:pt x="84" y="125"/>
                          <a:pt x="86" y="123"/>
                          <a:pt x="88" y="123"/>
                        </a:cubicBezTo>
                        <a:cubicBezTo>
                          <a:pt x="114" y="123"/>
                          <a:pt x="114" y="123"/>
                          <a:pt x="114" y="123"/>
                        </a:cubicBezTo>
                        <a:cubicBezTo>
                          <a:pt x="116" y="123"/>
                          <a:pt x="118" y="125"/>
                          <a:pt x="118" y="127"/>
                        </a:cubicBezTo>
                        <a:cubicBezTo>
                          <a:pt x="118" y="181"/>
                          <a:pt x="118" y="181"/>
                          <a:pt x="118" y="181"/>
                        </a:cubicBezTo>
                        <a:cubicBezTo>
                          <a:pt x="165" y="181"/>
                          <a:pt x="165" y="181"/>
                          <a:pt x="165" y="181"/>
                        </a:cubicBezTo>
                        <a:cubicBezTo>
                          <a:pt x="171" y="181"/>
                          <a:pt x="175" y="177"/>
                          <a:pt x="175" y="171"/>
                        </a:cubicBezTo>
                        <a:cubicBezTo>
                          <a:pt x="175" y="113"/>
                          <a:pt x="175" y="113"/>
                          <a:pt x="175" y="113"/>
                        </a:cubicBezTo>
                        <a:cubicBezTo>
                          <a:pt x="101" y="39"/>
                          <a:pt x="101" y="39"/>
                          <a:pt x="101" y="39"/>
                        </a:cubicBezTo>
                        <a:lnTo>
                          <a:pt x="28" y="112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16872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Rectangle 382"/>
                  <p:cNvSpPr/>
                  <p:nvPr/>
                </p:nvSpPr>
                <p:spPr>
                  <a:xfrm>
                    <a:off x="941867" y="3647043"/>
                    <a:ext cx="137633" cy="216896"/>
                  </a:xfrm>
                  <a:prstGeom prst="rect">
                    <a:avLst/>
                  </a:prstGeom>
                  <a:grpFill/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616872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8" name="Freeform 93"/>
                <p:cNvSpPr>
                  <a:spLocks noEditPoints="1"/>
                </p:cNvSpPr>
                <p:nvPr/>
              </p:nvSpPr>
              <p:spPr bwMode="auto">
                <a:xfrm>
                  <a:off x="1753627" y="-486332"/>
                  <a:ext cx="76464" cy="105536"/>
                </a:xfrm>
                <a:custGeom>
                  <a:avLst/>
                  <a:gdLst/>
                  <a:ahLst/>
                  <a:cxnLst>
                    <a:cxn ang="0">
                      <a:pos x="54" y="54"/>
                    </a:cxn>
                    <a:cxn ang="0">
                      <a:pos x="81" y="27"/>
                    </a:cxn>
                    <a:cxn ang="0">
                      <a:pos x="107" y="54"/>
                    </a:cxn>
                    <a:cxn ang="0">
                      <a:pos x="107" y="75"/>
                    </a:cxn>
                    <a:cxn ang="0">
                      <a:pos x="135" y="75"/>
                    </a:cxn>
                    <a:cxn ang="0">
                      <a:pos x="135" y="54"/>
                    </a:cxn>
                    <a:cxn ang="0">
                      <a:pos x="81" y="0"/>
                    </a:cxn>
                    <a:cxn ang="0">
                      <a:pos x="27" y="54"/>
                    </a:cxn>
                    <a:cxn ang="0">
                      <a:pos x="27" y="75"/>
                    </a:cxn>
                    <a:cxn ang="0">
                      <a:pos x="54" y="75"/>
                    </a:cxn>
                    <a:cxn ang="0">
                      <a:pos x="54" y="54"/>
                    </a:cxn>
                    <a:cxn ang="0">
                      <a:pos x="145" y="87"/>
                    </a:cxn>
                    <a:cxn ang="0">
                      <a:pos x="17" y="87"/>
                    </a:cxn>
                    <a:cxn ang="0">
                      <a:pos x="0" y="104"/>
                    </a:cxn>
                    <a:cxn ang="0">
                      <a:pos x="0" y="206"/>
                    </a:cxn>
                    <a:cxn ang="0">
                      <a:pos x="17" y="222"/>
                    </a:cxn>
                    <a:cxn ang="0">
                      <a:pos x="145" y="222"/>
                    </a:cxn>
                    <a:cxn ang="0">
                      <a:pos x="161" y="206"/>
                    </a:cxn>
                    <a:cxn ang="0">
                      <a:pos x="161" y="104"/>
                    </a:cxn>
                    <a:cxn ang="0">
                      <a:pos x="145" y="87"/>
                    </a:cxn>
                    <a:cxn ang="0">
                      <a:pos x="95" y="170"/>
                    </a:cxn>
                    <a:cxn ang="0">
                      <a:pos x="81" y="182"/>
                    </a:cxn>
                    <a:cxn ang="0">
                      <a:pos x="67" y="170"/>
                    </a:cxn>
                    <a:cxn ang="0">
                      <a:pos x="67" y="131"/>
                    </a:cxn>
                    <a:cxn ang="0">
                      <a:pos x="81" y="118"/>
                    </a:cxn>
                    <a:cxn ang="0">
                      <a:pos x="95" y="131"/>
                    </a:cxn>
                    <a:cxn ang="0">
                      <a:pos x="95" y="170"/>
                    </a:cxn>
                  </a:cxnLst>
                  <a:rect l="0" t="0" r="r" b="b"/>
                  <a:pathLst>
                    <a:path w="161" h="222">
                      <a:moveTo>
                        <a:pt x="54" y="54"/>
                      </a:moveTo>
                      <a:cubicBezTo>
                        <a:pt x="54" y="39"/>
                        <a:pt x="66" y="27"/>
                        <a:pt x="81" y="27"/>
                      </a:cubicBezTo>
                      <a:cubicBezTo>
                        <a:pt x="95" y="27"/>
                        <a:pt x="107" y="39"/>
                        <a:pt x="107" y="54"/>
                      </a:cubicBezTo>
                      <a:cubicBezTo>
                        <a:pt x="107" y="75"/>
                        <a:pt x="107" y="75"/>
                        <a:pt x="107" y="75"/>
                      </a:cubicBezTo>
                      <a:cubicBezTo>
                        <a:pt x="135" y="75"/>
                        <a:pt x="135" y="75"/>
                        <a:pt x="135" y="75"/>
                      </a:cubicBezTo>
                      <a:cubicBezTo>
                        <a:pt x="135" y="54"/>
                        <a:pt x="135" y="54"/>
                        <a:pt x="135" y="54"/>
                      </a:cubicBezTo>
                      <a:cubicBezTo>
                        <a:pt x="135" y="24"/>
                        <a:pt x="111" y="0"/>
                        <a:pt x="81" y="0"/>
                      </a:cubicBezTo>
                      <a:cubicBezTo>
                        <a:pt x="51" y="0"/>
                        <a:pt x="27" y="24"/>
                        <a:pt x="27" y="54"/>
                      </a:cubicBezTo>
                      <a:cubicBezTo>
                        <a:pt x="27" y="75"/>
                        <a:pt x="27" y="75"/>
                        <a:pt x="27" y="75"/>
                      </a:cubicBezTo>
                      <a:cubicBezTo>
                        <a:pt x="54" y="75"/>
                        <a:pt x="54" y="75"/>
                        <a:pt x="54" y="75"/>
                      </a:cubicBezTo>
                      <a:lnTo>
                        <a:pt x="54" y="54"/>
                      </a:lnTo>
                      <a:close/>
                      <a:moveTo>
                        <a:pt x="145" y="87"/>
                      </a:moveTo>
                      <a:cubicBezTo>
                        <a:pt x="17" y="87"/>
                        <a:pt x="17" y="87"/>
                        <a:pt x="17" y="87"/>
                      </a:cubicBezTo>
                      <a:cubicBezTo>
                        <a:pt x="8" y="87"/>
                        <a:pt x="0" y="95"/>
                        <a:pt x="0" y="104"/>
                      </a:cubicBezTo>
                      <a:cubicBezTo>
                        <a:pt x="0" y="206"/>
                        <a:pt x="0" y="206"/>
                        <a:pt x="0" y="206"/>
                      </a:cubicBezTo>
                      <a:cubicBezTo>
                        <a:pt x="0" y="215"/>
                        <a:pt x="8" y="222"/>
                        <a:pt x="17" y="222"/>
                      </a:cubicBezTo>
                      <a:cubicBezTo>
                        <a:pt x="145" y="222"/>
                        <a:pt x="145" y="222"/>
                        <a:pt x="145" y="222"/>
                      </a:cubicBezTo>
                      <a:cubicBezTo>
                        <a:pt x="154" y="222"/>
                        <a:pt x="161" y="215"/>
                        <a:pt x="161" y="206"/>
                      </a:cubicBezTo>
                      <a:cubicBezTo>
                        <a:pt x="161" y="104"/>
                        <a:pt x="161" y="104"/>
                        <a:pt x="161" y="104"/>
                      </a:cubicBezTo>
                      <a:cubicBezTo>
                        <a:pt x="161" y="95"/>
                        <a:pt x="154" y="87"/>
                        <a:pt x="145" y="87"/>
                      </a:cubicBezTo>
                      <a:close/>
                      <a:moveTo>
                        <a:pt x="95" y="170"/>
                      </a:moveTo>
                      <a:cubicBezTo>
                        <a:pt x="95" y="177"/>
                        <a:pt x="88" y="182"/>
                        <a:pt x="81" y="182"/>
                      </a:cubicBezTo>
                      <a:cubicBezTo>
                        <a:pt x="73" y="182"/>
                        <a:pt x="67" y="177"/>
                        <a:pt x="67" y="170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24"/>
                        <a:pt x="73" y="118"/>
                        <a:pt x="81" y="118"/>
                      </a:cubicBezTo>
                      <a:cubicBezTo>
                        <a:pt x="88" y="118"/>
                        <a:pt x="95" y="124"/>
                        <a:pt x="95" y="131"/>
                      </a:cubicBezTo>
                      <a:lnTo>
                        <a:pt x="95" y="17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69" name="Freeform 6"/>
              <p:cNvSpPr>
                <a:spLocks/>
              </p:cNvSpPr>
              <p:nvPr/>
            </p:nvSpPr>
            <p:spPr bwMode="auto">
              <a:xfrm>
                <a:off x="8084361" y="4576178"/>
                <a:ext cx="432122" cy="485454"/>
              </a:xfrm>
              <a:custGeom>
                <a:avLst/>
                <a:gdLst>
                  <a:gd name="T0" fmla="*/ 380 w 669"/>
                  <a:gd name="T1" fmla="*/ 448 h 751"/>
                  <a:gd name="T2" fmla="*/ 669 w 669"/>
                  <a:gd name="T3" fmla="*/ 565 h 751"/>
                  <a:gd name="T4" fmla="*/ 669 w 669"/>
                  <a:gd name="T5" fmla="*/ 514 h 751"/>
                  <a:gd name="T6" fmla="*/ 380 w 669"/>
                  <a:gd name="T7" fmla="*/ 305 h 751"/>
                  <a:gd name="T8" fmla="*/ 380 w 669"/>
                  <a:gd name="T9" fmla="*/ 117 h 751"/>
                  <a:gd name="T10" fmla="*/ 370 w 669"/>
                  <a:gd name="T11" fmla="*/ 63 h 751"/>
                  <a:gd name="T12" fmla="*/ 352 w 669"/>
                  <a:gd name="T13" fmla="*/ 12 h 751"/>
                  <a:gd name="T14" fmla="*/ 335 w 669"/>
                  <a:gd name="T15" fmla="*/ 0 h 751"/>
                  <a:gd name="T16" fmla="*/ 317 w 669"/>
                  <a:gd name="T17" fmla="*/ 12 h 751"/>
                  <a:gd name="T18" fmla="*/ 299 w 669"/>
                  <a:gd name="T19" fmla="*/ 63 h 751"/>
                  <a:gd name="T20" fmla="*/ 289 w 669"/>
                  <a:gd name="T21" fmla="*/ 117 h 751"/>
                  <a:gd name="T22" fmla="*/ 289 w 669"/>
                  <a:gd name="T23" fmla="*/ 305 h 751"/>
                  <a:gd name="T24" fmla="*/ 0 w 669"/>
                  <a:gd name="T25" fmla="*/ 514 h 751"/>
                  <a:gd name="T26" fmla="*/ 0 w 669"/>
                  <a:gd name="T27" fmla="*/ 565 h 751"/>
                  <a:gd name="T28" fmla="*/ 289 w 669"/>
                  <a:gd name="T29" fmla="*/ 448 h 751"/>
                  <a:gd name="T30" fmla="*/ 289 w 669"/>
                  <a:gd name="T31" fmla="*/ 526 h 751"/>
                  <a:gd name="T32" fmla="*/ 300 w 669"/>
                  <a:gd name="T33" fmla="*/ 612 h 751"/>
                  <a:gd name="T34" fmla="*/ 175 w 669"/>
                  <a:gd name="T35" fmla="*/ 706 h 751"/>
                  <a:gd name="T36" fmla="*/ 175 w 669"/>
                  <a:gd name="T37" fmla="*/ 751 h 751"/>
                  <a:gd name="T38" fmla="*/ 335 w 669"/>
                  <a:gd name="T39" fmla="*/ 697 h 751"/>
                  <a:gd name="T40" fmla="*/ 495 w 669"/>
                  <a:gd name="T41" fmla="*/ 751 h 751"/>
                  <a:gd name="T42" fmla="*/ 495 w 669"/>
                  <a:gd name="T43" fmla="*/ 706 h 751"/>
                  <a:gd name="T44" fmla="*/ 369 w 669"/>
                  <a:gd name="T45" fmla="*/ 612 h 751"/>
                  <a:gd name="T46" fmla="*/ 380 w 669"/>
                  <a:gd name="T47" fmla="*/ 526 h 751"/>
                  <a:gd name="T48" fmla="*/ 380 w 669"/>
                  <a:gd name="T49" fmla="*/ 448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9" h="751">
                    <a:moveTo>
                      <a:pt x="380" y="448"/>
                    </a:moveTo>
                    <a:cubicBezTo>
                      <a:pt x="380" y="448"/>
                      <a:pt x="380" y="448"/>
                      <a:pt x="669" y="565"/>
                    </a:cubicBezTo>
                    <a:cubicBezTo>
                      <a:pt x="669" y="565"/>
                      <a:pt x="669" y="565"/>
                      <a:pt x="669" y="514"/>
                    </a:cubicBezTo>
                    <a:cubicBezTo>
                      <a:pt x="380" y="305"/>
                      <a:pt x="380" y="305"/>
                      <a:pt x="380" y="305"/>
                    </a:cubicBezTo>
                    <a:cubicBezTo>
                      <a:pt x="380" y="305"/>
                      <a:pt x="380" y="305"/>
                      <a:pt x="380" y="117"/>
                    </a:cubicBezTo>
                    <a:cubicBezTo>
                      <a:pt x="381" y="102"/>
                      <a:pt x="376" y="76"/>
                      <a:pt x="370" y="63"/>
                    </a:cubicBezTo>
                    <a:cubicBezTo>
                      <a:pt x="370" y="63"/>
                      <a:pt x="370" y="63"/>
                      <a:pt x="352" y="12"/>
                    </a:cubicBezTo>
                    <a:cubicBezTo>
                      <a:pt x="350" y="6"/>
                      <a:pt x="342" y="0"/>
                      <a:pt x="335" y="0"/>
                    </a:cubicBezTo>
                    <a:cubicBezTo>
                      <a:pt x="327" y="0"/>
                      <a:pt x="319" y="6"/>
                      <a:pt x="317" y="12"/>
                    </a:cubicBezTo>
                    <a:cubicBezTo>
                      <a:pt x="299" y="63"/>
                      <a:pt x="299" y="63"/>
                      <a:pt x="299" y="63"/>
                    </a:cubicBezTo>
                    <a:cubicBezTo>
                      <a:pt x="293" y="76"/>
                      <a:pt x="289" y="102"/>
                      <a:pt x="289" y="117"/>
                    </a:cubicBezTo>
                    <a:cubicBezTo>
                      <a:pt x="289" y="305"/>
                      <a:pt x="289" y="305"/>
                      <a:pt x="289" y="305"/>
                    </a:cubicBezTo>
                    <a:cubicBezTo>
                      <a:pt x="0" y="514"/>
                      <a:pt x="0" y="514"/>
                      <a:pt x="0" y="514"/>
                    </a:cubicBezTo>
                    <a:cubicBezTo>
                      <a:pt x="0" y="565"/>
                      <a:pt x="0" y="565"/>
                      <a:pt x="0" y="565"/>
                    </a:cubicBezTo>
                    <a:cubicBezTo>
                      <a:pt x="289" y="448"/>
                      <a:pt x="289" y="448"/>
                      <a:pt x="289" y="448"/>
                    </a:cubicBezTo>
                    <a:cubicBezTo>
                      <a:pt x="289" y="526"/>
                      <a:pt x="289" y="526"/>
                      <a:pt x="289" y="526"/>
                    </a:cubicBezTo>
                    <a:cubicBezTo>
                      <a:pt x="290" y="549"/>
                      <a:pt x="295" y="590"/>
                      <a:pt x="300" y="612"/>
                    </a:cubicBezTo>
                    <a:cubicBezTo>
                      <a:pt x="175" y="706"/>
                      <a:pt x="175" y="706"/>
                      <a:pt x="175" y="706"/>
                    </a:cubicBezTo>
                    <a:cubicBezTo>
                      <a:pt x="175" y="751"/>
                      <a:pt x="175" y="751"/>
                      <a:pt x="175" y="751"/>
                    </a:cubicBezTo>
                    <a:cubicBezTo>
                      <a:pt x="335" y="697"/>
                      <a:pt x="335" y="697"/>
                      <a:pt x="335" y="697"/>
                    </a:cubicBezTo>
                    <a:cubicBezTo>
                      <a:pt x="335" y="697"/>
                      <a:pt x="335" y="697"/>
                      <a:pt x="495" y="751"/>
                    </a:cubicBezTo>
                    <a:cubicBezTo>
                      <a:pt x="495" y="751"/>
                      <a:pt x="495" y="751"/>
                      <a:pt x="495" y="706"/>
                    </a:cubicBezTo>
                    <a:cubicBezTo>
                      <a:pt x="495" y="706"/>
                      <a:pt x="495" y="706"/>
                      <a:pt x="369" y="612"/>
                    </a:cubicBezTo>
                    <a:cubicBezTo>
                      <a:pt x="374" y="590"/>
                      <a:pt x="379" y="549"/>
                      <a:pt x="380" y="526"/>
                    </a:cubicBezTo>
                    <a:cubicBezTo>
                      <a:pt x="380" y="526"/>
                      <a:pt x="380" y="526"/>
                      <a:pt x="380" y="4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0" name="Group 372"/>
              <p:cNvGrpSpPr/>
              <p:nvPr/>
            </p:nvGrpSpPr>
            <p:grpSpPr bwMode="gray">
              <a:xfrm>
                <a:off x="7913630" y="4988683"/>
                <a:ext cx="727372" cy="486659"/>
                <a:chOff x="6158032" y="3845017"/>
                <a:chExt cx="1992989" cy="1333438"/>
              </a:xfrm>
              <a:grpFill/>
            </p:grpSpPr>
            <p:sp>
              <p:nvSpPr>
                <p:cNvPr id="75" name="Freeform 12"/>
                <p:cNvSpPr>
                  <a:spLocks noEditPoints="1"/>
                </p:cNvSpPr>
                <p:nvPr/>
              </p:nvSpPr>
              <p:spPr bwMode="gray">
                <a:xfrm>
                  <a:off x="6941374" y="4735800"/>
                  <a:ext cx="1209647" cy="319167"/>
                </a:xfrm>
                <a:custGeom>
                  <a:avLst/>
                  <a:gdLst>
                    <a:gd name="T0" fmla="*/ 0 w 215"/>
                    <a:gd name="T1" fmla="*/ 57 h 57"/>
                    <a:gd name="T2" fmla="*/ 215 w 215"/>
                    <a:gd name="T3" fmla="*/ 57 h 57"/>
                    <a:gd name="T4" fmla="*/ 215 w 215"/>
                    <a:gd name="T5" fmla="*/ 0 h 57"/>
                    <a:gd name="T6" fmla="*/ 0 w 215"/>
                    <a:gd name="T7" fmla="*/ 0 h 57"/>
                    <a:gd name="T8" fmla="*/ 0 w 215"/>
                    <a:gd name="T9" fmla="*/ 57 h 57"/>
                    <a:gd name="T10" fmla="*/ 201 w 215"/>
                    <a:gd name="T11" fmla="*/ 7 h 57"/>
                    <a:gd name="T12" fmla="*/ 207 w 215"/>
                    <a:gd name="T13" fmla="*/ 14 h 57"/>
                    <a:gd name="T14" fmla="*/ 201 w 215"/>
                    <a:gd name="T15" fmla="*/ 21 h 57"/>
                    <a:gd name="T16" fmla="*/ 194 w 215"/>
                    <a:gd name="T17" fmla="*/ 14 h 57"/>
                    <a:gd name="T18" fmla="*/ 201 w 215"/>
                    <a:gd name="T19" fmla="*/ 7 h 57"/>
                    <a:gd name="T20" fmla="*/ 201 w 215"/>
                    <a:gd name="T21" fmla="*/ 36 h 57"/>
                    <a:gd name="T22" fmla="*/ 207 w 215"/>
                    <a:gd name="T23" fmla="*/ 42 h 57"/>
                    <a:gd name="T24" fmla="*/ 201 w 215"/>
                    <a:gd name="T25" fmla="*/ 49 h 57"/>
                    <a:gd name="T26" fmla="*/ 194 w 215"/>
                    <a:gd name="T27" fmla="*/ 42 h 57"/>
                    <a:gd name="T28" fmla="*/ 201 w 215"/>
                    <a:gd name="T29" fmla="*/ 36 h 57"/>
                    <a:gd name="T30" fmla="*/ 83 w 215"/>
                    <a:gd name="T31" fmla="*/ 35 h 57"/>
                    <a:gd name="T32" fmla="*/ 83 w 215"/>
                    <a:gd name="T33" fmla="*/ 42 h 57"/>
                    <a:gd name="T34" fmla="*/ 9 w 215"/>
                    <a:gd name="T35" fmla="*/ 42 h 57"/>
                    <a:gd name="T36" fmla="*/ 9 w 215"/>
                    <a:gd name="T37" fmla="*/ 35 h 57"/>
                    <a:gd name="T38" fmla="*/ 83 w 215"/>
                    <a:gd name="T39" fmla="*/ 3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57">
                      <a:moveTo>
                        <a:pt x="0" y="57"/>
                      </a:moveTo>
                      <a:cubicBezTo>
                        <a:pt x="215" y="57"/>
                        <a:pt x="215" y="57"/>
                        <a:pt x="215" y="57"/>
                      </a:cubicBez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57"/>
                      </a:lnTo>
                      <a:close/>
                      <a:moveTo>
                        <a:pt x="201" y="7"/>
                      </a:moveTo>
                      <a:cubicBezTo>
                        <a:pt x="204" y="7"/>
                        <a:pt x="207" y="10"/>
                        <a:pt x="207" y="14"/>
                      </a:cubicBezTo>
                      <a:cubicBezTo>
                        <a:pt x="207" y="18"/>
                        <a:pt x="204" y="21"/>
                        <a:pt x="201" y="21"/>
                      </a:cubicBezTo>
                      <a:cubicBezTo>
                        <a:pt x="197" y="21"/>
                        <a:pt x="194" y="18"/>
                        <a:pt x="194" y="14"/>
                      </a:cubicBezTo>
                      <a:cubicBezTo>
                        <a:pt x="194" y="10"/>
                        <a:pt x="197" y="7"/>
                        <a:pt x="201" y="7"/>
                      </a:cubicBezTo>
                      <a:close/>
                      <a:moveTo>
                        <a:pt x="201" y="36"/>
                      </a:moveTo>
                      <a:cubicBezTo>
                        <a:pt x="204" y="36"/>
                        <a:pt x="207" y="39"/>
                        <a:pt x="207" y="42"/>
                      </a:cubicBezTo>
                      <a:cubicBezTo>
                        <a:pt x="207" y="46"/>
                        <a:pt x="204" y="49"/>
                        <a:pt x="201" y="49"/>
                      </a:cubicBezTo>
                      <a:cubicBezTo>
                        <a:pt x="197" y="49"/>
                        <a:pt x="194" y="46"/>
                        <a:pt x="194" y="42"/>
                      </a:cubicBezTo>
                      <a:cubicBezTo>
                        <a:pt x="194" y="39"/>
                        <a:pt x="197" y="36"/>
                        <a:pt x="201" y="36"/>
                      </a:cubicBezTo>
                      <a:close/>
                      <a:moveTo>
                        <a:pt x="83" y="35"/>
                      </a:moveTo>
                      <a:cubicBezTo>
                        <a:pt x="83" y="42"/>
                        <a:pt x="83" y="42"/>
                        <a:pt x="83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35"/>
                        <a:pt x="9" y="35"/>
                        <a:pt x="9" y="35"/>
                      </a:cubicBezTo>
                      <a:lnTo>
                        <a:pt x="83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Freeform 6"/>
                <p:cNvSpPr>
                  <a:spLocks noEditPoints="1"/>
                </p:cNvSpPr>
                <p:nvPr/>
              </p:nvSpPr>
              <p:spPr bwMode="gray">
                <a:xfrm>
                  <a:off x="6158032" y="3845017"/>
                  <a:ext cx="1720657" cy="1333438"/>
                </a:xfrm>
                <a:custGeom>
                  <a:avLst/>
                  <a:gdLst>
                    <a:gd name="T0" fmla="*/ 89 w 267"/>
                    <a:gd name="T1" fmla="*/ 0 h 207"/>
                    <a:gd name="T2" fmla="*/ 83 w 267"/>
                    <a:gd name="T3" fmla="*/ 41 h 207"/>
                    <a:gd name="T4" fmla="*/ 0 w 267"/>
                    <a:gd name="T5" fmla="*/ 48 h 207"/>
                    <a:gd name="T6" fmla="*/ 7 w 267"/>
                    <a:gd name="T7" fmla="*/ 145 h 207"/>
                    <a:gd name="T8" fmla="*/ 99 w 267"/>
                    <a:gd name="T9" fmla="*/ 147 h 207"/>
                    <a:gd name="T10" fmla="*/ 99 w 267"/>
                    <a:gd name="T11" fmla="*/ 191 h 207"/>
                    <a:gd name="T12" fmla="*/ 106 w 267"/>
                    <a:gd name="T13" fmla="*/ 204 h 207"/>
                    <a:gd name="T14" fmla="*/ 144 w 267"/>
                    <a:gd name="T15" fmla="*/ 207 h 207"/>
                    <a:gd name="T16" fmla="*/ 166 w 267"/>
                    <a:gd name="T17" fmla="*/ 197 h 207"/>
                    <a:gd name="T18" fmla="*/ 216 w 267"/>
                    <a:gd name="T19" fmla="*/ 130 h 207"/>
                    <a:gd name="T20" fmla="*/ 197 w 267"/>
                    <a:gd name="T21" fmla="*/ 125 h 207"/>
                    <a:gd name="T22" fmla="*/ 261 w 267"/>
                    <a:gd name="T23" fmla="*/ 114 h 207"/>
                    <a:gd name="T24" fmla="*/ 267 w 267"/>
                    <a:gd name="T25" fmla="*/ 5 h 207"/>
                    <a:gd name="T26" fmla="*/ 5 w 267"/>
                    <a:gd name="T27" fmla="*/ 95 h 207"/>
                    <a:gd name="T28" fmla="*/ 5 w 267"/>
                    <a:gd name="T29" fmla="*/ 91 h 207"/>
                    <a:gd name="T30" fmla="*/ 5 w 267"/>
                    <a:gd name="T31" fmla="*/ 95 h 207"/>
                    <a:gd name="T32" fmla="*/ 99 w 267"/>
                    <a:gd name="T33" fmla="*/ 104 h 207"/>
                    <a:gd name="T34" fmla="*/ 99 w 267"/>
                    <a:gd name="T35" fmla="*/ 114 h 207"/>
                    <a:gd name="T36" fmla="*/ 99 w 267"/>
                    <a:gd name="T37" fmla="*/ 135 h 207"/>
                    <a:gd name="T38" fmla="*/ 12 w 267"/>
                    <a:gd name="T39" fmla="*/ 135 h 207"/>
                    <a:gd name="T40" fmla="*/ 12 w 267"/>
                    <a:gd name="T41" fmla="*/ 50 h 207"/>
                    <a:gd name="T42" fmla="*/ 83 w 267"/>
                    <a:gd name="T43" fmla="*/ 49 h 207"/>
                    <a:gd name="T44" fmla="*/ 129 w 267"/>
                    <a:gd name="T45" fmla="*/ 77 h 207"/>
                    <a:gd name="T46" fmla="*/ 113 w 267"/>
                    <a:gd name="T47" fmla="*/ 77 h 207"/>
                    <a:gd name="T48" fmla="*/ 144 w 267"/>
                    <a:gd name="T49" fmla="*/ 83 h 207"/>
                    <a:gd name="T50" fmla="*/ 122 w 267"/>
                    <a:gd name="T51" fmla="*/ 84 h 207"/>
                    <a:gd name="T52" fmla="*/ 121 w 267"/>
                    <a:gd name="T53" fmla="*/ 84 h 207"/>
                    <a:gd name="T54" fmla="*/ 122 w 267"/>
                    <a:gd name="T55" fmla="*/ 83 h 207"/>
                    <a:gd name="T56" fmla="*/ 134 w 267"/>
                    <a:gd name="T57" fmla="*/ 82 h 207"/>
                    <a:gd name="T58" fmla="*/ 144 w 267"/>
                    <a:gd name="T59" fmla="*/ 83 h 207"/>
                    <a:gd name="T60" fmla="*/ 106 w 267"/>
                    <a:gd name="T61" fmla="*/ 194 h 207"/>
                    <a:gd name="T62" fmla="*/ 106 w 267"/>
                    <a:gd name="T63" fmla="*/ 89 h 207"/>
                    <a:gd name="T64" fmla="*/ 159 w 267"/>
                    <a:gd name="T65" fmla="*/ 89 h 207"/>
                    <a:gd name="T66" fmla="*/ 260 w 267"/>
                    <a:gd name="T67" fmla="*/ 104 h 207"/>
                    <a:gd name="T68" fmla="*/ 166 w 267"/>
                    <a:gd name="T69" fmla="*/ 88 h 207"/>
                    <a:gd name="T70" fmla="*/ 134 w 267"/>
                    <a:gd name="T71" fmla="*/ 77 h 207"/>
                    <a:gd name="T72" fmla="*/ 127 w 267"/>
                    <a:gd name="T73" fmla="*/ 41 h 207"/>
                    <a:gd name="T74" fmla="*/ 90 w 267"/>
                    <a:gd name="T75" fmla="*/ 7 h 207"/>
                    <a:gd name="T76" fmla="*/ 260 w 267"/>
                    <a:gd name="T77" fmla="*/ 104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67" h="207">
                      <a:moveTo>
                        <a:pt x="261" y="0"/>
                      </a:moveTo>
                      <a:cubicBezTo>
                        <a:pt x="89" y="0"/>
                        <a:pt x="89" y="0"/>
                        <a:pt x="89" y="0"/>
                      </a:cubicBezTo>
                      <a:cubicBezTo>
                        <a:pt x="86" y="0"/>
                        <a:pt x="83" y="2"/>
                        <a:pt x="83" y="5"/>
                      </a:cubicBezTo>
                      <a:cubicBezTo>
                        <a:pt x="83" y="41"/>
                        <a:pt x="83" y="41"/>
                        <a:pt x="83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41"/>
                        <a:pt x="0" y="45"/>
                        <a:pt x="0" y="48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41"/>
                        <a:pt x="3" y="145"/>
                        <a:pt x="7" y="145"/>
                      </a:cubicBezTo>
                      <a:cubicBezTo>
                        <a:pt x="99" y="145"/>
                        <a:pt x="99" y="145"/>
                        <a:pt x="99" y="145"/>
                      </a:cubicBezTo>
                      <a:cubicBezTo>
                        <a:pt x="99" y="147"/>
                        <a:pt x="99" y="147"/>
                        <a:pt x="99" y="147"/>
                      </a:cubicBezTo>
                      <a:cubicBezTo>
                        <a:pt x="99" y="147"/>
                        <a:pt x="99" y="148"/>
                        <a:pt x="99" y="148"/>
                      </a:cubicBezTo>
                      <a:cubicBezTo>
                        <a:pt x="99" y="191"/>
                        <a:pt x="99" y="191"/>
                        <a:pt x="99" y="191"/>
                      </a:cubicBezTo>
                      <a:cubicBezTo>
                        <a:pt x="99" y="197"/>
                        <a:pt x="99" y="197"/>
                        <a:pt x="99" y="197"/>
                      </a:cubicBezTo>
                      <a:cubicBezTo>
                        <a:pt x="99" y="202"/>
                        <a:pt x="106" y="204"/>
                        <a:pt x="106" y="204"/>
                      </a:cubicBezTo>
                      <a:cubicBezTo>
                        <a:pt x="112" y="207"/>
                        <a:pt x="132" y="207"/>
                        <a:pt x="133" y="207"/>
                      </a:cubicBezTo>
                      <a:cubicBezTo>
                        <a:pt x="133" y="207"/>
                        <a:pt x="138" y="207"/>
                        <a:pt x="144" y="207"/>
                      </a:cubicBezTo>
                      <a:cubicBezTo>
                        <a:pt x="150" y="206"/>
                        <a:pt x="156" y="206"/>
                        <a:pt x="159" y="204"/>
                      </a:cubicBezTo>
                      <a:cubicBezTo>
                        <a:pt x="159" y="204"/>
                        <a:pt x="166" y="202"/>
                        <a:pt x="166" y="197"/>
                      </a:cubicBezTo>
                      <a:cubicBezTo>
                        <a:pt x="166" y="130"/>
                        <a:pt x="166" y="130"/>
                        <a:pt x="166" y="130"/>
                      </a:cubicBezTo>
                      <a:cubicBezTo>
                        <a:pt x="216" y="130"/>
                        <a:pt x="216" y="130"/>
                        <a:pt x="216" y="130"/>
                      </a:cubicBezTo>
                      <a:cubicBezTo>
                        <a:pt x="216" y="125"/>
                        <a:pt x="216" y="125"/>
                        <a:pt x="216" y="125"/>
                      </a:cubicBezTo>
                      <a:cubicBezTo>
                        <a:pt x="197" y="125"/>
                        <a:pt x="197" y="125"/>
                        <a:pt x="197" y="125"/>
                      </a:cubicBezTo>
                      <a:cubicBezTo>
                        <a:pt x="193" y="114"/>
                        <a:pt x="193" y="114"/>
                        <a:pt x="193" y="114"/>
                      </a:cubicBezTo>
                      <a:cubicBezTo>
                        <a:pt x="261" y="114"/>
                        <a:pt x="261" y="114"/>
                        <a:pt x="261" y="114"/>
                      </a:cubicBezTo>
                      <a:cubicBezTo>
                        <a:pt x="264" y="114"/>
                        <a:pt x="267" y="112"/>
                        <a:pt x="267" y="109"/>
                      </a:cubicBezTo>
                      <a:cubicBezTo>
                        <a:pt x="267" y="5"/>
                        <a:pt x="267" y="5"/>
                        <a:pt x="267" y="5"/>
                      </a:cubicBezTo>
                      <a:cubicBezTo>
                        <a:pt x="267" y="2"/>
                        <a:pt x="264" y="0"/>
                        <a:pt x="261" y="0"/>
                      </a:cubicBezTo>
                      <a:close/>
                      <a:moveTo>
                        <a:pt x="5" y="95"/>
                      </a:moveTo>
                      <a:cubicBezTo>
                        <a:pt x="4" y="95"/>
                        <a:pt x="3" y="94"/>
                        <a:pt x="3" y="92"/>
                      </a:cubicBezTo>
                      <a:cubicBezTo>
                        <a:pt x="3" y="91"/>
                        <a:pt x="4" y="91"/>
                        <a:pt x="5" y="91"/>
                      </a:cubicBezTo>
                      <a:cubicBezTo>
                        <a:pt x="7" y="91"/>
                        <a:pt x="8" y="91"/>
                        <a:pt x="8" y="92"/>
                      </a:cubicBezTo>
                      <a:cubicBezTo>
                        <a:pt x="8" y="94"/>
                        <a:pt x="7" y="95"/>
                        <a:pt x="5" y="95"/>
                      </a:cubicBezTo>
                      <a:close/>
                      <a:moveTo>
                        <a:pt x="99" y="88"/>
                      </a:moveTo>
                      <a:cubicBezTo>
                        <a:pt x="99" y="104"/>
                        <a:pt x="99" y="104"/>
                        <a:pt x="99" y="104"/>
                      </a:cubicBezTo>
                      <a:cubicBezTo>
                        <a:pt x="99" y="113"/>
                        <a:pt x="99" y="113"/>
                        <a:pt x="99" y="113"/>
                      </a:cubicBezTo>
                      <a:cubicBezTo>
                        <a:pt x="99" y="113"/>
                        <a:pt x="99" y="114"/>
                        <a:pt x="99" y="114"/>
                      </a:cubicBezTo>
                      <a:cubicBezTo>
                        <a:pt x="99" y="115"/>
                        <a:pt x="99" y="115"/>
                        <a:pt x="99" y="115"/>
                      </a:cubicBezTo>
                      <a:cubicBezTo>
                        <a:pt x="99" y="135"/>
                        <a:pt x="99" y="135"/>
                        <a:pt x="99" y="135"/>
                      </a:cubicBezTo>
                      <a:cubicBezTo>
                        <a:pt x="25" y="135"/>
                        <a:pt x="25" y="135"/>
                        <a:pt x="25" y="135"/>
                      </a:cubicBezTo>
                      <a:cubicBezTo>
                        <a:pt x="12" y="135"/>
                        <a:pt x="12" y="135"/>
                        <a:pt x="12" y="135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2" y="50"/>
                        <a:pt x="12" y="50"/>
                        <a:pt x="12" y="50"/>
                      </a:cubicBezTo>
                      <a:cubicBezTo>
                        <a:pt x="83" y="50"/>
                        <a:pt x="83" y="50"/>
                        <a:pt x="83" y="50"/>
                      </a:cubicBezTo>
                      <a:cubicBezTo>
                        <a:pt x="83" y="49"/>
                        <a:pt x="83" y="49"/>
                        <a:pt x="83" y="49"/>
                      </a:cubicBezTo>
                      <a:cubicBezTo>
                        <a:pt x="129" y="49"/>
                        <a:pt x="129" y="49"/>
                        <a:pt x="129" y="49"/>
                      </a:cubicBezTo>
                      <a:cubicBezTo>
                        <a:pt x="129" y="77"/>
                        <a:pt x="129" y="77"/>
                        <a:pt x="129" y="77"/>
                      </a:cubicBezTo>
                      <a:cubicBezTo>
                        <a:pt x="127" y="77"/>
                        <a:pt x="124" y="77"/>
                        <a:pt x="122" y="77"/>
                      </a:cubicBezTo>
                      <a:cubicBezTo>
                        <a:pt x="118" y="77"/>
                        <a:pt x="113" y="77"/>
                        <a:pt x="113" y="77"/>
                      </a:cubicBezTo>
                      <a:cubicBezTo>
                        <a:pt x="99" y="78"/>
                        <a:pt x="99" y="88"/>
                        <a:pt x="99" y="88"/>
                      </a:cubicBezTo>
                      <a:close/>
                      <a:moveTo>
                        <a:pt x="144" y="83"/>
                      </a:moveTo>
                      <a:cubicBezTo>
                        <a:pt x="144" y="83"/>
                        <a:pt x="145" y="83"/>
                        <a:pt x="145" y="84"/>
                      </a:cubicBezTo>
                      <a:cubicBezTo>
                        <a:pt x="122" y="84"/>
                        <a:pt x="122" y="84"/>
                        <a:pt x="122" y="84"/>
                      </a:cubicBezTo>
                      <a:cubicBezTo>
                        <a:pt x="122" y="84"/>
                        <a:pt x="122" y="84"/>
                        <a:pt x="122" y="84"/>
                      </a:cubicBezTo>
                      <a:cubicBezTo>
                        <a:pt x="121" y="84"/>
                        <a:pt x="121" y="84"/>
                        <a:pt x="121" y="84"/>
                      </a:cubicBezTo>
                      <a:cubicBezTo>
                        <a:pt x="121" y="83"/>
                        <a:pt x="122" y="83"/>
                        <a:pt x="122" y="83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22" y="82"/>
                        <a:pt x="122" y="82"/>
                        <a:pt x="122" y="82"/>
                      </a:cubicBezTo>
                      <a:cubicBezTo>
                        <a:pt x="134" y="82"/>
                        <a:pt x="134" y="82"/>
                        <a:pt x="134" y="82"/>
                      </a:cubicBezTo>
                      <a:cubicBezTo>
                        <a:pt x="134" y="83"/>
                        <a:pt x="134" y="83"/>
                        <a:pt x="134" y="83"/>
                      </a:cubicBezTo>
                      <a:cubicBezTo>
                        <a:pt x="144" y="83"/>
                        <a:pt x="144" y="83"/>
                        <a:pt x="144" y="83"/>
                      </a:cubicBezTo>
                      <a:close/>
                      <a:moveTo>
                        <a:pt x="159" y="194"/>
                      </a:moveTo>
                      <a:cubicBezTo>
                        <a:pt x="106" y="194"/>
                        <a:pt x="106" y="194"/>
                        <a:pt x="106" y="194"/>
                      </a:cubicBezTo>
                      <a:cubicBezTo>
                        <a:pt x="106" y="104"/>
                        <a:pt x="106" y="104"/>
                        <a:pt x="106" y="104"/>
                      </a:cubicBezTo>
                      <a:cubicBezTo>
                        <a:pt x="106" y="89"/>
                        <a:pt x="106" y="89"/>
                        <a:pt x="106" y="89"/>
                      </a:cubicBezTo>
                      <a:cubicBezTo>
                        <a:pt x="134" y="89"/>
                        <a:pt x="134" y="89"/>
                        <a:pt x="134" y="89"/>
                      </a:cubicBezTo>
                      <a:cubicBezTo>
                        <a:pt x="159" y="89"/>
                        <a:pt x="159" y="89"/>
                        <a:pt x="159" y="89"/>
                      </a:cubicBezTo>
                      <a:lnTo>
                        <a:pt x="159" y="194"/>
                      </a:lnTo>
                      <a:close/>
                      <a:moveTo>
                        <a:pt x="260" y="104"/>
                      </a:moveTo>
                      <a:cubicBezTo>
                        <a:pt x="166" y="104"/>
                        <a:pt x="166" y="104"/>
                        <a:pt x="166" y="104"/>
                      </a:cubicBezTo>
                      <a:cubicBezTo>
                        <a:pt x="166" y="88"/>
                        <a:pt x="166" y="88"/>
                        <a:pt x="166" y="88"/>
                      </a:cubicBezTo>
                      <a:cubicBezTo>
                        <a:pt x="166" y="88"/>
                        <a:pt x="167" y="78"/>
                        <a:pt x="152" y="77"/>
                      </a:cubicBezTo>
                      <a:cubicBezTo>
                        <a:pt x="152" y="77"/>
                        <a:pt x="139" y="77"/>
                        <a:pt x="134" y="77"/>
                      </a:cubicBezTo>
                      <a:cubicBezTo>
                        <a:pt x="134" y="48"/>
                        <a:pt x="134" y="48"/>
                        <a:pt x="134" y="48"/>
                      </a:cubicBezTo>
                      <a:cubicBezTo>
                        <a:pt x="134" y="45"/>
                        <a:pt x="130" y="41"/>
                        <a:pt x="127" y="41"/>
                      </a:cubicBezTo>
                      <a:cubicBezTo>
                        <a:pt x="90" y="41"/>
                        <a:pt x="90" y="41"/>
                        <a:pt x="90" y="41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260" y="7"/>
                        <a:pt x="260" y="7"/>
                        <a:pt x="260" y="7"/>
                      </a:cubicBezTo>
                      <a:cubicBezTo>
                        <a:pt x="260" y="104"/>
                        <a:pt x="260" y="104"/>
                        <a:pt x="260" y="10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1" name="Group 373"/>
              <p:cNvGrpSpPr/>
              <p:nvPr/>
            </p:nvGrpSpPr>
            <p:grpSpPr>
              <a:xfrm flipH="1">
                <a:off x="8626592" y="5169231"/>
                <a:ext cx="485778" cy="261042"/>
                <a:chOff x="-4035652" y="1686687"/>
                <a:chExt cx="284964" cy="153131"/>
              </a:xfrm>
              <a:grpFill/>
            </p:grpSpPr>
            <p:sp>
              <p:nvSpPr>
                <p:cNvPr id="72" name="Freeform 404"/>
                <p:cNvSpPr>
                  <a:spLocks noEditPoints="1"/>
                </p:cNvSpPr>
                <p:nvPr/>
              </p:nvSpPr>
              <p:spPr bwMode="auto">
                <a:xfrm>
                  <a:off x="-3816765" y="1790450"/>
                  <a:ext cx="49559" cy="49368"/>
                </a:xfrm>
                <a:custGeom>
                  <a:avLst/>
                  <a:gdLst>
                    <a:gd name="T0" fmla="*/ 21262 w 46"/>
                    <a:gd name="T1" fmla="*/ 0 h 46"/>
                    <a:gd name="T2" fmla="*/ 0 w 46"/>
                    <a:gd name="T3" fmla="*/ 21262 h 46"/>
                    <a:gd name="T4" fmla="*/ 21262 w 46"/>
                    <a:gd name="T5" fmla="*/ 42517 h 46"/>
                    <a:gd name="T6" fmla="*/ 42517 w 46"/>
                    <a:gd name="T7" fmla="*/ 21262 h 46"/>
                    <a:gd name="T8" fmla="*/ 21262 w 46"/>
                    <a:gd name="T9" fmla="*/ 0 h 46"/>
                    <a:gd name="T10" fmla="*/ 21262 w 46"/>
                    <a:gd name="T11" fmla="*/ 35037 h 46"/>
                    <a:gd name="T12" fmla="*/ 7569 w 46"/>
                    <a:gd name="T13" fmla="*/ 21262 h 46"/>
                    <a:gd name="T14" fmla="*/ 21262 w 46"/>
                    <a:gd name="T15" fmla="*/ 7569 h 46"/>
                    <a:gd name="T16" fmla="*/ 35037 w 46"/>
                    <a:gd name="T17" fmla="*/ 21262 h 46"/>
                    <a:gd name="T18" fmla="*/ 21262 w 46"/>
                    <a:gd name="T19" fmla="*/ 35037 h 4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46"/>
                    <a:gd name="T32" fmla="*/ 46 w 46"/>
                    <a:gd name="T33" fmla="*/ 46 h 4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46">
                      <a:moveTo>
                        <a:pt x="23" y="0"/>
                      </a:moveTo>
                      <a:cubicBezTo>
                        <a:pt x="11" y="0"/>
                        <a:pt x="0" y="10"/>
                        <a:pt x="0" y="23"/>
                      </a:cubicBezTo>
                      <a:cubicBezTo>
                        <a:pt x="0" y="36"/>
                        <a:pt x="11" y="46"/>
                        <a:pt x="23" y="46"/>
                      </a:cubicBezTo>
                      <a:cubicBezTo>
                        <a:pt x="36" y="46"/>
                        <a:pt x="46" y="36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  <a:moveTo>
                        <a:pt x="23" y="38"/>
                      </a:moveTo>
                      <a:cubicBezTo>
                        <a:pt x="15" y="38"/>
                        <a:pt x="8" y="31"/>
                        <a:pt x="8" y="23"/>
                      </a:cubicBezTo>
                      <a:cubicBezTo>
                        <a:pt x="8" y="15"/>
                        <a:pt x="15" y="8"/>
                        <a:pt x="23" y="8"/>
                      </a:cubicBezTo>
                      <a:cubicBezTo>
                        <a:pt x="31" y="8"/>
                        <a:pt x="38" y="15"/>
                        <a:pt x="38" y="23"/>
                      </a:cubicBezTo>
                      <a:cubicBezTo>
                        <a:pt x="38" y="31"/>
                        <a:pt x="31" y="38"/>
                        <a:pt x="23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Freeform 405"/>
                <p:cNvSpPr>
                  <a:spLocks noEditPoints="1"/>
                </p:cNvSpPr>
                <p:nvPr/>
              </p:nvSpPr>
              <p:spPr bwMode="auto">
                <a:xfrm>
                  <a:off x="-3998940" y="1790450"/>
                  <a:ext cx="50018" cy="49368"/>
                </a:xfrm>
                <a:custGeom>
                  <a:avLst/>
                  <a:gdLst>
                    <a:gd name="T0" fmla="*/ 23016 w 46"/>
                    <a:gd name="T1" fmla="*/ 0 h 46"/>
                    <a:gd name="T2" fmla="*/ 0 w 46"/>
                    <a:gd name="T3" fmla="*/ 21262 h 46"/>
                    <a:gd name="T4" fmla="*/ 23016 w 46"/>
                    <a:gd name="T5" fmla="*/ 42517 h 46"/>
                    <a:gd name="T6" fmla="*/ 45650 w 46"/>
                    <a:gd name="T7" fmla="*/ 21262 h 46"/>
                    <a:gd name="T8" fmla="*/ 23016 w 46"/>
                    <a:gd name="T9" fmla="*/ 0 h 46"/>
                    <a:gd name="T10" fmla="*/ 21753 w 46"/>
                    <a:gd name="T11" fmla="*/ 35037 h 46"/>
                    <a:gd name="T12" fmla="*/ 8007 w 46"/>
                    <a:gd name="T13" fmla="*/ 21262 h 46"/>
                    <a:gd name="T14" fmla="*/ 21753 w 46"/>
                    <a:gd name="T15" fmla="*/ 7569 h 46"/>
                    <a:gd name="T16" fmla="*/ 36984 w 46"/>
                    <a:gd name="T17" fmla="*/ 21262 h 46"/>
                    <a:gd name="T18" fmla="*/ 21753 w 46"/>
                    <a:gd name="T19" fmla="*/ 35037 h 4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"/>
                    <a:gd name="T31" fmla="*/ 0 h 46"/>
                    <a:gd name="T32" fmla="*/ 46 w 46"/>
                    <a:gd name="T33" fmla="*/ 46 h 4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6"/>
                        <a:pt x="10" y="46"/>
                        <a:pt x="23" y="46"/>
                      </a:cubicBezTo>
                      <a:cubicBezTo>
                        <a:pt x="35" y="46"/>
                        <a:pt x="46" y="36"/>
                        <a:pt x="46" y="23"/>
                      </a:cubicBezTo>
                      <a:cubicBezTo>
                        <a:pt x="46" y="10"/>
                        <a:pt x="35" y="0"/>
                        <a:pt x="23" y="0"/>
                      </a:cubicBezTo>
                      <a:close/>
                      <a:moveTo>
                        <a:pt x="22" y="38"/>
                      </a:moveTo>
                      <a:cubicBezTo>
                        <a:pt x="14" y="38"/>
                        <a:pt x="8" y="31"/>
                        <a:pt x="8" y="23"/>
                      </a:cubicBezTo>
                      <a:cubicBezTo>
                        <a:pt x="8" y="15"/>
                        <a:pt x="14" y="8"/>
                        <a:pt x="22" y="8"/>
                      </a:cubicBezTo>
                      <a:cubicBezTo>
                        <a:pt x="31" y="8"/>
                        <a:pt x="37" y="15"/>
                        <a:pt x="37" y="23"/>
                      </a:cubicBezTo>
                      <a:cubicBezTo>
                        <a:pt x="37" y="31"/>
                        <a:pt x="31" y="38"/>
                        <a:pt x="22" y="3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406"/>
                <p:cNvSpPr>
                  <a:spLocks noEditPoints="1"/>
                </p:cNvSpPr>
                <p:nvPr/>
              </p:nvSpPr>
              <p:spPr bwMode="auto">
                <a:xfrm>
                  <a:off x="-4035652" y="1686687"/>
                  <a:ext cx="284964" cy="125248"/>
                </a:xfrm>
                <a:custGeom>
                  <a:avLst/>
                  <a:gdLst>
                    <a:gd name="T0" fmla="*/ 106434 w 263"/>
                    <a:gd name="T1" fmla="*/ 42711 h 116"/>
                    <a:gd name="T2" fmla="*/ 104293 w 263"/>
                    <a:gd name="T3" fmla="*/ 38537 h 116"/>
                    <a:gd name="T4" fmla="*/ 144022 w 263"/>
                    <a:gd name="T5" fmla="*/ 7788 h 116"/>
                    <a:gd name="T6" fmla="*/ 171084 w 263"/>
                    <a:gd name="T7" fmla="*/ 7788 h 116"/>
                    <a:gd name="T8" fmla="*/ 168074 w 263"/>
                    <a:gd name="T9" fmla="*/ 42711 h 116"/>
                    <a:gd name="T10" fmla="*/ 107303 w 263"/>
                    <a:gd name="T11" fmla="*/ 42711 h 116"/>
                    <a:gd name="T12" fmla="*/ 106434 w 263"/>
                    <a:gd name="T13" fmla="*/ 42711 h 116"/>
                    <a:gd name="T14" fmla="*/ 181655 w 263"/>
                    <a:gd name="T15" fmla="*/ 42711 h 116"/>
                    <a:gd name="T16" fmla="*/ 180909 w 263"/>
                    <a:gd name="T17" fmla="*/ 7788 h 116"/>
                    <a:gd name="T18" fmla="*/ 189429 w 263"/>
                    <a:gd name="T19" fmla="*/ 7788 h 116"/>
                    <a:gd name="T20" fmla="*/ 217350 w 263"/>
                    <a:gd name="T21" fmla="*/ 42711 h 116"/>
                    <a:gd name="T22" fmla="*/ 181655 w 263"/>
                    <a:gd name="T23" fmla="*/ 42711 h 116"/>
                    <a:gd name="T24" fmla="*/ 205001 w 263"/>
                    <a:gd name="T25" fmla="*/ 0 h 116"/>
                    <a:gd name="T26" fmla="*/ 139161 w 263"/>
                    <a:gd name="T27" fmla="*/ 0 h 116"/>
                    <a:gd name="T28" fmla="*/ 83899 w 263"/>
                    <a:gd name="T29" fmla="*/ 43453 h 116"/>
                    <a:gd name="T30" fmla="*/ 22167 w 263"/>
                    <a:gd name="T31" fmla="*/ 90302 h 116"/>
                    <a:gd name="T32" fmla="*/ 18337 w 263"/>
                    <a:gd name="T33" fmla="*/ 112352 h 116"/>
                    <a:gd name="T34" fmla="*/ 24960 w 263"/>
                    <a:gd name="T35" fmla="*/ 112352 h 116"/>
                    <a:gd name="T36" fmla="*/ 54093 w 263"/>
                    <a:gd name="T37" fmla="*/ 86161 h 116"/>
                    <a:gd name="T38" fmla="*/ 83899 w 263"/>
                    <a:gd name="T39" fmla="*/ 112352 h 116"/>
                    <a:gd name="T40" fmla="*/ 188191 w 263"/>
                    <a:gd name="T41" fmla="*/ 112352 h 116"/>
                    <a:gd name="T42" fmla="*/ 217350 w 263"/>
                    <a:gd name="T43" fmla="*/ 86161 h 116"/>
                    <a:gd name="T44" fmla="*/ 247127 w 263"/>
                    <a:gd name="T45" fmla="*/ 112352 h 116"/>
                    <a:gd name="T46" fmla="*/ 254119 w 263"/>
                    <a:gd name="T47" fmla="*/ 112352 h 116"/>
                    <a:gd name="T48" fmla="*/ 254119 w 263"/>
                    <a:gd name="T49" fmla="*/ 98158 h 116"/>
                    <a:gd name="T50" fmla="*/ 250416 w 263"/>
                    <a:gd name="T51" fmla="*/ 98158 h 116"/>
                    <a:gd name="T52" fmla="*/ 250416 w 263"/>
                    <a:gd name="T53" fmla="*/ 51240 h 116"/>
                    <a:gd name="T54" fmla="*/ 233635 w 263"/>
                    <a:gd name="T55" fmla="*/ 15656 h 116"/>
                    <a:gd name="T56" fmla="*/ 237793 w 263"/>
                    <a:gd name="T57" fmla="*/ 10584 h 116"/>
                    <a:gd name="T58" fmla="*/ 226353 w 263"/>
                    <a:gd name="T59" fmla="*/ 3678 h 116"/>
                    <a:gd name="T60" fmla="*/ 221286 w 263"/>
                    <a:gd name="T61" fmla="*/ 4849 h 116"/>
                    <a:gd name="T62" fmla="*/ 205001 w 263"/>
                    <a:gd name="T63" fmla="*/ 0 h 11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263"/>
                    <a:gd name="T97" fmla="*/ 0 h 116"/>
                    <a:gd name="T98" fmla="*/ 263 w 263"/>
                    <a:gd name="T99" fmla="*/ 116 h 11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263" h="116">
                      <a:moveTo>
                        <a:pt x="110" y="44"/>
                      </a:moveTo>
                      <a:cubicBezTo>
                        <a:pt x="109" y="44"/>
                        <a:pt x="108" y="44"/>
                        <a:pt x="108" y="40"/>
                      </a:cubicBezTo>
                      <a:cubicBezTo>
                        <a:pt x="108" y="30"/>
                        <a:pt x="136" y="8"/>
                        <a:pt x="149" y="8"/>
                      </a:cubicBezTo>
                      <a:cubicBezTo>
                        <a:pt x="177" y="8"/>
                        <a:pt x="177" y="8"/>
                        <a:pt x="177" y="8"/>
                      </a:cubicBezTo>
                      <a:cubicBezTo>
                        <a:pt x="174" y="44"/>
                        <a:pt x="174" y="44"/>
                        <a:pt x="174" y="44"/>
                      </a:cubicBezTo>
                      <a:cubicBezTo>
                        <a:pt x="143" y="44"/>
                        <a:pt x="111" y="44"/>
                        <a:pt x="111" y="44"/>
                      </a:cubicBezTo>
                      <a:cubicBezTo>
                        <a:pt x="111" y="44"/>
                        <a:pt x="110" y="44"/>
                        <a:pt x="110" y="44"/>
                      </a:cubicBezTo>
                      <a:moveTo>
                        <a:pt x="188" y="44"/>
                      </a:moveTo>
                      <a:cubicBezTo>
                        <a:pt x="187" y="8"/>
                        <a:pt x="187" y="8"/>
                        <a:pt x="187" y="8"/>
                      </a:cubicBezTo>
                      <a:cubicBezTo>
                        <a:pt x="196" y="8"/>
                        <a:pt x="196" y="8"/>
                        <a:pt x="196" y="8"/>
                      </a:cubicBezTo>
                      <a:cubicBezTo>
                        <a:pt x="231" y="8"/>
                        <a:pt x="249" y="44"/>
                        <a:pt x="225" y="44"/>
                      </a:cubicBezTo>
                      <a:cubicBezTo>
                        <a:pt x="188" y="44"/>
                        <a:pt x="188" y="44"/>
                        <a:pt x="188" y="44"/>
                      </a:cubicBezTo>
                      <a:moveTo>
                        <a:pt x="212" y="0"/>
                      </a:moveTo>
                      <a:cubicBezTo>
                        <a:pt x="144" y="0"/>
                        <a:pt x="144" y="0"/>
                        <a:pt x="144" y="0"/>
                      </a:cubicBezTo>
                      <a:cubicBezTo>
                        <a:pt x="138" y="0"/>
                        <a:pt x="113" y="12"/>
                        <a:pt x="87" y="45"/>
                      </a:cubicBezTo>
                      <a:cubicBezTo>
                        <a:pt x="76" y="45"/>
                        <a:pt x="23" y="67"/>
                        <a:pt x="23" y="93"/>
                      </a:cubicBezTo>
                      <a:cubicBezTo>
                        <a:pt x="0" y="93"/>
                        <a:pt x="19" y="116"/>
                        <a:pt x="19" y="116"/>
                      </a:cubicBezTo>
                      <a:cubicBezTo>
                        <a:pt x="26" y="116"/>
                        <a:pt x="26" y="116"/>
                        <a:pt x="26" y="116"/>
                      </a:cubicBezTo>
                      <a:cubicBezTo>
                        <a:pt x="27" y="101"/>
                        <a:pt x="41" y="89"/>
                        <a:pt x="56" y="89"/>
                      </a:cubicBezTo>
                      <a:cubicBezTo>
                        <a:pt x="72" y="89"/>
                        <a:pt x="86" y="101"/>
                        <a:pt x="87" y="116"/>
                      </a:cubicBezTo>
                      <a:cubicBezTo>
                        <a:pt x="195" y="116"/>
                        <a:pt x="195" y="116"/>
                        <a:pt x="195" y="116"/>
                      </a:cubicBezTo>
                      <a:cubicBezTo>
                        <a:pt x="196" y="101"/>
                        <a:pt x="209" y="89"/>
                        <a:pt x="225" y="89"/>
                      </a:cubicBezTo>
                      <a:cubicBezTo>
                        <a:pt x="241" y="89"/>
                        <a:pt x="254" y="101"/>
                        <a:pt x="256" y="116"/>
                      </a:cubicBezTo>
                      <a:cubicBezTo>
                        <a:pt x="263" y="116"/>
                        <a:pt x="263" y="116"/>
                        <a:pt x="263" y="116"/>
                      </a:cubicBezTo>
                      <a:cubicBezTo>
                        <a:pt x="263" y="101"/>
                        <a:pt x="263" y="101"/>
                        <a:pt x="263" y="101"/>
                      </a:cubicBezTo>
                      <a:cubicBezTo>
                        <a:pt x="259" y="101"/>
                        <a:pt x="259" y="101"/>
                        <a:pt x="259" y="101"/>
                      </a:cubicBezTo>
                      <a:cubicBezTo>
                        <a:pt x="259" y="53"/>
                        <a:pt x="259" y="53"/>
                        <a:pt x="259" y="53"/>
                      </a:cubicBezTo>
                      <a:cubicBezTo>
                        <a:pt x="255" y="42"/>
                        <a:pt x="250" y="27"/>
                        <a:pt x="242" y="16"/>
                      </a:cubicBezTo>
                      <a:cubicBezTo>
                        <a:pt x="244" y="15"/>
                        <a:pt x="246" y="13"/>
                        <a:pt x="246" y="11"/>
                      </a:cubicBezTo>
                      <a:cubicBezTo>
                        <a:pt x="246" y="7"/>
                        <a:pt x="241" y="4"/>
                        <a:pt x="234" y="4"/>
                      </a:cubicBezTo>
                      <a:cubicBezTo>
                        <a:pt x="232" y="4"/>
                        <a:pt x="230" y="4"/>
                        <a:pt x="229" y="5"/>
                      </a:cubicBezTo>
                      <a:cubicBezTo>
                        <a:pt x="224" y="2"/>
                        <a:pt x="219" y="0"/>
                        <a:pt x="21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2" name="Group 354"/>
            <p:cNvGrpSpPr/>
            <p:nvPr/>
          </p:nvGrpSpPr>
          <p:grpSpPr>
            <a:xfrm>
              <a:off x="8997566" y="2841759"/>
              <a:ext cx="309769" cy="365751"/>
              <a:chOff x="521161" y="-718550"/>
              <a:chExt cx="203966" cy="240826"/>
            </a:xfrm>
            <a:grpFill/>
          </p:grpSpPr>
          <p:sp>
            <p:nvSpPr>
              <p:cNvPr id="63" name="Freeform 14"/>
              <p:cNvSpPr>
                <a:spLocks noEditPoints="1"/>
              </p:cNvSpPr>
              <p:nvPr/>
            </p:nvSpPr>
            <p:spPr bwMode="auto">
              <a:xfrm>
                <a:off x="678845" y="-583393"/>
                <a:ext cx="46282" cy="46691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24" y="48"/>
                  </a:cxn>
                  <a:cxn ang="0">
                    <a:pos x="24" y="48"/>
                  </a:cxn>
                  <a:cxn ang="0">
                    <a:pos x="0" y="24"/>
                  </a:cxn>
                  <a:cxn ang="0">
                    <a:pos x="12" y="24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36" y="24"/>
                  </a:cxn>
                  <a:cxn ang="0">
                    <a:pos x="36" y="24"/>
                  </a:cxn>
                  <a:cxn ang="0">
                    <a:pos x="24" y="12"/>
                  </a:cxn>
                  <a:cxn ang="0">
                    <a:pos x="24" y="12"/>
                  </a:cxn>
                  <a:cxn ang="0">
                    <a:pos x="12" y="24"/>
                  </a:cxn>
                </a:cxnLst>
                <a:rect l="0" t="0" r="r" b="b"/>
                <a:pathLst>
                  <a:path w="48" h="48">
                    <a:moveTo>
                      <a:pt x="0" y="24"/>
                    </a:moveTo>
                    <a:cubicBezTo>
                      <a:pt x="0" y="11"/>
                      <a:pt x="10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1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10" y="48"/>
                      <a:pt x="0" y="37"/>
                      <a:pt x="0" y="24"/>
                    </a:cubicBezTo>
                    <a:close/>
                    <a:moveTo>
                      <a:pt x="12" y="24"/>
                    </a:moveTo>
                    <a:cubicBezTo>
                      <a:pt x="12" y="31"/>
                      <a:pt x="17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31" y="36"/>
                      <a:pt x="36" y="31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17" y="12"/>
                      <a:pt x="12" y="17"/>
                      <a:pt x="12" y="2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Freeform 15"/>
              <p:cNvSpPr>
                <a:spLocks/>
              </p:cNvSpPr>
              <p:nvPr/>
            </p:nvSpPr>
            <p:spPr bwMode="auto">
              <a:xfrm>
                <a:off x="522799" y="-619025"/>
                <a:ext cx="164647" cy="141301"/>
              </a:xfrm>
              <a:custGeom>
                <a:avLst/>
                <a:gdLst/>
                <a:ahLst/>
                <a:cxnLst>
                  <a:cxn ang="0">
                    <a:pos x="59" y="146"/>
                  </a:cxn>
                  <a:cxn ang="0">
                    <a:pos x="19" y="131"/>
                  </a:cxn>
                  <a:cxn ang="0">
                    <a:pos x="19" y="131"/>
                  </a:cxn>
                  <a:cxn ang="0">
                    <a:pos x="0" y="91"/>
                  </a:cxn>
                  <a:cxn ang="0">
                    <a:pos x="0" y="91"/>
                  </a:cxn>
                  <a:cxn ang="0">
                    <a:pos x="1" y="85"/>
                  </a:cxn>
                  <a:cxn ang="0">
                    <a:pos x="1" y="85"/>
                  </a:cxn>
                  <a:cxn ang="0">
                    <a:pos x="21" y="42"/>
                  </a:cxn>
                  <a:cxn ang="0">
                    <a:pos x="21" y="42"/>
                  </a:cxn>
                  <a:cxn ang="0">
                    <a:pos x="51" y="30"/>
                  </a:cxn>
                  <a:cxn ang="0">
                    <a:pos x="51" y="30"/>
                  </a:cxn>
                  <a:cxn ang="0">
                    <a:pos x="62" y="28"/>
                  </a:cxn>
                  <a:cxn ang="0">
                    <a:pos x="62" y="28"/>
                  </a:cxn>
                  <a:cxn ang="0">
                    <a:pos x="69" y="21"/>
                  </a:cxn>
                  <a:cxn ang="0">
                    <a:pos x="69" y="21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89" y="1"/>
                  </a:cxn>
                  <a:cxn ang="0">
                    <a:pos x="83" y="28"/>
                  </a:cxn>
                  <a:cxn ang="0">
                    <a:pos x="83" y="28"/>
                  </a:cxn>
                  <a:cxn ang="0">
                    <a:pos x="72" y="41"/>
                  </a:cxn>
                  <a:cxn ang="0">
                    <a:pos x="72" y="41"/>
                  </a:cxn>
                  <a:cxn ang="0">
                    <a:pos x="64" y="44"/>
                  </a:cxn>
                  <a:cxn ang="0">
                    <a:pos x="64" y="44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40" y="49"/>
                  </a:cxn>
                  <a:cxn ang="0">
                    <a:pos x="40" y="49"/>
                  </a:cxn>
                  <a:cxn ang="0">
                    <a:pos x="17" y="87"/>
                  </a:cxn>
                  <a:cxn ang="0">
                    <a:pos x="17" y="87"/>
                  </a:cxn>
                  <a:cxn ang="0">
                    <a:pos x="16" y="91"/>
                  </a:cxn>
                  <a:cxn ang="0">
                    <a:pos x="16" y="91"/>
                  </a:cxn>
                  <a:cxn ang="0">
                    <a:pos x="30" y="119"/>
                  </a:cxn>
                  <a:cxn ang="0">
                    <a:pos x="30" y="119"/>
                  </a:cxn>
                  <a:cxn ang="0">
                    <a:pos x="59" y="130"/>
                  </a:cxn>
                  <a:cxn ang="0">
                    <a:pos x="59" y="130"/>
                  </a:cxn>
                  <a:cxn ang="0">
                    <a:pos x="97" y="97"/>
                  </a:cxn>
                  <a:cxn ang="0">
                    <a:pos x="97" y="97"/>
                  </a:cxn>
                  <a:cxn ang="0">
                    <a:pos x="119" y="55"/>
                  </a:cxn>
                  <a:cxn ang="0">
                    <a:pos x="119" y="55"/>
                  </a:cxn>
                  <a:cxn ang="0">
                    <a:pos x="149" y="45"/>
                  </a:cxn>
                  <a:cxn ang="0">
                    <a:pos x="149" y="45"/>
                  </a:cxn>
                  <a:cxn ang="0">
                    <a:pos x="170" y="49"/>
                  </a:cxn>
                  <a:cxn ang="0">
                    <a:pos x="170" y="49"/>
                  </a:cxn>
                  <a:cxn ang="0">
                    <a:pos x="170" y="49"/>
                  </a:cxn>
                  <a:cxn ang="0">
                    <a:pos x="164" y="64"/>
                  </a:cxn>
                  <a:cxn ang="0">
                    <a:pos x="163" y="63"/>
                  </a:cxn>
                  <a:cxn ang="0">
                    <a:pos x="163" y="63"/>
                  </a:cxn>
                  <a:cxn ang="0">
                    <a:pos x="160" y="62"/>
                  </a:cxn>
                  <a:cxn ang="0">
                    <a:pos x="160" y="62"/>
                  </a:cxn>
                  <a:cxn ang="0">
                    <a:pos x="149" y="61"/>
                  </a:cxn>
                  <a:cxn ang="0">
                    <a:pos x="149" y="61"/>
                  </a:cxn>
                  <a:cxn ang="0">
                    <a:pos x="129" y="68"/>
                  </a:cxn>
                  <a:cxn ang="0">
                    <a:pos x="129" y="68"/>
                  </a:cxn>
                  <a:cxn ang="0">
                    <a:pos x="113" y="100"/>
                  </a:cxn>
                  <a:cxn ang="0">
                    <a:pos x="113" y="100"/>
                  </a:cxn>
                  <a:cxn ang="0">
                    <a:pos x="60" y="146"/>
                  </a:cxn>
                  <a:cxn ang="0">
                    <a:pos x="60" y="146"/>
                  </a:cxn>
                  <a:cxn ang="0">
                    <a:pos x="59" y="146"/>
                  </a:cxn>
                </a:cxnLst>
                <a:rect l="0" t="0" r="r" b="b"/>
                <a:pathLst>
                  <a:path w="170" h="146">
                    <a:moveTo>
                      <a:pt x="59" y="146"/>
                    </a:moveTo>
                    <a:cubicBezTo>
                      <a:pt x="45" y="146"/>
                      <a:pt x="30" y="141"/>
                      <a:pt x="19" y="131"/>
                    </a:cubicBezTo>
                    <a:cubicBezTo>
                      <a:pt x="19" y="131"/>
                      <a:pt x="19" y="131"/>
                      <a:pt x="19" y="131"/>
                    </a:cubicBezTo>
                    <a:cubicBezTo>
                      <a:pt x="8" y="122"/>
                      <a:pt x="0" y="108"/>
                      <a:pt x="0" y="91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89"/>
                      <a:pt x="1" y="87"/>
                      <a:pt x="1" y="85"/>
                    </a:cubicBezTo>
                    <a:cubicBezTo>
                      <a:pt x="1" y="85"/>
                      <a:pt x="1" y="85"/>
                      <a:pt x="1" y="85"/>
                    </a:cubicBezTo>
                    <a:cubicBezTo>
                      <a:pt x="3" y="64"/>
                      <a:pt x="10" y="50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31" y="33"/>
                      <a:pt x="43" y="31"/>
                      <a:pt x="51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6" y="29"/>
                      <a:pt x="61" y="28"/>
                      <a:pt x="62" y="28"/>
                    </a:cubicBezTo>
                    <a:cubicBezTo>
                      <a:pt x="62" y="28"/>
                      <a:pt x="62" y="28"/>
                      <a:pt x="62" y="28"/>
                    </a:cubicBezTo>
                    <a:cubicBezTo>
                      <a:pt x="65" y="25"/>
                      <a:pt x="67" y="24"/>
                      <a:pt x="69" y="21"/>
                    </a:cubicBezTo>
                    <a:cubicBezTo>
                      <a:pt x="69" y="21"/>
                      <a:pt x="69" y="21"/>
                      <a:pt x="69" y="21"/>
                    </a:cubicBezTo>
                    <a:cubicBezTo>
                      <a:pt x="71" y="17"/>
                      <a:pt x="73" y="12"/>
                      <a:pt x="73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89" y="1"/>
                      <a:pt x="89" y="1"/>
                      <a:pt x="89" y="1"/>
                    </a:cubicBezTo>
                    <a:cubicBezTo>
                      <a:pt x="89" y="14"/>
                      <a:pt x="87" y="22"/>
                      <a:pt x="83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79" y="35"/>
                      <a:pt x="75" y="38"/>
                      <a:pt x="72" y="41"/>
                    </a:cubicBezTo>
                    <a:cubicBezTo>
                      <a:pt x="72" y="41"/>
                      <a:pt x="72" y="41"/>
                      <a:pt x="72" y="41"/>
                    </a:cubicBezTo>
                    <a:cubicBezTo>
                      <a:pt x="69" y="43"/>
                      <a:pt x="66" y="43"/>
                      <a:pt x="64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2" y="44"/>
                      <a:pt x="59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1" y="46"/>
                      <a:pt x="45" y="47"/>
                      <a:pt x="40" y="49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29" y="54"/>
                      <a:pt x="19" y="61"/>
                      <a:pt x="17" y="87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8"/>
                      <a:pt x="16" y="89"/>
                      <a:pt x="16" y="91"/>
                    </a:cubicBezTo>
                    <a:cubicBezTo>
                      <a:pt x="16" y="91"/>
                      <a:pt x="16" y="91"/>
                      <a:pt x="16" y="91"/>
                    </a:cubicBezTo>
                    <a:cubicBezTo>
                      <a:pt x="16" y="103"/>
                      <a:pt x="22" y="112"/>
                      <a:pt x="30" y="119"/>
                    </a:cubicBezTo>
                    <a:cubicBezTo>
                      <a:pt x="30" y="119"/>
                      <a:pt x="30" y="119"/>
                      <a:pt x="30" y="119"/>
                    </a:cubicBezTo>
                    <a:cubicBezTo>
                      <a:pt x="38" y="126"/>
                      <a:pt x="49" y="130"/>
                      <a:pt x="59" y="130"/>
                    </a:cubicBezTo>
                    <a:cubicBezTo>
                      <a:pt x="59" y="130"/>
                      <a:pt x="59" y="130"/>
                      <a:pt x="59" y="130"/>
                    </a:cubicBezTo>
                    <a:cubicBezTo>
                      <a:pt x="77" y="129"/>
                      <a:pt x="92" y="121"/>
                      <a:pt x="97" y="97"/>
                    </a:cubicBezTo>
                    <a:cubicBezTo>
                      <a:pt x="97" y="97"/>
                      <a:pt x="97" y="97"/>
                      <a:pt x="97" y="97"/>
                    </a:cubicBezTo>
                    <a:cubicBezTo>
                      <a:pt x="101" y="77"/>
                      <a:pt x="109" y="63"/>
                      <a:pt x="119" y="55"/>
                    </a:cubicBezTo>
                    <a:cubicBezTo>
                      <a:pt x="119" y="55"/>
                      <a:pt x="119" y="55"/>
                      <a:pt x="119" y="55"/>
                    </a:cubicBezTo>
                    <a:cubicBezTo>
                      <a:pt x="129" y="47"/>
                      <a:pt x="140" y="45"/>
                      <a:pt x="149" y="45"/>
                    </a:cubicBezTo>
                    <a:cubicBezTo>
                      <a:pt x="149" y="45"/>
                      <a:pt x="149" y="45"/>
                      <a:pt x="149" y="45"/>
                    </a:cubicBezTo>
                    <a:cubicBezTo>
                      <a:pt x="161" y="45"/>
                      <a:pt x="169" y="49"/>
                      <a:pt x="170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70" y="49"/>
                      <a:pt x="170" y="49"/>
                      <a:pt x="170" y="49"/>
                    </a:cubicBezTo>
                    <a:cubicBezTo>
                      <a:pt x="164" y="64"/>
                      <a:pt x="164" y="64"/>
                      <a:pt x="164" y="64"/>
                    </a:cubicBezTo>
                    <a:cubicBezTo>
                      <a:pt x="164" y="64"/>
                      <a:pt x="163" y="64"/>
                      <a:pt x="163" y="63"/>
                    </a:cubicBezTo>
                    <a:cubicBezTo>
                      <a:pt x="163" y="63"/>
                      <a:pt x="163" y="63"/>
                      <a:pt x="163" y="63"/>
                    </a:cubicBezTo>
                    <a:cubicBezTo>
                      <a:pt x="162" y="63"/>
                      <a:pt x="161" y="63"/>
                      <a:pt x="160" y="62"/>
                    </a:cubicBezTo>
                    <a:cubicBezTo>
                      <a:pt x="160" y="62"/>
                      <a:pt x="160" y="62"/>
                      <a:pt x="160" y="62"/>
                    </a:cubicBezTo>
                    <a:cubicBezTo>
                      <a:pt x="157" y="62"/>
                      <a:pt x="153" y="61"/>
                      <a:pt x="149" y="61"/>
                    </a:cubicBezTo>
                    <a:cubicBezTo>
                      <a:pt x="149" y="61"/>
                      <a:pt x="149" y="61"/>
                      <a:pt x="149" y="61"/>
                    </a:cubicBezTo>
                    <a:cubicBezTo>
                      <a:pt x="143" y="61"/>
                      <a:pt x="136" y="63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3" y="73"/>
                      <a:pt x="116" y="82"/>
                      <a:pt x="113" y="100"/>
                    </a:cubicBezTo>
                    <a:cubicBezTo>
                      <a:pt x="113" y="100"/>
                      <a:pt x="113" y="100"/>
                      <a:pt x="113" y="100"/>
                    </a:cubicBezTo>
                    <a:cubicBezTo>
                      <a:pt x="107" y="131"/>
                      <a:pt x="83" y="146"/>
                      <a:pt x="60" y="146"/>
                    </a:cubicBezTo>
                    <a:cubicBezTo>
                      <a:pt x="60" y="146"/>
                      <a:pt x="60" y="146"/>
                      <a:pt x="60" y="146"/>
                    </a:cubicBezTo>
                    <a:cubicBezTo>
                      <a:pt x="60" y="146"/>
                      <a:pt x="59" y="146"/>
                      <a:pt x="59" y="14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521161" y="-710768"/>
                <a:ext cx="162599" cy="98296"/>
              </a:xfrm>
              <a:custGeom>
                <a:avLst/>
                <a:gdLst/>
                <a:ahLst/>
                <a:cxnLst>
                  <a:cxn ang="0">
                    <a:pos x="83" y="102"/>
                  </a:cxn>
                  <a:cxn ang="0">
                    <a:pos x="83" y="102"/>
                  </a:cxn>
                  <a:cxn ang="0">
                    <a:pos x="83" y="102"/>
                  </a:cxn>
                  <a:cxn ang="0">
                    <a:pos x="14" y="69"/>
                  </a:cxn>
                  <a:cxn ang="0">
                    <a:pos x="14" y="69"/>
                  </a:cxn>
                  <a:cxn ang="0">
                    <a:pos x="0" y="17"/>
                  </a:cxn>
                  <a:cxn ang="0">
                    <a:pos x="0" y="17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7" y="3"/>
                  </a:cxn>
                  <a:cxn ang="0">
                    <a:pos x="17" y="7"/>
                  </a:cxn>
                  <a:cxn ang="0">
                    <a:pos x="17" y="7"/>
                  </a:cxn>
                  <a:cxn ang="0">
                    <a:pos x="16" y="17"/>
                  </a:cxn>
                  <a:cxn ang="0">
                    <a:pos x="16" y="17"/>
                  </a:cxn>
                  <a:cxn ang="0">
                    <a:pos x="28" y="60"/>
                  </a:cxn>
                  <a:cxn ang="0">
                    <a:pos x="28" y="60"/>
                  </a:cxn>
                  <a:cxn ang="0">
                    <a:pos x="83" y="86"/>
                  </a:cxn>
                  <a:cxn ang="0">
                    <a:pos x="83" y="86"/>
                  </a:cxn>
                  <a:cxn ang="0">
                    <a:pos x="83" y="86"/>
                  </a:cxn>
                  <a:cxn ang="0">
                    <a:pos x="83" y="86"/>
                  </a:cxn>
                  <a:cxn ang="0">
                    <a:pos x="141" y="57"/>
                  </a:cxn>
                  <a:cxn ang="0">
                    <a:pos x="141" y="57"/>
                  </a:cxn>
                  <a:cxn ang="0">
                    <a:pos x="152" y="11"/>
                  </a:cxn>
                  <a:cxn ang="0">
                    <a:pos x="152" y="11"/>
                  </a:cxn>
                  <a:cxn ang="0">
                    <a:pos x="152" y="4"/>
                  </a:cxn>
                  <a:cxn ang="0">
                    <a:pos x="152" y="4"/>
                  </a:cxn>
                  <a:cxn ang="0">
                    <a:pos x="152" y="2"/>
                  </a:cxn>
                  <a:cxn ang="0">
                    <a:pos x="152" y="2"/>
                  </a:cxn>
                  <a:cxn ang="0">
                    <a:pos x="168" y="0"/>
                  </a:cxn>
                  <a:cxn ang="0">
                    <a:pos x="168" y="11"/>
                  </a:cxn>
                  <a:cxn ang="0">
                    <a:pos x="168" y="11"/>
                  </a:cxn>
                  <a:cxn ang="0">
                    <a:pos x="155" y="65"/>
                  </a:cxn>
                  <a:cxn ang="0">
                    <a:pos x="155" y="65"/>
                  </a:cxn>
                  <a:cxn ang="0">
                    <a:pos x="84" y="102"/>
                  </a:cxn>
                  <a:cxn ang="0">
                    <a:pos x="84" y="102"/>
                  </a:cxn>
                  <a:cxn ang="0">
                    <a:pos x="83" y="102"/>
                  </a:cxn>
                </a:cxnLst>
                <a:rect l="0" t="0" r="r" b="b"/>
                <a:pathLst>
                  <a:path w="168" h="102">
                    <a:moveTo>
                      <a:pt x="83" y="102"/>
                    </a:moveTo>
                    <a:cubicBezTo>
                      <a:pt x="83" y="102"/>
                      <a:pt x="83" y="102"/>
                      <a:pt x="83" y="102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48" y="102"/>
                      <a:pt x="26" y="87"/>
                      <a:pt x="14" y="69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2" y="51"/>
                      <a:pt x="0" y="30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7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4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9"/>
                      <a:pt x="16" y="12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29"/>
                      <a:pt x="18" y="46"/>
                      <a:pt x="28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37" y="74"/>
                      <a:pt x="52" y="85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83" y="86"/>
                      <a:pt x="83" y="86"/>
                      <a:pt x="83" y="86"/>
                    </a:cubicBezTo>
                    <a:cubicBezTo>
                      <a:pt x="116" y="85"/>
                      <a:pt x="131" y="73"/>
                      <a:pt x="141" y="57"/>
                    </a:cubicBezTo>
                    <a:cubicBezTo>
                      <a:pt x="141" y="57"/>
                      <a:pt x="141" y="57"/>
                      <a:pt x="141" y="57"/>
                    </a:cubicBezTo>
                    <a:cubicBezTo>
                      <a:pt x="150" y="42"/>
                      <a:pt x="152" y="22"/>
                      <a:pt x="152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2" y="8"/>
                      <a:pt x="152" y="6"/>
                      <a:pt x="152" y="4"/>
                    </a:cubicBezTo>
                    <a:cubicBezTo>
                      <a:pt x="152" y="4"/>
                      <a:pt x="152" y="4"/>
                      <a:pt x="152" y="4"/>
                    </a:cubicBezTo>
                    <a:cubicBezTo>
                      <a:pt x="152" y="3"/>
                      <a:pt x="152" y="2"/>
                      <a:pt x="152" y="2"/>
                    </a:cubicBezTo>
                    <a:cubicBezTo>
                      <a:pt x="152" y="2"/>
                      <a:pt x="152" y="2"/>
                      <a:pt x="152" y="2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5"/>
                      <a:pt x="168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68" y="24"/>
                      <a:pt x="166" y="46"/>
                      <a:pt x="155" y="65"/>
                    </a:cubicBezTo>
                    <a:cubicBezTo>
                      <a:pt x="155" y="65"/>
                      <a:pt x="155" y="65"/>
                      <a:pt x="155" y="65"/>
                    </a:cubicBezTo>
                    <a:cubicBezTo>
                      <a:pt x="143" y="85"/>
                      <a:pt x="121" y="102"/>
                      <a:pt x="84" y="102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84" y="102"/>
                      <a:pt x="83" y="102"/>
                      <a:pt x="83" y="1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Freeform 17"/>
              <p:cNvSpPr>
                <a:spLocks/>
              </p:cNvSpPr>
              <p:nvPr/>
            </p:nvSpPr>
            <p:spPr bwMode="auto">
              <a:xfrm>
                <a:off x="521980" y="-718550"/>
                <a:ext cx="34814" cy="20069"/>
              </a:xfrm>
              <a:custGeom>
                <a:avLst/>
                <a:gdLst/>
                <a:ahLst/>
                <a:cxnLst>
                  <a:cxn ang="0">
                    <a:pos x="28" y="37"/>
                  </a:cxn>
                  <a:cxn ang="0">
                    <a:pos x="50" y="37"/>
                  </a:cxn>
                  <a:cxn ang="0">
                    <a:pos x="50" y="49"/>
                  </a:cxn>
                  <a:cxn ang="0">
                    <a:pos x="85" y="49"/>
                  </a:cxn>
                  <a:cxn ang="0">
                    <a:pos x="85" y="0"/>
                  </a:cxn>
                  <a:cxn ang="0">
                    <a:pos x="45" y="0"/>
                  </a:cxn>
                  <a:cxn ang="0">
                    <a:pos x="45" y="11"/>
                  </a:cxn>
                  <a:cxn ang="0">
                    <a:pos x="7" y="11"/>
                  </a:cxn>
                  <a:cxn ang="0">
                    <a:pos x="0" y="21"/>
                  </a:cxn>
                  <a:cxn ang="0">
                    <a:pos x="28" y="37"/>
                  </a:cxn>
                </a:cxnLst>
                <a:rect l="0" t="0" r="r" b="b"/>
                <a:pathLst>
                  <a:path w="85" h="49">
                    <a:moveTo>
                      <a:pt x="28" y="37"/>
                    </a:moveTo>
                    <a:lnTo>
                      <a:pt x="50" y="37"/>
                    </a:lnTo>
                    <a:lnTo>
                      <a:pt x="50" y="49"/>
                    </a:lnTo>
                    <a:lnTo>
                      <a:pt x="85" y="49"/>
                    </a:lnTo>
                    <a:lnTo>
                      <a:pt x="85" y="0"/>
                    </a:lnTo>
                    <a:lnTo>
                      <a:pt x="45" y="0"/>
                    </a:lnTo>
                    <a:lnTo>
                      <a:pt x="45" y="11"/>
                    </a:lnTo>
                    <a:lnTo>
                      <a:pt x="7" y="11"/>
                    </a:lnTo>
                    <a:lnTo>
                      <a:pt x="0" y="21"/>
                    </a:lnTo>
                    <a:lnTo>
                      <a:pt x="28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18"/>
              <p:cNvSpPr>
                <a:spLocks/>
              </p:cNvSpPr>
              <p:nvPr/>
            </p:nvSpPr>
            <p:spPr bwMode="auto">
              <a:xfrm>
                <a:off x="648947" y="-718550"/>
                <a:ext cx="34814" cy="20069"/>
              </a:xfrm>
              <a:custGeom>
                <a:avLst/>
                <a:gdLst/>
                <a:ahLst/>
                <a:cxnLst>
                  <a:cxn ang="0">
                    <a:pos x="56" y="37"/>
                  </a:cxn>
                  <a:cxn ang="0">
                    <a:pos x="35" y="37"/>
                  </a:cxn>
                  <a:cxn ang="0">
                    <a:pos x="35" y="49"/>
                  </a:cxn>
                  <a:cxn ang="0">
                    <a:pos x="0" y="49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40" y="11"/>
                  </a:cxn>
                  <a:cxn ang="0">
                    <a:pos x="80" y="11"/>
                  </a:cxn>
                  <a:cxn ang="0">
                    <a:pos x="85" y="21"/>
                  </a:cxn>
                  <a:cxn ang="0">
                    <a:pos x="56" y="37"/>
                  </a:cxn>
                </a:cxnLst>
                <a:rect l="0" t="0" r="r" b="b"/>
                <a:pathLst>
                  <a:path w="85" h="49">
                    <a:moveTo>
                      <a:pt x="56" y="37"/>
                    </a:moveTo>
                    <a:lnTo>
                      <a:pt x="35" y="37"/>
                    </a:lnTo>
                    <a:lnTo>
                      <a:pt x="35" y="49"/>
                    </a:lnTo>
                    <a:lnTo>
                      <a:pt x="0" y="49"/>
                    </a:lnTo>
                    <a:lnTo>
                      <a:pt x="0" y="0"/>
                    </a:lnTo>
                    <a:lnTo>
                      <a:pt x="40" y="0"/>
                    </a:lnTo>
                    <a:lnTo>
                      <a:pt x="40" y="11"/>
                    </a:lnTo>
                    <a:lnTo>
                      <a:pt x="80" y="11"/>
                    </a:lnTo>
                    <a:lnTo>
                      <a:pt x="85" y="21"/>
                    </a:lnTo>
                    <a:lnTo>
                      <a:pt x="56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3" name="Freeform 31"/>
            <p:cNvSpPr>
              <a:spLocks noEditPoints="1"/>
            </p:cNvSpPr>
            <p:nvPr/>
          </p:nvSpPr>
          <p:spPr bwMode="auto">
            <a:xfrm>
              <a:off x="8645642" y="3752751"/>
              <a:ext cx="302107" cy="197496"/>
            </a:xfrm>
            <a:custGeom>
              <a:avLst/>
              <a:gdLst/>
              <a:ahLst/>
              <a:cxnLst>
                <a:cxn ang="0">
                  <a:pos x="1629" y="650"/>
                </a:cxn>
                <a:cxn ang="0">
                  <a:pos x="1325" y="0"/>
                </a:cxn>
                <a:cxn ang="0">
                  <a:pos x="866" y="47"/>
                </a:cxn>
                <a:cxn ang="0">
                  <a:pos x="406" y="0"/>
                </a:cxn>
                <a:cxn ang="0">
                  <a:pos x="103" y="650"/>
                </a:cxn>
                <a:cxn ang="0">
                  <a:pos x="93" y="1085"/>
                </a:cxn>
                <a:cxn ang="0">
                  <a:pos x="497" y="772"/>
                </a:cxn>
                <a:cxn ang="0">
                  <a:pos x="571" y="785"/>
                </a:cxn>
                <a:cxn ang="0">
                  <a:pos x="575" y="787"/>
                </a:cxn>
                <a:cxn ang="0">
                  <a:pos x="798" y="642"/>
                </a:cxn>
                <a:cxn ang="0">
                  <a:pos x="788" y="576"/>
                </a:cxn>
                <a:cxn ang="0">
                  <a:pos x="822" y="575"/>
                </a:cxn>
                <a:cxn ang="0">
                  <a:pos x="844" y="580"/>
                </a:cxn>
                <a:cxn ang="0">
                  <a:pos x="888" y="580"/>
                </a:cxn>
                <a:cxn ang="0">
                  <a:pos x="909" y="575"/>
                </a:cxn>
                <a:cxn ang="0">
                  <a:pos x="943" y="576"/>
                </a:cxn>
                <a:cxn ang="0">
                  <a:pos x="934" y="642"/>
                </a:cxn>
                <a:cxn ang="0">
                  <a:pos x="1157" y="787"/>
                </a:cxn>
                <a:cxn ang="0">
                  <a:pos x="1161" y="785"/>
                </a:cxn>
                <a:cxn ang="0">
                  <a:pos x="1235" y="772"/>
                </a:cxn>
                <a:cxn ang="0">
                  <a:pos x="1639" y="1085"/>
                </a:cxn>
                <a:cxn ang="0">
                  <a:pos x="347" y="368"/>
                </a:cxn>
                <a:cxn ang="0">
                  <a:pos x="205" y="391"/>
                </a:cxn>
                <a:cxn ang="0">
                  <a:pos x="182" y="368"/>
                </a:cxn>
                <a:cxn ang="0">
                  <a:pos x="205" y="295"/>
                </a:cxn>
                <a:cxn ang="0">
                  <a:pos x="347" y="318"/>
                </a:cxn>
                <a:cxn ang="0">
                  <a:pos x="454" y="545"/>
                </a:cxn>
                <a:cxn ang="0">
                  <a:pos x="381" y="567"/>
                </a:cxn>
                <a:cxn ang="0">
                  <a:pos x="358" y="425"/>
                </a:cxn>
                <a:cxn ang="0">
                  <a:pos x="431" y="402"/>
                </a:cxn>
                <a:cxn ang="0">
                  <a:pos x="454" y="545"/>
                </a:cxn>
                <a:cxn ang="0">
                  <a:pos x="431" y="284"/>
                </a:cxn>
                <a:cxn ang="0">
                  <a:pos x="358" y="261"/>
                </a:cxn>
                <a:cxn ang="0">
                  <a:pos x="381" y="119"/>
                </a:cxn>
                <a:cxn ang="0">
                  <a:pos x="454" y="141"/>
                </a:cxn>
                <a:cxn ang="0">
                  <a:pos x="631" y="368"/>
                </a:cxn>
                <a:cxn ang="0">
                  <a:pos x="488" y="391"/>
                </a:cxn>
                <a:cxn ang="0">
                  <a:pos x="465" y="318"/>
                </a:cxn>
                <a:cxn ang="0">
                  <a:pos x="608" y="295"/>
                </a:cxn>
                <a:cxn ang="0">
                  <a:pos x="631" y="368"/>
                </a:cxn>
                <a:cxn ang="0">
                  <a:pos x="1244" y="391"/>
                </a:cxn>
                <a:cxn ang="0">
                  <a:pos x="1101" y="368"/>
                </a:cxn>
                <a:cxn ang="0">
                  <a:pos x="1124" y="295"/>
                </a:cxn>
                <a:cxn ang="0">
                  <a:pos x="1267" y="318"/>
                </a:cxn>
                <a:cxn ang="0">
                  <a:pos x="1373" y="545"/>
                </a:cxn>
                <a:cxn ang="0">
                  <a:pos x="1300" y="567"/>
                </a:cxn>
                <a:cxn ang="0">
                  <a:pos x="1278" y="425"/>
                </a:cxn>
                <a:cxn ang="0">
                  <a:pos x="1350" y="402"/>
                </a:cxn>
                <a:cxn ang="0">
                  <a:pos x="1373" y="545"/>
                </a:cxn>
                <a:cxn ang="0">
                  <a:pos x="1350" y="284"/>
                </a:cxn>
                <a:cxn ang="0">
                  <a:pos x="1278" y="261"/>
                </a:cxn>
                <a:cxn ang="0">
                  <a:pos x="1300" y="119"/>
                </a:cxn>
                <a:cxn ang="0">
                  <a:pos x="1373" y="141"/>
                </a:cxn>
                <a:cxn ang="0">
                  <a:pos x="1550" y="368"/>
                </a:cxn>
                <a:cxn ang="0">
                  <a:pos x="1527" y="391"/>
                </a:cxn>
                <a:cxn ang="0">
                  <a:pos x="1384" y="368"/>
                </a:cxn>
                <a:cxn ang="0">
                  <a:pos x="1407" y="295"/>
                </a:cxn>
                <a:cxn ang="0">
                  <a:pos x="1550" y="318"/>
                </a:cxn>
              </a:cxnLst>
              <a:rect l="0" t="0" r="r" b="b"/>
              <a:pathLst>
                <a:path w="1731" h="1135">
                  <a:moveTo>
                    <a:pt x="1661" y="824"/>
                  </a:moveTo>
                  <a:cubicBezTo>
                    <a:pt x="1647" y="767"/>
                    <a:pt x="1634" y="709"/>
                    <a:pt x="1629" y="650"/>
                  </a:cubicBezTo>
                  <a:cubicBezTo>
                    <a:pt x="1619" y="543"/>
                    <a:pt x="1669" y="449"/>
                    <a:pt x="1669" y="343"/>
                  </a:cubicBezTo>
                  <a:cubicBezTo>
                    <a:pt x="1669" y="153"/>
                    <a:pt x="1515" y="0"/>
                    <a:pt x="1325" y="0"/>
                  </a:cubicBezTo>
                  <a:cubicBezTo>
                    <a:pt x="1244" y="0"/>
                    <a:pt x="1170" y="28"/>
                    <a:pt x="1111" y="75"/>
                  </a:cubicBezTo>
                  <a:cubicBezTo>
                    <a:pt x="1051" y="58"/>
                    <a:pt x="964" y="47"/>
                    <a:pt x="866" y="47"/>
                  </a:cubicBezTo>
                  <a:cubicBezTo>
                    <a:pt x="768" y="47"/>
                    <a:pt x="680" y="58"/>
                    <a:pt x="621" y="75"/>
                  </a:cubicBezTo>
                  <a:cubicBezTo>
                    <a:pt x="562" y="28"/>
                    <a:pt x="487" y="0"/>
                    <a:pt x="406" y="0"/>
                  </a:cubicBezTo>
                  <a:cubicBezTo>
                    <a:pt x="217" y="0"/>
                    <a:pt x="63" y="153"/>
                    <a:pt x="63" y="343"/>
                  </a:cubicBezTo>
                  <a:cubicBezTo>
                    <a:pt x="63" y="449"/>
                    <a:pt x="113" y="543"/>
                    <a:pt x="103" y="650"/>
                  </a:cubicBezTo>
                  <a:cubicBezTo>
                    <a:pt x="98" y="709"/>
                    <a:pt x="85" y="767"/>
                    <a:pt x="71" y="824"/>
                  </a:cubicBezTo>
                  <a:cubicBezTo>
                    <a:pt x="52" y="901"/>
                    <a:pt x="0" y="1031"/>
                    <a:pt x="93" y="1085"/>
                  </a:cubicBezTo>
                  <a:cubicBezTo>
                    <a:pt x="178" y="1135"/>
                    <a:pt x="285" y="1063"/>
                    <a:pt x="341" y="1003"/>
                  </a:cubicBezTo>
                  <a:cubicBezTo>
                    <a:pt x="406" y="933"/>
                    <a:pt x="451" y="855"/>
                    <a:pt x="497" y="772"/>
                  </a:cubicBezTo>
                  <a:cubicBezTo>
                    <a:pt x="508" y="752"/>
                    <a:pt x="524" y="756"/>
                    <a:pt x="539" y="765"/>
                  </a:cubicBezTo>
                  <a:cubicBezTo>
                    <a:pt x="549" y="773"/>
                    <a:pt x="560" y="780"/>
                    <a:pt x="571" y="785"/>
                  </a:cubicBezTo>
                  <a:cubicBezTo>
                    <a:pt x="571" y="786"/>
                    <a:pt x="572" y="786"/>
                    <a:pt x="572" y="786"/>
                  </a:cubicBezTo>
                  <a:cubicBezTo>
                    <a:pt x="573" y="786"/>
                    <a:pt x="574" y="787"/>
                    <a:pt x="575" y="787"/>
                  </a:cubicBezTo>
                  <a:cubicBezTo>
                    <a:pt x="594" y="796"/>
                    <a:pt x="616" y="801"/>
                    <a:pt x="639" y="801"/>
                  </a:cubicBezTo>
                  <a:cubicBezTo>
                    <a:pt x="727" y="801"/>
                    <a:pt x="798" y="730"/>
                    <a:pt x="798" y="642"/>
                  </a:cubicBezTo>
                  <a:cubicBezTo>
                    <a:pt x="798" y="627"/>
                    <a:pt x="796" y="613"/>
                    <a:pt x="792" y="599"/>
                  </a:cubicBezTo>
                  <a:cubicBezTo>
                    <a:pt x="790" y="592"/>
                    <a:pt x="788" y="583"/>
                    <a:pt x="788" y="576"/>
                  </a:cubicBezTo>
                  <a:cubicBezTo>
                    <a:pt x="789" y="573"/>
                    <a:pt x="792" y="570"/>
                    <a:pt x="795" y="569"/>
                  </a:cubicBezTo>
                  <a:cubicBezTo>
                    <a:pt x="804" y="567"/>
                    <a:pt x="813" y="573"/>
                    <a:pt x="822" y="575"/>
                  </a:cubicBezTo>
                  <a:cubicBezTo>
                    <a:pt x="829" y="577"/>
                    <a:pt x="835" y="578"/>
                    <a:pt x="842" y="579"/>
                  </a:cubicBezTo>
                  <a:cubicBezTo>
                    <a:pt x="843" y="579"/>
                    <a:pt x="843" y="580"/>
                    <a:pt x="844" y="580"/>
                  </a:cubicBezTo>
                  <a:cubicBezTo>
                    <a:pt x="851" y="582"/>
                    <a:pt x="858" y="582"/>
                    <a:pt x="866" y="582"/>
                  </a:cubicBezTo>
                  <a:cubicBezTo>
                    <a:pt x="873" y="582"/>
                    <a:pt x="881" y="582"/>
                    <a:pt x="888" y="580"/>
                  </a:cubicBezTo>
                  <a:cubicBezTo>
                    <a:pt x="888" y="580"/>
                    <a:pt x="889" y="579"/>
                    <a:pt x="889" y="579"/>
                  </a:cubicBezTo>
                  <a:cubicBezTo>
                    <a:pt x="896" y="578"/>
                    <a:pt x="903" y="577"/>
                    <a:pt x="909" y="575"/>
                  </a:cubicBezTo>
                  <a:cubicBezTo>
                    <a:pt x="918" y="573"/>
                    <a:pt x="927" y="567"/>
                    <a:pt x="936" y="569"/>
                  </a:cubicBezTo>
                  <a:cubicBezTo>
                    <a:pt x="940" y="570"/>
                    <a:pt x="943" y="573"/>
                    <a:pt x="943" y="576"/>
                  </a:cubicBezTo>
                  <a:cubicBezTo>
                    <a:pt x="944" y="583"/>
                    <a:pt x="941" y="592"/>
                    <a:pt x="940" y="599"/>
                  </a:cubicBezTo>
                  <a:cubicBezTo>
                    <a:pt x="936" y="613"/>
                    <a:pt x="934" y="627"/>
                    <a:pt x="934" y="642"/>
                  </a:cubicBezTo>
                  <a:cubicBezTo>
                    <a:pt x="934" y="730"/>
                    <a:pt x="1005" y="801"/>
                    <a:pt x="1092" y="801"/>
                  </a:cubicBezTo>
                  <a:cubicBezTo>
                    <a:pt x="1115" y="801"/>
                    <a:pt x="1137" y="796"/>
                    <a:pt x="1157" y="787"/>
                  </a:cubicBezTo>
                  <a:cubicBezTo>
                    <a:pt x="1158" y="787"/>
                    <a:pt x="1159" y="786"/>
                    <a:pt x="1159" y="786"/>
                  </a:cubicBezTo>
                  <a:cubicBezTo>
                    <a:pt x="1160" y="786"/>
                    <a:pt x="1160" y="786"/>
                    <a:pt x="1161" y="785"/>
                  </a:cubicBezTo>
                  <a:cubicBezTo>
                    <a:pt x="1172" y="780"/>
                    <a:pt x="1183" y="773"/>
                    <a:pt x="1192" y="765"/>
                  </a:cubicBezTo>
                  <a:cubicBezTo>
                    <a:pt x="1208" y="756"/>
                    <a:pt x="1223" y="752"/>
                    <a:pt x="1235" y="772"/>
                  </a:cubicBezTo>
                  <a:cubicBezTo>
                    <a:pt x="1281" y="855"/>
                    <a:pt x="1326" y="933"/>
                    <a:pt x="1391" y="1003"/>
                  </a:cubicBezTo>
                  <a:cubicBezTo>
                    <a:pt x="1447" y="1063"/>
                    <a:pt x="1554" y="1135"/>
                    <a:pt x="1639" y="1085"/>
                  </a:cubicBezTo>
                  <a:cubicBezTo>
                    <a:pt x="1731" y="1031"/>
                    <a:pt x="1680" y="901"/>
                    <a:pt x="1661" y="824"/>
                  </a:cubicBezTo>
                  <a:close/>
                  <a:moveTo>
                    <a:pt x="347" y="368"/>
                  </a:moveTo>
                  <a:cubicBezTo>
                    <a:pt x="347" y="381"/>
                    <a:pt x="337" y="391"/>
                    <a:pt x="325" y="391"/>
                  </a:cubicBezTo>
                  <a:cubicBezTo>
                    <a:pt x="205" y="391"/>
                    <a:pt x="205" y="391"/>
                    <a:pt x="205" y="391"/>
                  </a:cubicBezTo>
                  <a:cubicBezTo>
                    <a:pt x="199" y="391"/>
                    <a:pt x="193" y="388"/>
                    <a:pt x="189" y="385"/>
                  </a:cubicBezTo>
                  <a:cubicBezTo>
                    <a:pt x="185" y="381"/>
                    <a:pt x="182" y="375"/>
                    <a:pt x="182" y="368"/>
                  </a:cubicBezTo>
                  <a:cubicBezTo>
                    <a:pt x="182" y="318"/>
                    <a:pt x="182" y="318"/>
                    <a:pt x="182" y="318"/>
                  </a:cubicBezTo>
                  <a:cubicBezTo>
                    <a:pt x="182" y="305"/>
                    <a:pt x="192" y="295"/>
                    <a:pt x="205" y="295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37" y="295"/>
                    <a:pt x="347" y="305"/>
                    <a:pt x="347" y="318"/>
                  </a:cubicBezTo>
                  <a:lnTo>
                    <a:pt x="347" y="368"/>
                  </a:lnTo>
                  <a:close/>
                  <a:moveTo>
                    <a:pt x="454" y="545"/>
                  </a:moveTo>
                  <a:cubicBezTo>
                    <a:pt x="454" y="557"/>
                    <a:pt x="444" y="567"/>
                    <a:pt x="431" y="567"/>
                  </a:cubicBezTo>
                  <a:cubicBezTo>
                    <a:pt x="381" y="567"/>
                    <a:pt x="381" y="567"/>
                    <a:pt x="381" y="567"/>
                  </a:cubicBezTo>
                  <a:cubicBezTo>
                    <a:pt x="369" y="567"/>
                    <a:pt x="358" y="557"/>
                    <a:pt x="358" y="545"/>
                  </a:cubicBezTo>
                  <a:cubicBezTo>
                    <a:pt x="358" y="425"/>
                    <a:pt x="358" y="425"/>
                    <a:pt x="358" y="425"/>
                  </a:cubicBezTo>
                  <a:cubicBezTo>
                    <a:pt x="358" y="412"/>
                    <a:pt x="369" y="402"/>
                    <a:pt x="381" y="402"/>
                  </a:cubicBezTo>
                  <a:cubicBezTo>
                    <a:pt x="431" y="402"/>
                    <a:pt x="431" y="402"/>
                    <a:pt x="431" y="402"/>
                  </a:cubicBezTo>
                  <a:cubicBezTo>
                    <a:pt x="444" y="402"/>
                    <a:pt x="454" y="412"/>
                    <a:pt x="454" y="425"/>
                  </a:cubicBezTo>
                  <a:lnTo>
                    <a:pt x="454" y="545"/>
                  </a:lnTo>
                  <a:close/>
                  <a:moveTo>
                    <a:pt x="454" y="261"/>
                  </a:moveTo>
                  <a:cubicBezTo>
                    <a:pt x="454" y="274"/>
                    <a:pt x="444" y="284"/>
                    <a:pt x="431" y="284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69" y="284"/>
                    <a:pt x="358" y="274"/>
                    <a:pt x="358" y="261"/>
                  </a:cubicBezTo>
                  <a:cubicBezTo>
                    <a:pt x="358" y="141"/>
                    <a:pt x="358" y="141"/>
                    <a:pt x="358" y="141"/>
                  </a:cubicBezTo>
                  <a:cubicBezTo>
                    <a:pt x="358" y="129"/>
                    <a:pt x="369" y="119"/>
                    <a:pt x="381" y="119"/>
                  </a:cubicBezTo>
                  <a:cubicBezTo>
                    <a:pt x="431" y="119"/>
                    <a:pt x="431" y="119"/>
                    <a:pt x="431" y="119"/>
                  </a:cubicBezTo>
                  <a:cubicBezTo>
                    <a:pt x="444" y="119"/>
                    <a:pt x="454" y="129"/>
                    <a:pt x="454" y="141"/>
                  </a:cubicBezTo>
                  <a:lnTo>
                    <a:pt x="454" y="261"/>
                  </a:lnTo>
                  <a:close/>
                  <a:moveTo>
                    <a:pt x="631" y="368"/>
                  </a:moveTo>
                  <a:cubicBezTo>
                    <a:pt x="631" y="381"/>
                    <a:pt x="620" y="391"/>
                    <a:pt x="608" y="391"/>
                  </a:cubicBezTo>
                  <a:cubicBezTo>
                    <a:pt x="488" y="391"/>
                    <a:pt x="488" y="391"/>
                    <a:pt x="488" y="391"/>
                  </a:cubicBezTo>
                  <a:cubicBezTo>
                    <a:pt x="475" y="391"/>
                    <a:pt x="465" y="381"/>
                    <a:pt x="465" y="368"/>
                  </a:cubicBezTo>
                  <a:cubicBezTo>
                    <a:pt x="465" y="318"/>
                    <a:pt x="465" y="318"/>
                    <a:pt x="465" y="318"/>
                  </a:cubicBezTo>
                  <a:cubicBezTo>
                    <a:pt x="465" y="305"/>
                    <a:pt x="475" y="295"/>
                    <a:pt x="488" y="295"/>
                  </a:cubicBezTo>
                  <a:cubicBezTo>
                    <a:pt x="608" y="295"/>
                    <a:pt x="608" y="295"/>
                    <a:pt x="608" y="295"/>
                  </a:cubicBezTo>
                  <a:cubicBezTo>
                    <a:pt x="620" y="295"/>
                    <a:pt x="631" y="305"/>
                    <a:pt x="631" y="318"/>
                  </a:cubicBezTo>
                  <a:lnTo>
                    <a:pt x="631" y="368"/>
                  </a:lnTo>
                  <a:close/>
                  <a:moveTo>
                    <a:pt x="1267" y="368"/>
                  </a:moveTo>
                  <a:cubicBezTo>
                    <a:pt x="1267" y="381"/>
                    <a:pt x="1256" y="391"/>
                    <a:pt x="1244" y="391"/>
                  </a:cubicBezTo>
                  <a:cubicBezTo>
                    <a:pt x="1124" y="391"/>
                    <a:pt x="1124" y="391"/>
                    <a:pt x="1124" y="391"/>
                  </a:cubicBezTo>
                  <a:cubicBezTo>
                    <a:pt x="1111" y="391"/>
                    <a:pt x="1101" y="381"/>
                    <a:pt x="1101" y="368"/>
                  </a:cubicBezTo>
                  <a:cubicBezTo>
                    <a:pt x="1101" y="318"/>
                    <a:pt x="1101" y="318"/>
                    <a:pt x="1101" y="318"/>
                  </a:cubicBezTo>
                  <a:cubicBezTo>
                    <a:pt x="1101" y="305"/>
                    <a:pt x="1111" y="295"/>
                    <a:pt x="1124" y="295"/>
                  </a:cubicBezTo>
                  <a:cubicBezTo>
                    <a:pt x="1244" y="295"/>
                    <a:pt x="1244" y="295"/>
                    <a:pt x="1244" y="295"/>
                  </a:cubicBezTo>
                  <a:cubicBezTo>
                    <a:pt x="1256" y="295"/>
                    <a:pt x="1267" y="305"/>
                    <a:pt x="1267" y="318"/>
                  </a:cubicBezTo>
                  <a:lnTo>
                    <a:pt x="1267" y="368"/>
                  </a:lnTo>
                  <a:close/>
                  <a:moveTo>
                    <a:pt x="1373" y="545"/>
                  </a:moveTo>
                  <a:cubicBezTo>
                    <a:pt x="1373" y="557"/>
                    <a:pt x="1363" y="567"/>
                    <a:pt x="1350" y="567"/>
                  </a:cubicBezTo>
                  <a:cubicBezTo>
                    <a:pt x="1300" y="567"/>
                    <a:pt x="1300" y="567"/>
                    <a:pt x="1300" y="567"/>
                  </a:cubicBezTo>
                  <a:cubicBezTo>
                    <a:pt x="1288" y="567"/>
                    <a:pt x="1278" y="557"/>
                    <a:pt x="1278" y="545"/>
                  </a:cubicBezTo>
                  <a:cubicBezTo>
                    <a:pt x="1278" y="425"/>
                    <a:pt x="1278" y="425"/>
                    <a:pt x="1278" y="425"/>
                  </a:cubicBezTo>
                  <a:cubicBezTo>
                    <a:pt x="1278" y="412"/>
                    <a:pt x="1288" y="402"/>
                    <a:pt x="1300" y="402"/>
                  </a:cubicBezTo>
                  <a:cubicBezTo>
                    <a:pt x="1350" y="402"/>
                    <a:pt x="1350" y="402"/>
                    <a:pt x="1350" y="402"/>
                  </a:cubicBezTo>
                  <a:cubicBezTo>
                    <a:pt x="1363" y="402"/>
                    <a:pt x="1373" y="412"/>
                    <a:pt x="1373" y="425"/>
                  </a:cubicBezTo>
                  <a:lnTo>
                    <a:pt x="1373" y="545"/>
                  </a:lnTo>
                  <a:close/>
                  <a:moveTo>
                    <a:pt x="1373" y="261"/>
                  </a:moveTo>
                  <a:cubicBezTo>
                    <a:pt x="1373" y="274"/>
                    <a:pt x="1363" y="284"/>
                    <a:pt x="1350" y="284"/>
                  </a:cubicBezTo>
                  <a:cubicBezTo>
                    <a:pt x="1300" y="284"/>
                    <a:pt x="1300" y="284"/>
                    <a:pt x="1300" y="284"/>
                  </a:cubicBezTo>
                  <a:cubicBezTo>
                    <a:pt x="1288" y="284"/>
                    <a:pt x="1278" y="274"/>
                    <a:pt x="1278" y="261"/>
                  </a:cubicBezTo>
                  <a:cubicBezTo>
                    <a:pt x="1278" y="141"/>
                    <a:pt x="1278" y="141"/>
                    <a:pt x="1278" y="141"/>
                  </a:cubicBezTo>
                  <a:cubicBezTo>
                    <a:pt x="1278" y="129"/>
                    <a:pt x="1288" y="119"/>
                    <a:pt x="1300" y="119"/>
                  </a:cubicBezTo>
                  <a:cubicBezTo>
                    <a:pt x="1350" y="119"/>
                    <a:pt x="1350" y="119"/>
                    <a:pt x="1350" y="119"/>
                  </a:cubicBezTo>
                  <a:cubicBezTo>
                    <a:pt x="1363" y="119"/>
                    <a:pt x="1373" y="129"/>
                    <a:pt x="1373" y="141"/>
                  </a:cubicBezTo>
                  <a:lnTo>
                    <a:pt x="1373" y="261"/>
                  </a:lnTo>
                  <a:close/>
                  <a:moveTo>
                    <a:pt x="1550" y="368"/>
                  </a:moveTo>
                  <a:cubicBezTo>
                    <a:pt x="1550" y="375"/>
                    <a:pt x="1547" y="381"/>
                    <a:pt x="1542" y="385"/>
                  </a:cubicBezTo>
                  <a:cubicBezTo>
                    <a:pt x="1538" y="388"/>
                    <a:pt x="1533" y="391"/>
                    <a:pt x="1527" y="391"/>
                  </a:cubicBezTo>
                  <a:cubicBezTo>
                    <a:pt x="1407" y="391"/>
                    <a:pt x="1407" y="391"/>
                    <a:pt x="1407" y="391"/>
                  </a:cubicBezTo>
                  <a:cubicBezTo>
                    <a:pt x="1394" y="391"/>
                    <a:pt x="1384" y="381"/>
                    <a:pt x="1384" y="368"/>
                  </a:cubicBezTo>
                  <a:cubicBezTo>
                    <a:pt x="1384" y="318"/>
                    <a:pt x="1384" y="318"/>
                    <a:pt x="1384" y="318"/>
                  </a:cubicBezTo>
                  <a:cubicBezTo>
                    <a:pt x="1384" y="305"/>
                    <a:pt x="1394" y="295"/>
                    <a:pt x="1407" y="295"/>
                  </a:cubicBezTo>
                  <a:cubicBezTo>
                    <a:pt x="1527" y="295"/>
                    <a:pt x="1527" y="295"/>
                    <a:pt x="1527" y="295"/>
                  </a:cubicBezTo>
                  <a:cubicBezTo>
                    <a:pt x="1540" y="295"/>
                    <a:pt x="1550" y="305"/>
                    <a:pt x="1550" y="318"/>
                  </a:cubicBezTo>
                  <a:lnTo>
                    <a:pt x="1550" y="3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16872"/>
                </a:solidFill>
                <a:effectLst/>
                <a:uLnTx/>
                <a:uFillTx/>
              </a:endParaRPr>
            </a:p>
          </p:txBody>
        </p:sp>
        <p:grpSp>
          <p:nvGrpSpPr>
            <p:cNvPr id="54" name="Group 356"/>
            <p:cNvGrpSpPr/>
            <p:nvPr/>
          </p:nvGrpSpPr>
          <p:grpSpPr>
            <a:xfrm>
              <a:off x="8557406" y="2924559"/>
              <a:ext cx="222786" cy="298641"/>
              <a:chOff x="2449726" y="4677348"/>
              <a:chExt cx="115989" cy="155481"/>
            </a:xfrm>
            <a:grpFill/>
          </p:grpSpPr>
          <p:sp>
            <p:nvSpPr>
              <p:cNvPr id="59" name="Freeform 27"/>
              <p:cNvSpPr>
                <a:spLocks noEditPoints="1"/>
              </p:cNvSpPr>
              <p:nvPr/>
            </p:nvSpPr>
            <p:spPr bwMode="auto">
              <a:xfrm>
                <a:off x="2474258" y="4677348"/>
                <a:ext cx="66925" cy="45859"/>
              </a:xfrm>
              <a:custGeom>
                <a:avLst/>
                <a:gdLst/>
                <a:ahLst/>
                <a:cxnLst>
                  <a:cxn ang="0">
                    <a:pos x="236" y="237"/>
                  </a:cxn>
                  <a:cxn ang="0">
                    <a:pos x="190" y="283"/>
                  </a:cxn>
                  <a:cxn ang="0">
                    <a:pos x="236" y="329"/>
                  </a:cxn>
                  <a:cxn ang="0">
                    <a:pos x="282" y="283"/>
                  </a:cxn>
                  <a:cxn ang="0">
                    <a:pos x="236" y="237"/>
                  </a:cxn>
                  <a:cxn ang="0">
                    <a:pos x="239" y="0"/>
                  </a:cxn>
                  <a:cxn ang="0">
                    <a:pos x="0" y="127"/>
                  </a:cxn>
                  <a:cxn ang="0">
                    <a:pos x="26" y="154"/>
                  </a:cxn>
                  <a:cxn ang="0">
                    <a:pos x="241" y="30"/>
                  </a:cxn>
                  <a:cxn ang="0">
                    <a:pos x="455" y="153"/>
                  </a:cxn>
                  <a:cxn ang="0">
                    <a:pos x="479" y="129"/>
                  </a:cxn>
                  <a:cxn ang="0">
                    <a:pos x="239" y="0"/>
                  </a:cxn>
                  <a:cxn ang="0">
                    <a:pos x="236" y="71"/>
                  </a:cxn>
                  <a:cxn ang="0">
                    <a:pos x="53" y="181"/>
                  </a:cxn>
                  <a:cxn ang="0">
                    <a:pos x="78" y="208"/>
                  </a:cxn>
                  <a:cxn ang="0">
                    <a:pos x="237" y="107"/>
                  </a:cxn>
                  <a:cxn ang="0">
                    <a:pos x="397" y="209"/>
                  </a:cxn>
                  <a:cxn ang="0">
                    <a:pos x="421" y="185"/>
                  </a:cxn>
                  <a:cxn ang="0">
                    <a:pos x="236" y="71"/>
                  </a:cxn>
                  <a:cxn ang="0">
                    <a:pos x="236" y="144"/>
                  </a:cxn>
                  <a:cxn ang="0">
                    <a:pos x="104" y="234"/>
                  </a:cxn>
                  <a:cxn ang="0">
                    <a:pos x="130" y="260"/>
                  </a:cxn>
                  <a:cxn ang="0">
                    <a:pos x="237" y="175"/>
                  </a:cxn>
                  <a:cxn ang="0">
                    <a:pos x="343" y="260"/>
                  </a:cxn>
                  <a:cxn ang="0">
                    <a:pos x="369" y="236"/>
                  </a:cxn>
                  <a:cxn ang="0">
                    <a:pos x="236" y="144"/>
                  </a:cxn>
                </a:cxnLst>
                <a:rect l="0" t="0" r="r" b="b"/>
                <a:pathLst>
                  <a:path w="479" h="329">
                    <a:moveTo>
                      <a:pt x="236" y="237"/>
                    </a:moveTo>
                    <a:cubicBezTo>
                      <a:pt x="211" y="237"/>
                      <a:pt x="190" y="258"/>
                      <a:pt x="190" y="283"/>
                    </a:cubicBezTo>
                    <a:cubicBezTo>
                      <a:pt x="190" y="309"/>
                      <a:pt x="211" y="329"/>
                      <a:pt x="236" y="329"/>
                    </a:cubicBezTo>
                    <a:cubicBezTo>
                      <a:pt x="262" y="329"/>
                      <a:pt x="282" y="309"/>
                      <a:pt x="282" y="283"/>
                    </a:cubicBezTo>
                    <a:cubicBezTo>
                      <a:pt x="282" y="258"/>
                      <a:pt x="262" y="237"/>
                      <a:pt x="236" y="237"/>
                    </a:cubicBezTo>
                    <a:close/>
                    <a:moveTo>
                      <a:pt x="239" y="0"/>
                    </a:moveTo>
                    <a:cubicBezTo>
                      <a:pt x="140" y="0"/>
                      <a:pt x="52" y="51"/>
                      <a:pt x="0" y="127"/>
                    </a:cubicBezTo>
                    <a:cubicBezTo>
                      <a:pt x="26" y="154"/>
                      <a:pt x="26" y="154"/>
                      <a:pt x="26" y="154"/>
                    </a:cubicBezTo>
                    <a:cubicBezTo>
                      <a:pt x="71" y="79"/>
                      <a:pt x="150" y="30"/>
                      <a:pt x="241" y="30"/>
                    </a:cubicBezTo>
                    <a:cubicBezTo>
                      <a:pt x="330" y="30"/>
                      <a:pt x="409" y="79"/>
                      <a:pt x="455" y="153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27" y="51"/>
                      <a:pt x="339" y="0"/>
                      <a:pt x="239" y="0"/>
                    </a:cubicBezTo>
                    <a:close/>
                    <a:moveTo>
                      <a:pt x="236" y="71"/>
                    </a:moveTo>
                    <a:cubicBezTo>
                      <a:pt x="158" y="71"/>
                      <a:pt x="90" y="116"/>
                      <a:pt x="53" y="181"/>
                    </a:cubicBezTo>
                    <a:cubicBezTo>
                      <a:pt x="78" y="208"/>
                      <a:pt x="78" y="208"/>
                      <a:pt x="78" y="208"/>
                    </a:cubicBezTo>
                    <a:cubicBezTo>
                      <a:pt x="111" y="147"/>
                      <a:pt x="170" y="107"/>
                      <a:pt x="237" y="107"/>
                    </a:cubicBezTo>
                    <a:cubicBezTo>
                      <a:pt x="305" y="107"/>
                      <a:pt x="364" y="148"/>
                      <a:pt x="397" y="209"/>
                    </a:cubicBezTo>
                    <a:cubicBezTo>
                      <a:pt x="421" y="185"/>
                      <a:pt x="421" y="185"/>
                      <a:pt x="421" y="185"/>
                    </a:cubicBezTo>
                    <a:cubicBezTo>
                      <a:pt x="384" y="117"/>
                      <a:pt x="315" y="71"/>
                      <a:pt x="236" y="71"/>
                    </a:cubicBezTo>
                    <a:close/>
                    <a:moveTo>
                      <a:pt x="236" y="144"/>
                    </a:moveTo>
                    <a:cubicBezTo>
                      <a:pt x="176" y="144"/>
                      <a:pt x="125" y="182"/>
                      <a:pt x="104" y="234"/>
                    </a:cubicBezTo>
                    <a:cubicBezTo>
                      <a:pt x="130" y="260"/>
                      <a:pt x="130" y="260"/>
                      <a:pt x="130" y="260"/>
                    </a:cubicBezTo>
                    <a:cubicBezTo>
                      <a:pt x="148" y="210"/>
                      <a:pt x="189" y="175"/>
                      <a:pt x="237" y="175"/>
                    </a:cubicBezTo>
                    <a:cubicBezTo>
                      <a:pt x="284" y="175"/>
                      <a:pt x="325" y="210"/>
                      <a:pt x="343" y="260"/>
                    </a:cubicBezTo>
                    <a:cubicBezTo>
                      <a:pt x="369" y="236"/>
                      <a:pt x="369" y="236"/>
                      <a:pt x="369" y="236"/>
                    </a:cubicBezTo>
                    <a:cubicBezTo>
                      <a:pt x="349" y="182"/>
                      <a:pt x="297" y="144"/>
                      <a:pt x="236" y="14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0" name="Group 362"/>
              <p:cNvGrpSpPr/>
              <p:nvPr/>
            </p:nvGrpSpPr>
            <p:grpSpPr>
              <a:xfrm>
                <a:off x="2449726" y="4730133"/>
                <a:ext cx="115989" cy="102696"/>
                <a:chOff x="3687918" y="6096001"/>
                <a:chExt cx="2022474" cy="1790699"/>
              </a:xfrm>
              <a:grpFill/>
            </p:grpSpPr>
            <p:sp>
              <p:nvSpPr>
                <p:cNvPr id="61" name="Freeform 6"/>
                <p:cNvSpPr>
                  <a:spLocks noEditPoints="1"/>
                </p:cNvSpPr>
                <p:nvPr/>
              </p:nvSpPr>
              <p:spPr bwMode="auto">
                <a:xfrm>
                  <a:off x="3687918" y="6096001"/>
                  <a:ext cx="2022474" cy="1790699"/>
                </a:xfrm>
                <a:custGeom>
                  <a:avLst/>
                  <a:gdLst/>
                  <a:ahLst/>
                  <a:cxnLst>
                    <a:cxn ang="0">
                      <a:pos x="174" y="115"/>
                    </a:cxn>
                    <a:cxn ang="0">
                      <a:pos x="115" y="174"/>
                    </a:cxn>
                    <a:cxn ang="0">
                      <a:pos x="56" y="115"/>
                    </a:cxn>
                    <a:cxn ang="0">
                      <a:pos x="57" y="112"/>
                    </a:cxn>
                    <a:cxn ang="0">
                      <a:pos x="0" y="112"/>
                    </a:cxn>
                    <a:cxn ang="0">
                      <a:pos x="0" y="185"/>
                    </a:cxn>
                    <a:cxn ang="0">
                      <a:pos x="23" y="208"/>
                    </a:cxn>
                    <a:cxn ang="0">
                      <a:pos x="212" y="208"/>
                    </a:cxn>
                    <a:cxn ang="0">
                      <a:pos x="235" y="185"/>
                    </a:cxn>
                    <a:cxn ang="0">
                      <a:pos x="235" y="112"/>
                    </a:cxn>
                    <a:cxn ang="0">
                      <a:pos x="174" y="112"/>
                    </a:cxn>
                    <a:cxn ang="0">
                      <a:pos x="174" y="115"/>
                    </a:cxn>
                    <a:cxn ang="0">
                      <a:pos x="212" y="38"/>
                    </a:cxn>
                    <a:cxn ang="0">
                      <a:pos x="157" y="38"/>
                    </a:cxn>
                    <a:cxn ang="0">
                      <a:pos x="157" y="15"/>
                    </a:cxn>
                    <a:cxn ang="0">
                      <a:pos x="142" y="0"/>
                    </a:cxn>
                    <a:cxn ang="0">
                      <a:pos x="93" y="0"/>
                    </a:cxn>
                    <a:cxn ang="0">
                      <a:pos x="78" y="15"/>
                    </a:cxn>
                    <a:cxn ang="0">
                      <a:pos x="78" y="38"/>
                    </a:cxn>
                    <a:cxn ang="0">
                      <a:pos x="23" y="38"/>
                    </a:cxn>
                    <a:cxn ang="0">
                      <a:pos x="0" y="61"/>
                    </a:cxn>
                    <a:cxn ang="0">
                      <a:pos x="0" y="104"/>
                    </a:cxn>
                    <a:cxn ang="0">
                      <a:pos x="57" y="104"/>
                    </a:cxn>
                    <a:cxn ang="0">
                      <a:pos x="115" y="57"/>
                    </a:cxn>
                    <a:cxn ang="0">
                      <a:pos x="123" y="57"/>
                    </a:cxn>
                    <a:cxn ang="0">
                      <a:pos x="124" y="57"/>
                    </a:cxn>
                    <a:cxn ang="0">
                      <a:pos x="127" y="58"/>
                    </a:cxn>
                    <a:cxn ang="0">
                      <a:pos x="173" y="104"/>
                    </a:cxn>
                    <a:cxn ang="0">
                      <a:pos x="235" y="104"/>
                    </a:cxn>
                    <a:cxn ang="0">
                      <a:pos x="235" y="61"/>
                    </a:cxn>
                    <a:cxn ang="0">
                      <a:pos x="212" y="38"/>
                    </a:cxn>
                    <a:cxn ang="0">
                      <a:pos x="141" y="38"/>
                    </a:cxn>
                    <a:cxn ang="0">
                      <a:pos x="94" y="38"/>
                    </a:cxn>
                    <a:cxn ang="0">
                      <a:pos x="94" y="16"/>
                    </a:cxn>
                    <a:cxn ang="0">
                      <a:pos x="141" y="16"/>
                    </a:cxn>
                    <a:cxn ang="0">
                      <a:pos x="141" y="38"/>
                    </a:cxn>
                  </a:cxnLst>
                  <a:rect l="0" t="0" r="r" b="b"/>
                  <a:pathLst>
                    <a:path w="235" h="208">
                      <a:moveTo>
                        <a:pt x="174" y="115"/>
                      </a:moveTo>
                      <a:cubicBezTo>
                        <a:pt x="174" y="148"/>
                        <a:pt x="147" y="174"/>
                        <a:pt x="115" y="174"/>
                      </a:cubicBezTo>
                      <a:cubicBezTo>
                        <a:pt x="83" y="174"/>
                        <a:pt x="56" y="148"/>
                        <a:pt x="56" y="115"/>
                      </a:cubicBezTo>
                      <a:cubicBezTo>
                        <a:pt x="56" y="114"/>
                        <a:pt x="56" y="113"/>
                        <a:pt x="57" y="112"/>
                      </a:cubicBezTo>
                      <a:cubicBezTo>
                        <a:pt x="0" y="112"/>
                        <a:pt x="0" y="112"/>
                        <a:pt x="0" y="112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0" y="198"/>
                        <a:pt x="11" y="208"/>
                        <a:pt x="23" y="208"/>
                      </a:cubicBezTo>
                      <a:cubicBezTo>
                        <a:pt x="212" y="208"/>
                        <a:pt x="212" y="208"/>
                        <a:pt x="212" y="208"/>
                      </a:cubicBezTo>
                      <a:cubicBezTo>
                        <a:pt x="224" y="208"/>
                        <a:pt x="235" y="198"/>
                        <a:pt x="235" y="185"/>
                      </a:cubicBezTo>
                      <a:cubicBezTo>
                        <a:pt x="235" y="112"/>
                        <a:pt x="235" y="112"/>
                        <a:pt x="235" y="112"/>
                      </a:cubicBezTo>
                      <a:cubicBezTo>
                        <a:pt x="174" y="112"/>
                        <a:pt x="174" y="112"/>
                        <a:pt x="174" y="112"/>
                      </a:cubicBezTo>
                      <a:cubicBezTo>
                        <a:pt x="174" y="113"/>
                        <a:pt x="174" y="114"/>
                        <a:pt x="174" y="115"/>
                      </a:cubicBezTo>
                      <a:close/>
                      <a:moveTo>
                        <a:pt x="212" y="38"/>
                      </a:moveTo>
                      <a:cubicBezTo>
                        <a:pt x="157" y="38"/>
                        <a:pt x="157" y="38"/>
                        <a:pt x="157" y="38"/>
                      </a:cubicBezTo>
                      <a:cubicBezTo>
                        <a:pt x="157" y="15"/>
                        <a:pt x="157" y="15"/>
                        <a:pt x="157" y="15"/>
                      </a:cubicBezTo>
                      <a:cubicBezTo>
                        <a:pt x="157" y="7"/>
                        <a:pt x="150" y="0"/>
                        <a:pt x="142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8" y="7"/>
                        <a:pt x="78" y="15"/>
                      </a:cubicBezTo>
                      <a:cubicBezTo>
                        <a:pt x="78" y="38"/>
                        <a:pt x="78" y="38"/>
                        <a:pt x="78" y="38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11" y="38"/>
                        <a:pt x="0" y="48"/>
                        <a:pt x="0" y="61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57" y="104"/>
                        <a:pt x="57" y="104"/>
                        <a:pt x="57" y="104"/>
                      </a:cubicBezTo>
                      <a:cubicBezTo>
                        <a:pt x="63" y="77"/>
                        <a:pt x="86" y="57"/>
                        <a:pt x="115" y="57"/>
                      </a:cubicBezTo>
                      <a:cubicBezTo>
                        <a:pt x="118" y="57"/>
                        <a:pt x="120" y="57"/>
                        <a:pt x="123" y="57"/>
                      </a:cubicBezTo>
                      <a:cubicBezTo>
                        <a:pt x="124" y="57"/>
                        <a:pt x="124" y="57"/>
                        <a:pt x="124" y="57"/>
                      </a:cubicBezTo>
                      <a:cubicBezTo>
                        <a:pt x="125" y="57"/>
                        <a:pt x="126" y="58"/>
                        <a:pt x="127" y="58"/>
                      </a:cubicBezTo>
                      <a:cubicBezTo>
                        <a:pt x="150" y="63"/>
                        <a:pt x="168" y="81"/>
                        <a:pt x="173" y="104"/>
                      </a:cubicBezTo>
                      <a:cubicBezTo>
                        <a:pt x="235" y="104"/>
                        <a:pt x="235" y="104"/>
                        <a:pt x="235" y="104"/>
                      </a:cubicBezTo>
                      <a:cubicBezTo>
                        <a:pt x="235" y="61"/>
                        <a:pt x="235" y="61"/>
                        <a:pt x="235" y="61"/>
                      </a:cubicBezTo>
                      <a:cubicBezTo>
                        <a:pt x="235" y="48"/>
                        <a:pt x="224" y="38"/>
                        <a:pt x="212" y="38"/>
                      </a:cubicBezTo>
                      <a:close/>
                      <a:moveTo>
                        <a:pt x="141" y="38"/>
                      </a:moveTo>
                      <a:cubicBezTo>
                        <a:pt x="94" y="38"/>
                        <a:pt x="94" y="38"/>
                        <a:pt x="94" y="38"/>
                      </a:cubicBezTo>
                      <a:cubicBezTo>
                        <a:pt x="94" y="16"/>
                        <a:pt x="94" y="16"/>
                        <a:pt x="94" y="16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lnTo>
                        <a:pt x="141" y="38"/>
                      </a:lnTo>
                      <a:close/>
                    </a:path>
                  </a:pathLst>
                </a:custGeom>
                <a:grpFill/>
                <a:ln w="190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Freeform 7"/>
                <p:cNvSpPr>
                  <a:spLocks/>
                </p:cNvSpPr>
                <p:nvPr/>
              </p:nvSpPr>
              <p:spPr bwMode="auto">
                <a:xfrm>
                  <a:off x="4291013" y="6732588"/>
                  <a:ext cx="706437" cy="715962"/>
                </a:xfrm>
                <a:custGeom>
                  <a:avLst/>
                  <a:gdLst/>
                  <a:ahLst/>
                  <a:cxnLst>
                    <a:cxn ang="0">
                      <a:pos x="77" y="30"/>
                    </a:cxn>
                    <a:cxn ang="0">
                      <a:pos x="53" y="30"/>
                    </a:cxn>
                    <a:cxn ang="0">
                      <a:pos x="53" y="6"/>
                    </a:cxn>
                    <a:cxn ang="0">
                      <a:pos x="46" y="0"/>
                    </a:cxn>
                    <a:cxn ang="0">
                      <a:pos x="36" y="0"/>
                    </a:cxn>
                    <a:cxn ang="0">
                      <a:pos x="29" y="6"/>
                    </a:cxn>
                    <a:cxn ang="0">
                      <a:pos x="29" y="30"/>
                    </a:cxn>
                    <a:cxn ang="0">
                      <a:pos x="5" y="30"/>
                    </a:cxn>
                    <a:cxn ang="0">
                      <a:pos x="0" y="36"/>
                    </a:cxn>
                    <a:cxn ang="0">
                      <a:pos x="0" y="40"/>
                    </a:cxn>
                    <a:cxn ang="0">
                      <a:pos x="0" y="46"/>
                    </a:cxn>
                    <a:cxn ang="0">
                      <a:pos x="0" y="47"/>
                    </a:cxn>
                    <a:cxn ang="0">
                      <a:pos x="5" y="53"/>
                    </a:cxn>
                    <a:cxn ang="0">
                      <a:pos x="29" y="53"/>
                    </a:cxn>
                    <a:cxn ang="0">
                      <a:pos x="29" y="77"/>
                    </a:cxn>
                    <a:cxn ang="0">
                      <a:pos x="36" y="83"/>
                    </a:cxn>
                    <a:cxn ang="0">
                      <a:pos x="46" y="83"/>
                    </a:cxn>
                    <a:cxn ang="0">
                      <a:pos x="53" y="77"/>
                    </a:cxn>
                    <a:cxn ang="0">
                      <a:pos x="53" y="53"/>
                    </a:cxn>
                    <a:cxn ang="0">
                      <a:pos x="77" y="53"/>
                    </a:cxn>
                    <a:cxn ang="0">
                      <a:pos x="82" y="47"/>
                    </a:cxn>
                    <a:cxn ang="0">
                      <a:pos x="82" y="46"/>
                    </a:cxn>
                    <a:cxn ang="0">
                      <a:pos x="82" y="40"/>
                    </a:cxn>
                    <a:cxn ang="0">
                      <a:pos x="82" y="36"/>
                    </a:cxn>
                    <a:cxn ang="0">
                      <a:pos x="77" y="30"/>
                    </a:cxn>
                  </a:cxnLst>
                  <a:rect l="0" t="0" r="r" b="b"/>
                  <a:pathLst>
                    <a:path w="82" h="83">
                      <a:moveTo>
                        <a:pt x="77" y="30"/>
                      </a:move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3" y="6"/>
                        <a:pt x="53" y="6"/>
                        <a:pt x="53" y="6"/>
                      </a:cubicBezTo>
                      <a:cubicBezTo>
                        <a:pt x="53" y="3"/>
                        <a:pt x="50" y="0"/>
                        <a:pt x="4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2" y="0"/>
                        <a:pt x="29" y="3"/>
                        <a:pt x="29" y="6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2" y="30"/>
                        <a:pt x="0" y="33"/>
                        <a:pt x="0" y="36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50"/>
                        <a:pt x="2" y="53"/>
                        <a:pt x="5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77"/>
                        <a:pt x="29" y="77"/>
                        <a:pt x="29" y="77"/>
                      </a:cubicBezTo>
                      <a:cubicBezTo>
                        <a:pt x="29" y="80"/>
                        <a:pt x="32" y="83"/>
                        <a:pt x="36" y="83"/>
                      </a:cubicBezTo>
                      <a:cubicBezTo>
                        <a:pt x="46" y="83"/>
                        <a:pt x="46" y="83"/>
                        <a:pt x="46" y="83"/>
                      </a:cubicBezTo>
                      <a:cubicBezTo>
                        <a:pt x="50" y="83"/>
                        <a:pt x="53" y="80"/>
                        <a:pt x="53" y="77"/>
                      </a:cubicBez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77" y="53"/>
                        <a:pt x="77" y="53"/>
                        <a:pt x="77" y="53"/>
                      </a:cubicBezTo>
                      <a:cubicBezTo>
                        <a:pt x="80" y="53"/>
                        <a:pt x="82" y="50"/>
                        <a:pt x="82" y="47"/>
                      </a:cubicBezTo>
                      <a:cubicBezTo>
                        <a:pt x="82" y="46"/>
                        <a:pt x="82" y="46"/>
                        <a:pt x="82" y="46"/>
                      </a:cubicBezTo>
                      <a:cubicBezTo>
                        <a:pt x="82" y="40"/>
                        <a:pt x="82" y="40"/>
                        <a:pt x="82" y="40"/>
                      </a:cubicBezTo>
                      <a:cubicBezTo>
                        <a:pt x="82" y="36"/>
                        <a:pt x="82" y="36"/>
                        <a:pt x="82" y="36"/>
                      </a:cubicBezTo>
                      <a:cubicBezTo>
                        <a:pt x="82" y="33"/>
                        <a:pt x="80" y="30"/>
                        <a:pt x="77" y="30"/>
                      </a:cubicBezTo>
                      <a:close/>
                    </a:path>
                  </a:pathLst>
                </a:custGeom>
                <a:grpFill/>
                <a:ln w="19050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616872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5" name="Group 357"/>
            <p:cNvGrpSpPr/>
            <p:nvPr/>
          </p:nvGrpSpPr>
          <p:grpSpPr>
            <a:xfrm>
              <a:off x="9077916" y="3659503"/>
              <a:ext cx="354802" cy="352036"/>
              <a:chOff x="2642693" y="-483641"/>
              <a:chExt cx="275165" cy="273018"/>
            </a:xfrm>
            <a:grpFill/>
          </p:grpSpPr>
          <p:sp>
            <p:nvSpPr>
              <p:cNvPr id="56" name="Freeform 365"/>
              <p:cNvSpPr>
                <a:spLocks/>
              </p:cNvSpPr>
              <p:nvPr/>
            </p:nvSpPr>
            <p:spPr bwMode="auto">
              <a:xfrm>
                <a:off x="2752229" y="-354891"/>
                <a:ext cx="165629" cy="144268"/>
              </a:xfrm>
              <a:custGeom>
                <a:avLst/>
                <a:gdLst>
                  <a:gd name="T0" fmla="*/ 19584 w 233"/>
                  <a:gd name="T1" fmla="*/ 50977 h 207"/>
                  <a:gd name="T2" fmla="*/ 22489 w 233"/>
                  <a:gd name="T3" fmla="*/ 50977 h 207"/>
                  <a:gd name="T4" fmla="*/ 28278 w 233"/>
                  <a:gd name="T5" fmla="*/ 35482 h 207"/>
                  <a:gd name="T6" fmla="*/ 56829 w 233"/>
                  <a:gd name="T7" fmla="*/ 0 h 207"/>
                  <a:gd name="T8" fmla="*/ 15895 w 233"/>
                  <a:gd name="T9" fmla="*/ 35733 h 207"/>
                  <a:gd name="T10" fmla="*/ 48439 w 233"/>
                  <a:gd name="T11" fmla="*/ 6908 h 207"/>
                  <a:gd name="T12" fmla="*/ 19584 w 233"/>
                  <a:gd name="T13" fmla="*/ 50977 h 2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207"/>
                  <a:gd name="T23" fmla="*/ 233 w 233"/>
                  <a:gd name="T24" fmla="*/ 207 h 2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207">
                    <a:moveTo>
                      <a:pt x="68" y="207"/>
                    </a:moveTo>
                    <a:cubicBezTo>
                      <a:pt x="78" y="207"/>
                      <a:pt x="78" y="207"/>
                      <a:pt x="78" y="207"/>
                    </a:cubicBezTo>
                    <a:cubicBezTo>
                      <a:pt x="76" y="173"/>
                      <a:pt x="77" y="148"/>
                      <a:pt x="98" y="144"/>
                    </a:cubicBezTo>
                    <a:cubicBezTo>
                      <a:pt x="118" y="140"/>
                      <a:pt x="233" y="118"/>
                      <a:pt x="197" y="0"/>
                    </a:cubicBezTo>
                    <a:cubicBezTo>
                      <a:pt x="128" y="4"/>
                      <a:pt x="0" y="57"/>
                      <a:pt x="55" y="145"/>
                    </a:cubicBezTo>
                    <a:cubicBezTo>
                      <a:pt x="63" y="105"/>
                      <a:pt x="101" y="51"/>
                      <a:pt x="168" y="28"/>
                    </a:cubicBezTo>
                    <a:cubicBezTo>
                      <a:pt x="94" y="94"/>
                      <a:pt x="77" y="97"/>
                      <a:pt x="68" y="2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365"/>
              <p:cNvSpPr>
                <a:spLocks/>
              </p:cNvSpPr>
              <p:nvPr/>
            </p:nvSpPr>
            <p:spPr bwMode="auto">
              <a:xfrm flipH="1">
                <a:off x="2642693" y="-483641"/>
                <a:ext cx="220931" cy="192439"/>
              </a:xfrm>
              <a:custGeom>
                <a:avLst/>
                <a:gdLst>
                  <a:gd name="T0" fmla="*/ 19584 w 233"/>
                  <a:gd name="T1" fmla="*/ 50977 h 207"/>
                  <a:gd name="T2" fmla="*/ 22489 w 233"/>
                  <a:gd name="T3" fmla="*/ 50977 h 207"/>
                  <a:gd name="T4" fmla="*/ 28278 w 233"/>
                  <a:gd name="T5" fmla="*/ 35482 h 207"/>
                  <a:gd name="T6" fmla="*/ 56829 w 233"/>
                  <a:gd name="T7" fmla="*/ 0 h 207"/>
                  <a:gd name="T8" fmla="*/ 15895 w 233"/>
                  <a:gd name="T9" fmla="*/ 35733 h 207"/>
                  <a:gd name="T10" fmla="*/ 48439 w 233"/>
                  <a:gd name="T11" fmla="*/ 6908 h 207"/>
                  <a:gd name="T12" fmla="*/ 19584 w 233"/>
                  <a:gd name="T13" fmla="*/ 50977 h 2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207"/>
                  <a:gd name="T23" fmla="*/ 233 w 233"/>
                  <a:gd name="T24" fmla="*/ 207 h 20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207">
                    <a:moveTo>
                      <a:pt x="68" y="207"/>
                    </a:moveTo>
                    <a:cubicBezTo>
                      <a:pt x="78" y="207"/>
                      <a:pt x="78" y="207"/>
                      <a:pt x="78" y="207"/>
                    </a:cubicBezTo>
                    <a:cubicBezTo>
                      <a:pt x="76" y="173"/>
                      <a:pt x="77" y="148"/>
                      <a:pt x="98" y="144"/>
                    </a:cubicBezTo>
                    <a:cubicBezTo>
                      <a:pt x="118" y="140"/>
                      <a:pt x="233" y="118"/>
                      <a:pt x="197" y="0"/>
                    </a:cubicBezTo>
                    <a:cubicBezTo>
                      <a:pt x="128" y="4"/>
                      <a:pt x="0" y="57"/>
                      <a:pt x="55" y="145"/>
                    </a:cubicBezTo>
                    <a:cubicBezTo>
                      <a:pt x="63" y="105"/>
                      <a:pt x="101" y="51"/>
                      <a:pt x="168" y="28"/>
                    </a:cubicBezTo>
                    <a:cubicBezTo>
                      <a:pt x="94" y="94"/>
                      <a:pt x="77" y="97"/>
                      <a:pt x="68" y="20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616872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58" name="Straight Connector 360"/>
              <p:cNvCxnSpPr/>
              <p:nvPr/>
            </p:nvCxnSpPr>
            <p:spPr>
              <a:xfrm>
                <a:off x="2788352" y="-340585"/>
                <a:ext cx="3139" cy="128694"/>
              </a:xfrm>
              <a:prstGeom prst="line">
                <a:avLst/>
              </a:prstGeom>
              <a:grpFill/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</p:grpSp>
      <p:sp>
        <p:nvSpPr>
          <p:cNvPr id="81" name="Isosceles Triangle 46"/>
          <p:cNvSpPr/>
          <p:nvPr/>
        </p:nvSpPr>
        <p:spPr>
          <a:xfrm rot="9503651">
            <a:off x="7001202" y="1967706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Isosceles Triangle 46"/>
          <p:cNvSpPr/>
          <p:nvPr/>
        </p:nvSpPr>
        <p:spPr>
          <a:xfrm rot="16200000">
            <a:off x="6223241" y="3945494"/>
            <a:ext cx="544454" cy="1161763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Isosceles Triangle 46"/>
          <p:cNvSpPr/>
          <p:nvPr/>
        </p:nvSpPr>
        <p:spPr>
          <a:xfrm rot="19780156">
            <a:off x="5055326" y="3434849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393"/>
          <p:cNvSpPr txBox="1"/>
          <p:nvPr/>
        </p:nvSpPr>
        <p:spPr>
          <a:xfrm>
            <a:off x="5049512" y="4615762"/>
            <a:ext cx="139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激活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Oval 395"/>
          <p:cNvSpPr/>
          <p:nvPr/>
        </p:nvSpPr>
        <p:spPr>
          <a:xfrm>
            <a:off x="4430120" y="1528516"/>
            <a:ext cx="3632255" cy="3632255"/>
          </a:xfrm>
          <a:prstGeom prst="ellipse">
            <a:avLst/>
          </a:prstGeom>
          <a:noFill/>
          <a:ln w="15875"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Isosceles Triangle 46"/>
          <p:cNvSpPr/>
          <p:nvPr/>
        </p:nvSpPr>
        <p:spPr>
          <a:xfrm rot="2876051">
            <a:off x="4907663" y="2108155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176"/>
          <p:cNvSpPr txBox="1"/>
          <p:nvPr/>
        </p:nvSpPr>
        <p:spPr>
          <a:xfrm>
            <a:off x="768133" y="2091912"/>
            <a:ext cx="2476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服务停用</a:t>
            </a:r>
            <a:endParaRPr lang="en-US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Straight Connector 177"/>
          <p:cNvCxnSpPr>
            <a:stCxn id="149" idx="0"/>
          </p:cNvCxnSpPr>
          <p:nvPr/>
        </p:nvCxnSpPr>
        <p:spPr bwMode="gray">
          <a:xfrm flipH="1" flipV="1">
            <a:off x="3323591" y="2382119"/>
            <a:ext cx="1624590" cy="80986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42"/>
          <p:cNvGrpSpPr/>
          <p:nvPr/>
        </p:nvGrpSpPr>
        <p:grpSpPr>
          <a:xfrm flipH="1">
            <a:off x="1437135" y="2525038"/>
            <a:ext cx="3511047" cy="666947"/>
            <a:chOff x="9285064" y="4517672"/>
            <a:chExt cx="3177045" cy="689338"/>
          </a:xfrm>
        </p:grpSpPr>
        <p:sp>
          <p:nvSpPr>
            <p:cNvPr id="90" name="TextBox 144"/>
            <p:cNvSpPr txBox="1"/>
            <p:nvPr/>
          </p:nvSpPr>
          <p:spPr>
            <a:xfrm>
              <a:off x="10898633" y="4517672"/>
              <a:ext cx="1563476" cy="477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计费停用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Straight Connector 145"/>
            <p:cNvCxnSpPr>
              <a:stCxn id="149" idx="0"/>
            </p:cNvCxnSpPr>
            <p:nvPr/>
          </p:nvCxnSpPr>
          <p:spPr bwMode="gray">
            <a:xfrm flipV="1">
              <a:off x="9285064" y="4680967"/>
              <a:ext cx="1522652" cy="52604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147"/>
          <p:cNvGrpSpPr/>
          <p:nvPr/>
        </p:nvGrpSpPr>
        <p:grpSpPr>
          <a:xfrm flipH="1">
            <a:off x="8257491" y="2768891"/>
            <a:ext cx="2301161" cy="461665"/>
            <a:chOff x="5159377" y="1957797"/>
            <a:chExt cx="1444779" cy="461665"/>
          </a:xfrm>
        </p:grpSpPr>
        <p:sp>
          <p:nvSpPr>
            <p:cNvPr id="93" name="TextBox 148"/>
            <p:cNvSpPr txBox="1"/>
            <p:nvPr/>
          </p:nvSpPr>
          <p:spPr>
            <a:xfrm>
              <a:off x="5159377" y="1957797"/>
              <a:ext cx="753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无服务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Straight Connector 149"/>
            <p:cNvCxnSpPr>
              <a:stCxn id="148" idx="3"/>
            </p:cNvCxnSpPr>
            <p:nvPr/>
          </p:nvCxnSpPr>
          <p:spPr bwMode="gray">
            <a:xfrm flipH="1" flipV="1">
              <a:off x="5985408" y="2218397"/>
              <a:ext cx="618748" cy="15114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150"/>
          <p:cNvGrpSpPr/>
          <p:nvPr/>
        </p:nvGrpSpPr>
        <p:grpSpPr>
          <a:xfrm>
            <a:off x="8257488" y="3180636"/>
            <a:ext cx="2417646" cy="507827"/>
            <a:chOff x="9839698" y="3928345"/>
            <a:chExt cx="2240362" cy="497267"/>
          </a:xfrm>
        </p:grpSpPr>
        <p:sp>
          <p:nvSpPr>
            <p:cNvPr id="96" name="TextBox 152"/>
            <p:cNvSpPr txBox="1"/>
            <p:nvPr/>
          </p:nvSpPr>
          <p:spPr>
            <a:xfrm>
              <a:off x="10885562" y="3973547"/>
              <a:ext cx="1194498" cy="452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不计费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7" name="Straight Connector 153"/>
            <p:cNvCxnSpPr>
              <a:stCxn id="148" idx="3"/>
            </p:cNvCxnSpPr>
            <p:nvPr/>
          </p:nvCxnSpPr>
          <p:spPr bwMode="gray">
            <a:xfrm>
              <a:off x="9839698" y="3928345"/>
              <a:ext cx="865058" cy="121197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161"/>
          <p:cNvGrpSpPr/>
          <p:nvPr/>
        </p:nvGrpSpPr>
        <p:grpSpPr>
          <a:xfrm>
            <a:off x="6968250" y="1118839"/>
            <a:ext cx="3366735" cy="1493979"/>
            <a:chOff x="8973841" y="1851100"/>
            <a:chExt cx="3366735" cy="1493979"/>
          </a:xfrm>
        </p:grpSpPr>
        <p:sp>
          <p:nvSpPr>
            <p:cNvPr id="99" name="TextBox 162"/>
            <p:cNvSpPr txBox="1"/>
            <p:nvPr/>
          </p:nvSpPr>
          <p:spPr>
            <a:xfrm>
              <a:off x="10651659" y="2878550"/>
              <a:ext cx="1504704" cy="466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不计费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Box 166"/>
            <p:cNvSpPr txBox="1"/>
            <p:nvPr/>
          </p:nvSpPr>
          <p:spPr>
            <a:xfrm>
              <a:off x="10264068" y="1851100"/>
              <a:ext cx="1747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有限的服务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Box 168"/>
            <p:cNvSpPr txBox="1"/>
            <p:nvPr/>
          </p:nvSpPr>
          <p:spPr>
            <a:xfrm>
              <a:off x="10536043" y="2312872"/>
              <a:ext cx="1804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封顶的用量</a:t>
              </a:r>
              <a:endParaRPr lang="en-US" sz="24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2" name="Straight Connector 170"/>
            <p:cNvCxnSpPr/>
            <p:nvPr/>
          </p:nvCxnSpPr>
          <p:spPr bwMode="gray">
            <a:xfrm flipV="1">
              <a:off x="9062212" y="2175259"/>
              <a:ext cx="1109310" cy="650754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72"/>
            <p:cNvCxnSpPr/>
            <p:nvPr/>
          </p:nvCxnSpPr>
          <p:spPr bwMode="gray">
            <a:xfrm flipV="1">
              <a:off x="8973841" y="2577715"/>
              <a:ext cx="1499016" cy="248297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75"/>
            <p:cNvCxnSpPr/>
            <p:nvPr/>
          </p:nvCxnSpPr>
          <p:spPr bwMode="gray">
            <a:xfrm>
              <a:off x="8973841" y="2826012"/>
              <a:ext cx="1585890" cy="15449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79"/>
          <p:cNvSpPr txBox="1"/>
          <p:nvPr/>
        </p:nvSpPr>
        <p:spPr>
          <a:xfrm>
            <a:off x="10277908" y="1455025"/>
            <a:ext cx="225685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50000"/>
              </a:lnSpc>
              <a:spcBef>
                <a:spcPts val="600"/>
              </a:spcBef>
              <a:defRPr sz="1200">
                <a:solidFill>
                  <a:srgbClr val="64686E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测试周期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数据和短信分配</a:t>
            </a:r>
            <a:endParaRPr lang="en-US" altLang="zh-CN" sz="1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" name="Straight Connector 181"/>
          <p:cNvCxnSpPr/>
          <p:nvPr/>
        </p:nvCxnSpPr>
        <p:spPr bwMode="gray">
          <a:xfrm>
            <a:off x="10277908" y="1439483"/>
            <a:ext cx="0" cy="715092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92"/>
          <p:cNvSpPr txBox="1"/>
          <p:nvPr/>
        </p:nvSpPr>
        <p:spPr>
          <a:xfrm>
            <a:off x="9607374" y="4736961"/>
            <a:ext cx="25798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50000"/>
              </a:lnSpc>
              <a:spcBef>
                <a:spcPts val="600"/>
              </a:spcBef>
              <a:defRPr sz="1200">
                <a:solidFill>
                  <a:srgbClr val="64686E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可激活状态</a:t>
            </a:r>
            <a:endParaRPr lang="en-US" sz="1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设置好默认服务计划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设置好默认资费计划</a:t>
            </a:r>
            <a:endParaRPr lang="en-US" altLang="zh-CN" sz="1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Group 194"/>
          <p:cNvGrpSpPr/>
          <p:nvPr/>
        </p:nvGrpSpPr>
        <p:grpSpPr>
          <a:xfrm>
            <a:off x="-346858" y="3801115"/>
            <a:ext cx="5950840" cy="2393467"/>
            <a:chOff x="1644399" y="3443780"/>
            <a:chExt cx="5950840" cy="2393467"/>
          </a:xfrm>
        </p:grpSpPr>
        <p:sp>
          <p:nvSpPr>
            <p:cNvPr id="109" name="TextBox 195"/>
            <p:cNvSpPr txBox="1"/>
            <p:nvPr/>
          </p:nvSpPr>
          <p:spPr>
            <a:xfrm>
              <a:off x="5049672" y="5375582"/>
              <a:ext cx="1534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开始计费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TextBox 196"/>
            <p:cNvSpPr txBox="1"/>
            <p:nvPr/>
          </p:nvSpPr>
          <p:spPr>
            <a:xfrm>
              <a:off x="4455593" y="4197881"/>
              <a:ext cx="1554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管理服务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TextBox 197"/>
            <p:cNvSpPr txBox="1"/>
            <p:nvPr/>
          </p:nvSpPr>
          <p:spPr>
            <a:xfrm>
              <a:off x="4679810" y="4731481"/>
              <a:ext cx="1467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分配用量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Straight Connector 198"/>
            <p:cNvCxnSpPr/>
            <p:nvPr/>
          </p:nvCxnSpPr>
          <p:spPr bwMode="gray">
            <a:xfrm flipH="1">
              <a:off x="6097524" y="4197881"/>
              <a:ext cx="1497715" cy="14581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99"/>
            <p:cNvCxnSpPr/>
            <p:nvPr/>
          </p:nvCxnSpPr>
          <p:spPr bwMode="gray">
            <a:xfrm flipH="1">
              <a:off x="6205362" y="4197881"/>
              <a:ext cx="1359107" cy="69596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200"/>
            <p:cNvCxnSpPr/>
            <p:nvPr/>
          </p:nvCxnSpPr>
          <p:spPr bwMode="gray">
            <a:xfrm flipH="1">
              <a:off x="6633707" y="4197881"/>
              <a:ext cx="937400" cy="131620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201"/>
            <p:cNvSpPr txBox="1"/>
            <p:nvPr/>
          </p:nvSpPr>
          <p:spPr>
            <a:xfrm>
              <a:off x="4292313" y="3468395"/>
              <a:ext cx="1554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服务激活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6" name="Straight Connector 202"/>
            <p:cNvCxnSpPr/>
            <p:nvPr/>
          </p:nvCxnSpPr>
          <p:spPr bwMode="gray">
            <a:xfrm flipH="1" flipV="1">
              <a:off x="5930146" y="3647676"/>
              <a:ext cx="1660852" cy="55020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203"/>
            <p:cNvGrpSpPr/>
            <p:nvPr/>
          </p:nvGrpSpPr>
          <p:grpSpPr>
            <a:xfrm>
              <a:off x="1644399" y="3923041"/>
              <a:ext cx="2858907" cy="661720"/>
              <a:chOff x="-497692" y="4068206"/>
              <a:chExt cx="2858907" cy="661720"/>
            </a:xfrm>
          </p:grpSpPr>
          <p:sp>
            <p:nvSpPr>
              <p:cNvPr id="125" name="TextBox 213"/>
              <p:cNvSpPr txBox="1"/>
              <p:nvPr/>
            </p:nvSpPr>
            <p:spPr>
              <a:xfrm>
                <a:off x="-497692" y="4068206"/>
                <a:ext cx="2838863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r">
                  <a:lnSpc>
                    <a:spcPct val="100000"/>
                  </a:lnSpc>
                  <a:spcBef>
                    <a:spcPts val="600"/>
                  </a:spcBef>
                  <a:defRPr sz="160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启用自动化规则</a:t>
                </a:r>
              </a:p>
              <a:p>
                <a:r>
                  <a:rPr lang="zh-CN" altLang="en-US" dirty="0"/>
                  <a:t>诊断连接</a:t>
                </a:r>
                <a:endParaRPr lang="en-US" altLang="zh-CN" dirty="0"/>
              </a:p>
            </p:txBody>
          </p:sp>
          <p:cxnSp>
            <p:nvCxnSpPr>
              <p:cNvPr id="126" name="Straight Connector 214"/>
              <p:cNvCxnSpPr/>
              <p:nvPr/>
            </p:nvCxnSpPr>
            <p:spPr bwMode="gray">
              <a:xfrm>
                <a:off x="2361215" y="4209818"/>
                <a:ext cx="0" cy="432443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204"/>
            <p:cNvGrpSpPr/>
            <p:nvPr/>
          </p:nvGrpSpPr>
          <p:grpSpPr>
            <a:xfrm>
              <a:off x="1680761" y="4624513"/>
              <a:ext cx="2952749" cy="751069"/>
              <a:chOff x="-461330" y="4746378"/>
              <a:chExt cx="2952749" cy="751069"/>
            </a:xfrm>
          </p:grpSpPr>
          <p:sp>
            <p:nvSpPr>
              <p:cNvPr id="123" name="TextBox 211"/>
              <p:cNvSpPr txBox="1"/>
              <p:nvPr/>
            </p:nvSpPr>
            <p:spPr>
              <a:xfrm>
                <a:off x="-461330" y="4799721"/>
                <a:ext cx="2951880" cy="66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r">
                  <a:lnSpc>
                    <a:spcPct val="100000"/>
                  </a:lnSpc>
                  <a:spcBef>
                    <a:spcPts val="600"/>
                  </a:spcBef>
                  <a:defRPr sz="160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分配用量</a:t>
                </a:r>
                <a:r>
                  <a:rPr lang="en-US" dirty="0"/>
                  <a:t> – </a:t>
                </a:r>
                <a:r>
                  <a:rPr lang="zh-CN" altLang="en-US" dirty="0"/>
                  <a:t>个人</a:t>
                </a:r>
                <a:r>
                  <a:rPr lang="en-US" dirty="0"/>
                  <a:t>/ </a:t>
                </a:r>
                <a:r>
                  <a:rPr lang="zh-CN" altLang="en-US" dirty="0"/>
                  <a:t>共享</a:t>
                </a:r>
              </a:p>
              <a:p>
                <a:r>
                  <a:rPr lang="zh-CN" altLang="en-US" dirty="0"/>
                  <a:t>定义优化成本的规则</a:t>
                </a:r>
                <a:endParaRPr lang="en-US" dirty="0"/>
              </a:p>
            </p:txBody>
          </p:sp>
          <p:cxnSp>
            <p:nvCxnSpPr>
              <p:cNvPr id="124" name="Straight Connector 212"/>
              <p:cNvCxnSpPr/>
              <p:nvPr/>
            </p:nvCxnSpPr>
            <p:spPr bwMode="gray">
              <a:xfrm>
                <a:off x="2491419" y="4746378"/>
                <a:ext cx="0" cy="751069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209"/>
            <p:cNvSpPr txBox="1"/>
            <p:nvPr/>
          </p:nvSpPr>
          <p:spPr>
            <a:xfrm>
              <a:off x="4204802" y="5390971"/>
              <a:ext cx="1194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600"/>
                </a:spcBef>
              </a:pPr>
              <a:endParaRPr 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0" name="Group 206"/>
            <p:cNvGrpSpPr/>
            <p:nvPr/>
          </p:nvGrpSpPr>
          <p:grpSpPr>
            <a:xfrm>
              <a:off x="1915382" y="3443780"/>
              <a:ext cx="2523889" cy="432443"/>
              <a:chOff x="-28226" y="4257467"/>
              <a:chExt cx="2523889" cy="432443"/>
            </a:xfrm>
          </p:grpSpPr>
          <p:sp>
            <p:nvSpPr>
              <p:cNvPr id="121" name="TextBox 207"/>
              <p:cNvSpPr txBox="1"/>
              <p:nvPr/>
            </p:nvSpPr>
            <p:spPr>
              <a:xfrm>
                <a:off x="-28226" y="4304411"/>
                <a:ext cx="2523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lnSpc>
                    <a:spcPct val="50000"/>
                  </a:lnSpc>
                  <a:spcBef>
                    <a:spcPts val="600"/>
                  </a:spcBef>
                  <a:defRPr sz="1200">
                    <a:solidFill>
                      <a:srgbClr val="64686E"/>
                    </a:solidFill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1600" dirty="0" smtClean="0">
                    <a:solidFill>
                      <a:schemeClr val="bg1">
                        <a:lumMod val="8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设备首次使用时自动激活</a:t>
                </a:r>
                <a:endParaRPr lang="en-US" sz="1600" dirty="0">
                  <a:solidFill>
                    <a:schemeClr val="bg1">
                      <a:lumMod val="8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2" name="Straight Connector 208"/>
              <p:cNvCxnSpPr/>
              <p:nvPr/>
            </p:nvCxnSpPr>
            <p:spPr bwMode="gray">
              <a:xfrm>
                <a:off x="2481781" y="4257467"/>
                <a:ext cx="0" cy="432443"/>
              </a:xfrm>
              <a:prstGeom prst="line">
                <a:avLst/>
              </a:prstGeom>
              <a:ln w="9525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215"/>
          <p:cNvSpPr txBox="1"/>
          <p:nvPr/>
        </p:nvSpPr>
        <p:spPr>
          <a:xfrm>
            <a:off x="-32552" y="5768717"/>
            <a:ext cx="30169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跟踪使用情况</a:t>
            </a:r>
            <a:endParaRPr lang="en-US" altLang="zh-CN" dirty="0"/>
          </a:p>
          <a:p>
            <a:r>
              <a:rPr lang="zh-CN" altLang="en-US" dirty="0"/>
              <a:t>融合的计费纪录</a:t>
            </a:r>
          </a:p>
          <a:p>
            <a:r>
              <a:rPr lang="zh-CN" altLang="en-US" dirty="0"/>
              <a:t>处理零售计费纪录</a:t>
            </a:r>
            <a:endParaRPr lang="en-US" dirty="0"/>
          </a:p>
        </p:txBody>
      </p:sp>
      <p:cxnSp>
        <p:nvCxnSpPr>
          <p:cNvPr id="128" name="Straight Connector 154"/>
          <p:cNvCxnSpPr/>
          <p:nvPr/>
        </p:nvCxnSpPr>
        <p:spPr bwMode="gray">
          <a:xfrm>
            <a:off x="9599763" y="4775500"/>
            <a:ext cx="0" cy="1038679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Isosceles Triangle 46"/>
          <p:cNvSpPr/>
          <p:nvPr/>
        </p:nvSpPr>
        <p:spPr>
          <a:xfrm rot="6115562">
            <a:off x="5960061" y="1464261"/>
            <a:ext cx="544453" cy="1058639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216"/>
          <p:cNvSpPr txBox="1"/>
          <p:nvPr/>
        </p:nvSpPr>
        <p:spPr>
          <a:xfrm>
            <a:off x="105560" y="2238590"/>
            <a:ext cx="1343118" cy="251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lnSpc>
                <a:spcPct val="50000"/>
              </a:lnSpc>
              <a:spcBef>
                <a:spcPts val="600"/>
              </a:spcBef>
              <a:defRPr sz="1200">
                <a:solidFill>
                  <a:srgbClr val="64686E"/>
                </a:solidFill>
              </a:defRPr>
            </a:lvl1pPr>
          </a:lstStyle>
          <a:p>
            <a:r>
              <a:rPr lang="zh-CN" altLang="en-US" sz="1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暂停使用</a:t>
            </a:r>
            <a:endParaRPr lang="en-US" sz="1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1" name="Group 187"/>
          <p:cNvGrpSpPr/>
          <p:nvPr/>
        </p:nvGrpSpPr>
        <p:grpSpPr>
          <a:xfrm>
            <a:off x="7441267" y="4735231"/>
            <a:ext cx="2446744" cy="1281019"/>
            <a:chOff x="8951937" y="5418253"/>
            <a:chExt cx="2446744" cy="1281019"/>
          </a:xfrm>
        </p:grpSpPr>
        <p:sp>
          <p:nvSpPr>
            <p:cNvPr id="132" name="TextBox 188"/>
            <p:cNvSpPr txBox="1"/>
            <p:nvPr/>
          </p:nvSpPr>
          <p:spPr>
            <a:xfrm>
              <a:off x="9656653" y="5575821"/>
              <a:ext cx="1742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服务预备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TextBox 189"/>
            <p:cNvSpPr txBox="1"/>
            <p:nvPr/>
          </p:nvSpPr>
          <p:spPr>
            <a:xfrm>
              <a:off x="9434460" y="6237607"/>
              <a:ext cx="15366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准备计费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4" name="Straight Connector 190"/>
            <p:cNvCxnSpPr>
              <a:stCxn id="147" idx="2"/>
            </p:cNvCxnSpPr>
            <p:nvPr/>
          </p:nvCxnSpPr>
          <p:spPr bwMode="gray">
            <a:xfrm>
              <a:off x="8951937" y="5418253"/>
              <a:ext cx="697532" cy="35836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91"/>
            <p:cNvCxnSpPr>
              <a:stCxn id="147" idx="2"/>
            </p:cNvCxnSpPr>
            <p:nvPr/>
          </p:nvCxnSpPr>
          <p:spPr bwMode="gray">
            <a:xfrm>
              <a:off x="8951937" y="5418253"/>
              <a:ext cx="466562" cy="656103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63"/>
          <p:cNvSpPr txBox="1"/>
          <p:nvPr/>
        </p:nvSpPr>
        <p:spPr>
          <a:xfrm>
            <a:off x="6091472" y="1653288"/>
            <a:ext cx="158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Group 156"/>
          <p:cNvGrpSpPr/>
          <p:nvPr/>
        </p:nvGrpSpPr>
        <p:grpSpPr>
          <a:xfrm>
            <a:off x="1572585" y="901606"/>
            <a:ext cx="3638959" cy="965056"/>
            <a:chOff x="5491996" y="2206583"/>
            <a:chExt cx="3718213" cy="965056"/>
          </a:xfrm>
        </p:grpSpPr>
        <p:sp>
          <p:nvSpPr>
            <p:cNvPr id="138" name="TextBox 157"/>
            <p:cNvSpPr txBox="1"/>
            <p:nvPr/>
          </p:nvSpPr>
          <p:spPr>
            <a:xfrm>
              <a:off x="7253337" y="2206583"/>
              <a:ext cx="1659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sz="12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TextBox 158"/>
            <p:cNvSpPr txBox="1"/>
            <p:nvPr/>
          </p:nvSpPr>
          <p:spPr>
            <a:xfrm>
              <a:off x="5491996" y="2489971"/>
              <a:ext cx="2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购买设备和</a:t>
              </a:r>
              <a:r>
                <a:rPr lang="en-US" altLang="zh-CN" sz="2400" b="1" dirty="0" smtClean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SIM</a:t>
              </a:r>
              <a:endParaRPr 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0" name="Straight Connector 159"/>
            <p:cNvCxnSpPr>
              <a:endCxn id="139" idx="3"/>
            </p:cNvCxnSpPr>
            <p:nvPr/>
          </p:nvCxnSpPr>
          <p:spPr bwMode="gray">
            <a:xfrm flipH="1" flipV="1">
              <a:off x="8308421" y="2720804"/>
              <a:ext cx="901788" cy="45083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67"/>
          <p:cNvCxnSpPr/>
          <p:nvPr/>
        </p:nvCxnSpPr>
        <p:spPr bwMode="gray">
          <a:xfrm flipH="1" flipV="1">
            <a:off x="4981212" y="1166000"/>
            <a:ext cx="407686" cy="805243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69"/>
          <p:cNvSpPr txBox="1"/>
          <p:nvPr/>
        </p:nvSpPr>
        <p:spPr>
          <a:xfrm>
            <a:off x="3855897" y="649233"/>
            <a:ext cx="2040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定义测试</a:t>
            </a: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用量</a:t>
            </a:r>
            <a:endParaRPr lang="en-US" altLang="zh-CN" sz="24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3" name="Straight Connector 171"/>
          <p:cNvCxnSpPr/>
          <p:nvPr/>
        </p:nvCxnSpPr>
        <p:spPr bwMode="gray">
          <a:xfrm flipV="1">
            <a:off x="7041168" y="1166000"/>
            <a:ext cx="801179" cy="92775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73"/>
          <p:cNvSpPr txBox="1"/>
          <p:nvPr/>
        </p:nvSpPr>
        <p:spPr>
          <a:xfrm>
            <a:off x="8046134" y="683358"/>
            <a:ext cx="231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执行终端测试</a:t>
            </a:r>
            <a:endParaRPr lang="en-US" sz="24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TextBox 388"/>
          <p:cNvSpPr txBox="1"/>
          <p:nvPr/>
        </p:nvSpPr>
        <p:spPr>
          <a:xfrm>
            <a:off x="4574719" y="1890315"/>
            <a:ext cx="158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Isosceles Triangle 46"/>
          <p:cNvSpPr/>
          <p:nvPr/>
        </p:nvSpPr>
        <p:spPr>
          <a:xfrm rot="13084900">
            <a:off x="7070892" y="3215972"/>
            <a:ext cx="544453" cy="1161761"/>
          </a:xfrm>
          <a:custGeom>
            <a:avLst/>
            <a:gdLst/>
            <a:ahLst/>
            <a:cxnLst/>
            <a:rect l="l" t="t" r="r" b="b"/>
            <a:pathLst>
              <a:path w="675308" h="1440981">
                <a:moveTo>
                  <a:pt x="246663" y="0"/>
                </a:moveTo>
                <a:lnTo>
                  <a:pt x="493326" y="493324"/>
                </a:lnTo>
                <a:lnTo>
                  <a:pt x="331933" y="493324"/>
                </a:lnTo>
                <a:lnTo>
                  <a:pt x="334905" y="607130"/>
                </a:lnTo>
                <a:cubicBezTo>
                  <a:pt x="357231" y="856587"/>
                  <a:pt x="473671" y="1096075"/>
                  <a:pt x="674064" y="1268492"/>
                </a:cubicBezTo>
                <a:lnTo>
                  <a:pt x="675308" y="1269459"/>
                </a:lnTo>
                <a:lnTo>
                  <a:pt x="555609" y="1440981"/>
                </a:lnTo>
                <a:lnTo>
                  <a:pt x="537445" y="1426892"/>
                </a:lnTo>
                <a:cubicBezTo>
                  <a:pt x="294673" y="1218012"/>
                  <a:pt x="153609" y="927879"/>
                  <a:pt x="126563" y="625667"/>
                </a:cubicBezTo>
                <a:lnTo>
                  <a:pt x="123107" y="493324"/>
                </a:lnTo>
                <a:lnTo>
                  <a:pt x="0" y="4933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TextBox 155"/>
          <p:cNvSpPr txBox="1"/>
          <p:nvPr/>
        </p:nvSpPr>
        <p:spPr>
          <a:xfrm>
            <a:off x="6771609" y="4273566"/>
            <a:ext cx="139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运输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392"/>
          <p:cNvSpPr txBox="1"/>
          <p:nvPr/>
        </p:nvSpPr>
        <p:spPr>
          <a:xfrm>
            <a:off x="7010651" y="2949798"/>
            <a:ext cx="124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endParaRPr lang="en-US" sz="24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394"/>
          <p:cNvSpPr txBox="1"/>
          <p:nvPr/>
        </p:nvSpPr>
        <p:spPr>
          <a:xfrm>
            <a:off x="4370592" y="3191981"/>
            <a:ext cx="1155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停用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Straight Connector 219"/>
          <p:cNvCxnSpPr/>
          <p:nvPr/>
        </p:nvCxnSpPr>
        <p:spPr bwMode="gray">
          <a:xfrm>
            <a:off x="1597599" y="2079227"/>
            <a:ext cx="0" cy="432443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64"/>
          <p:cNvCxnSpPr/>
          <p:nvPr/>
        </p:nvCxnSpPr>
        <p:spPr bwMode="gray">
          <a:xfrm>
            <a:off x="3113011" y="5752732"/>
            <a:ext cx="18358" cy="984885"/>
          </a:xfrm>
          <a:prstGeom prst="line">
            <a:avLst/>
          </a:prstGeom>
          <a:ln w="952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6112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/>
      <p:bldP spid="86" grpId="0" animBg="1"/>
      <p:bldP spid="87" grpId="0"/>
      <p:bldP spid="105" grpId="0"/>
      <p:bldP spid="107" grpId="0"/>
      <p:bldP spid="127" grpId="0"/>
      <p:bldP spid="129" grpId="0" animBg="1"/>
      <p:bldP spid="130" grpId="0"/>
      <p:bldP spid="136" grpId="0"/>
      <p:bldP spid="142" grpId="0"/>
      <p:bldP spid="144" grpId="0"/>
      <p:bldP spid="145" grpId="0"/>
      <p:bldP spid="146" grpId="0" animBg="1"/>
      <p:bldP spid="147" grpId="0"/>
      <p:bldP spid="148" grpId="0"/>
      <p:bldP spid="149" grpId="0"/>
    </p:bld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515151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</TotalTime>
  <Words>2261</Words>
  <Application>Microsoft Office PowerPoint</Application>
  <PresentationFormat>自定义</PresentationFormat>
  <Paragraphs>584</Paragraphs>
  <Slides>44</Slides>
  <Notes>36</Notes>
  <HiddenSlides>5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8" baseType="lpstr">
      <vt:lpstr>Office 主题</vt:lpstr>
      <vt:lpstr>1_Office 主题</vt:lpstr>
      <vt:lpstr>3_Office 主题</vt:lpstr>
      <vt:lpstr>工作表</vt:lpstr>
      <vt:lpstr>幻灯片 1</vt:lpstr>
      <vt:lpstr>幻灯片 2</vt:lpstr>
      <vt:lpstr>幻灯片 3</vt:lpstr>
      <vt:lpstr>幻灯片 4</vt:lpstr>
      <vt:lpstr>幻灯片 5</vt:lpstr>
      <vt:lpstr>用户和角色</vt:lpstr>
      <vt:lpstr>生命周期管理：快速部署</vt:lpstr>
      <vt:lpstr>生命周期管理：快速部署</vt:lpstr>
      <vt:lpstr>幻灯片 9</vt:lpstr>
      <vt:lpstr>生命周期管理：快速部署</vt:lpstr>
      <vt:lpstr>设备列表：实时可见</vt:lpstr>
      <vt:lpstr>幻灯片 12</vt:lpstr>
      <vt:lpstr>实时可见，及时调整</vt:lpstr>
      <vt:lpstr>实时诊断</vt:lpstr>
      <vt:lpstr>实时诊断-诊断向导</vt:lpstr>
      <vt:lpstr>问题及解决</vt:lpstr>
      <vt:lpstr>幻灯片 17</vt:lpstr>
      <vt:lpstr>Spotlight 操作</vt:lpstr>
      <vt:lpstr>自动化引擎</vt:lpstr>
      <vt:lpstr>规则的构成部分</vt:lpstr>
      <vt:lpstr>创建规则</vt:lpstr>
      <vt:lpstr>   运营自动化的常见应用</vt:lpstr>
      <vt:lpstr>创建规则</vt:lpstr>
      <vt:lpstr>成本控制</vt:lpstr>
      <vt:lpstr>安全管理</vt:lpstr>
      <vt:lpstr>追求可靠性</vt:lpstr>
      <vt:lpstr>实时监控</vt:lpstr>
      <vt:lpstr>创建规则</vt:lpstr>
      <vt:lpstr>资费计划：灵活经济</vt:lpstr>
      <vt:lpstr>幻灯片 30</vt:lpstr>
      <vt:lpstr>账单</vt:lpstr>
      <vt:lpstr>查看账单数据</vt:lpstr>
      <vt:lpstr>查看账单数据</vt:lpstr>
      <vt:lpstr>API 集成工具</vt:lpstr>
      <vt:lpstr> API</vt:lpstr>
      <vt:lpstr>API常用接口</vt:lpstr>
      <vt:lpstr>   自动化规则与Push API结合</vt:lpstr>
      <vt:lpstr>资源库</vt:lpstr>
      <vt:lpstr>了解详情和获取帮助</vt:lpstr>
      <vt:lpstr>幻灯片 40</vt:lpstr>
      <vt:lpstr>运营商物联网能力对比</vt:lpstr>
      <vt:lpstr>幻灯片 42</vt:lpstr>
      <vt:lpstr>幻灯片 43</vt:lpstr>
      <vt:lpstr>幻灯片 44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Deadlock</dc:creator>
  <cp:lastModifiedBy>郑超</cp:lastModifiedBy>
  <cp:revision>116</cp:revision>
  <dcterms:created xsi:type="dcterms:W3CDTF">2015-06-04T00:06:03Z</dcterms:created>
  <dcterms:modified xsi:type="dcterms:W3CDTF">2016-03-08T02:11:32Z</dcterms:modified>
</cp:coreProperties>
</file>