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387" y="291665"/>
            <a:ext cx="10852237" cy="648000"/>
          </a:xfrm>
        </p:spPr>
        <p:txBody>
          <a:bodyPr/>
          <a:p>
            <a:r>
              <a:rPr lang="en-US" altLang="zh-CN"/>
              <a:t>                             </a:t>
            </a:r>
            <a:r>
              <a:rPr lang="en-US" altLang="zh-CN" b="0"/>
              <a:t>  </a:t>
            </a:r>
            <a:r>
              <a:rPr lang="zh-CN" altLang="en-US" b="0"/>
              <a:t>吉祥板业工作计划</a:t>
            </a:r>
            <a:endParaRPr lang="zh-CN" altLang="en-US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430" y="781685"/>
            <a:ext cx="10758170" cy="6282690"/>
          </a:xfrm>
        </p:spPr>
        <p:txBody>
          <a:bodyPr/>
          <a:p>
            <a:pPr marL="0" indent="0">
              <a:buNone/>
            </a:pPr>
            <a:r>
              <a:t>项目存在的问题：</a:t>
            </a:r>
          </a:p>
          <a:p>
            <a:pPr marL="0" indent="0">
              <a:buNone/>
            </a:pPr>
            <a:r>
              <a:rPr lang="en-US" altLang="zh-CN"/>
              <a:t>8/17~8/23</a:t>
            </a:r>
            <a:r>
              <a:t>客户反馈的问题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1.开启程序成功后，点击“开始按钮”闪退</a:t>
            </a:r>
            <a:r>
              <a:t>。</a:t>
            </a:r>
          </a:p>
          <a:p>
            <a:pPr marL="0" indent="0">
              <a:buNone/>
            </a:pPr>
            <a:r>
              <a:rPr lang="en-US" altLang="zh-CN"/>
              <a:t>2.程序开启后，在运行界面中点击开始，界面不响应</a:t>
            </a:r>
            <a:r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3.开启配置界面，配置界面系统响应较慢</a:t>
            </a:r>
            <a:r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</a:t>
            </a:r>
            <a:r>
              <a:t>关闭程序时，窗口关闭响应慢。</a:t>
            </a:r>
          </a:p>
          <a:p>
            <a:pPr marL="0" indent="0">
              <a:buNone/>
            </a:pPr>
            <a:r>
              <a:t>结合之前的高分子膜和漏涂不能检出的问题，工作计划如下：</a:t>
            </a:r>
          </a:p>
          <a:p>
            <a:pPr marL="0" indent="0">
              <a:buNone/>
            </a:pPr>
            <a:r>
              <a:rPr lang="en-US" altLang="zh-CN"/>
              <a:t>1.增加防重复开启相同程序机制。</a:t>
            </a:r>
            <a:endParaRPr lang="en-US" altLang="zh-CN"/>
          </a:p>
          <a:p>
            <a:pPr marL="0" indent="0">
              <a:buNone/>
            </a:pPr>
            <a:r>
              <a:t>2.运行程序关闭时，对工作进程进行销毁。</a:t>
            </a:r>
          </a:p>
          <a:p>
            <a:pPr marL="0" indent="0">
              <a:buNone/>
            </a:pPr>
            <a:r>
              <a:t>3.关闭程序时销毁相机句柄。</a:t>
            </a:r>
          </a:p>
          <a:p>
            <a:pPr marL="0" indent="0">
              <a:buNone/>
            </a:pPr>
            <a:r>
              <a:rPr lang="en-US" altLang="zh-CN"/>
              <a:t>4.</a:t>
            </a:r>
            <a:r>
              <a:t>提高串口通信速率。（小孔）</a:t>
            </a:r>
          </a:p>
          <a:p>
            <a:pPr marL="0" indent="0">
              <a:buNone/>
            </a:pPr>
            <a:r>
              <a:rPr lang="en-US" altLang="zh-CN"/>
              <a:t>5.</a:t>
            </a:r>
            <a:r>
              <a:t>增加检测低频缺陷算法。（冯军）</a:t>
            </a:r>
          </a:p>
          <a:p>
            <a:pPr marL="0" indent="0">
              <a:buNone/>
            </a:pPr>
            <a:r>
              <a:rPr lang="en-US" altLang="zh-CN"/>
              <a:t>6.</a:t>
            </a:r>
            <a:r>
              <a:t>增加测量表面翘曲度和测量板材厚度线程。</a:t>
            </a:r>
          </a:p>
          <a:p>
            <a:pPr marL="0" indent="0">
              <a:buNone/>
            </a:pPr>
            <a:r>
              <a:rPr lang="en-US" altLang="zh-CN"/>
              <a:t>7.</a:t>
            </a:r>
            <a:r>
              <a:t>增加漏涂检测功能。</a:t>
            </a:r>
          </a:p>
          <a:p>
            <a:pPr marL="0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MyComputer</cp:lastModifiedBy>
  <cp:revision>5</cp:revision>
  <dcterms:created xsi:type="dcterms:W3CDTF">2019-08-23T03:11:41Z</dcterms:created>
  <dcterms:modified xsi:type="dcterms:W3CDTF">2019-08-23T03:34:49Z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