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1.png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567076"/>
            <a:ext cx="10852237" cy="899167"/>
          </a:xfrm>
        </p:spPr>
        <p:txBody>
          <a:bodyPr/>
          <a:lstStyle/>
          <a:p>
            <a:r>
              <a:rPr lang="zh-CN" altLang="en-US"/>
              <a:t>吉祥板业项目界面</a:t>
            </a:r>
            <a:endParaRPr lang="zh-CN" altLang="en-US"/>
          </a:p>
        </p:txBody>
      </p:sp>
      <p:pic>
        <p:nvPicPr>
          <p:cNvPr id="5" name="图片 4" descr="运行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0" y="1809750"/>
            <a:ext cx="7539990" cy="4477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配置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1041400"/>
            <a:ext cx="8019415" cy="4775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MyComputer</dc:creator>
  <cp:lastModifiedBy>MyComputer</cp:lastModifiedBy>
  <cp:revision>2</cp:revision>
  <dcterms:created xsi:type="dcterms:W3CDTF">2019-07-29T01:21:39Z</dcterms:created>
  <dcterms:modified xsi:type="dcterms:W3CDTF">2019-07-29T01:32:22Z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