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>
        <p:scale>
          <a:sx n="100" d="100"/>
          <a:sy n="100" d="100"/>
        </p:scale>
        <p:origin x="81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FC598-1AAE-44CF-995F-96BF7AD92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86E5C-E310-41C6-BE58-1BD4B0E8D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225DF-C68D-497E-9A79-8E956200F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163D-0C88-44A7-8699-458A2D875081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0B85C-3A0A-4AD4-9889-AE0A2CA97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4E49E-CCBC-4491-9B5F-1749BD3E6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3F24-217D-4428-996E-218C89128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27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8FFD3-EA84-4067-8CC9-3AF15ABD3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6A04B5-63F9-43E6-9810-53AFAD61C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FF1ED-7846-4AD9-BB59-4EB489121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163D-0C88-44A7-8699-458A2D875081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D66AE-F64C-43CA-B357-5E04EE067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2E0A0-5104-41D7-8692-C4A0368B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3F24-217D-4428-996E-218C89128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78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99814C-18DD-43FC-ADC8-8253312E4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9A0DC3-D41A-4757-98E7-AE9AE1CAB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2D874-1F99-45B7-9987-8BC67FC4F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163D-0C88-44A7-8699-458A2D875081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AC757-9625-4D3F-98D1-0CF499EDD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6A10F-C374-45FF-9A55-93B36627A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3F24-217D-4428-996E-218C89128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3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16C89-84BC-459A-B5D0-F6997AC42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6B748-0E7A-4EB5-BE06-9E84E2A46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79A6D-729F-4668-9090-B5045044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163D-0C88-44A7-8699-458A2D875081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01FCC-160D-415F-83C1-005FFFD50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8B4F2-D3AA-4791-BDC0-3F6ACE4A5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3F24-217D-4428-996E-218C89128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7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F1657-0F40-4BE0-8C64-81BFF9884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D245B-0A83-4EA6-8CA2-2E0C1855E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CAB41-37E3-4388-9162-3A8FC198E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163D-0C88-44A7-8699-458A2D875081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EAA75-32F2-4C88-A95B-90C4975C7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C02B3-B920-47AE-9B9B-E82BCCFA9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3F24-217D-4428-996E-218C89128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2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EE490-BCF0-43ED-9135-869F3DF17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43892-F6B4-4F5A-ABC0-BCAD33A45C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6A54FD-523D-465D-AD4D-3C64569CB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C8D6F-EFAC-4000-B912-AAFD82654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163D-0C88-44A7-8699-458A2D875081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59837-64F4-44C9-93CB-FEC4F0CA6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64D0D-3A75-4114-895B-997ACF380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3F24-217D-4428-996E-218C89128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86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05734-0617-484E-B63B-3F687A837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F7AF7-0760-47F7-9DBE-E96420361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CE1B1-4D33-4016-845F-3855C4AC0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11D718-1A5C-4626-9BAF-028E310255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A11231-0357-40E1-95D1-B1D415A5D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49641-DFAD-485D-9E01-792496819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163D-0C88-44A7-8699-458A2D875081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8E592B-229A-4F60-B632-77C241CF1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A25825-8A4C-490F-B43B-072FD561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3F24-217D-4428-996E-218C89128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18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7036B-1A4B-4028-AB00-C57674592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86D35-DEFC-4317-A200-8363E5A4D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163D-0C88-44A7-8699-458A2D875081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3F30C-848C-43A0-AF23-F8A748007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4DF043-E4F2-4CE2-AC91-3C5091596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3F24-217D-4428-996E-218C89128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8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BF4A79-C349-491C-9AF7-8EF24BA2D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163D-0C88-44A7-8699-458A2D875081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4B47E6-A4DA-4A27-BB77-8F4624CD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622A8A-2280-472F-99B8-6D9F76D1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3F24-217D-4428-996E-218C89128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56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50F2D-A042-4EBA-AECF-5F44A6CB7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6A268-649F-419B-8EC8-76A2C9673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A5BCD-FFA4-461D-89DF-22803A3BA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B7568-349E-41CE-A1F2-4B95EE477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163D-0C88-44A7-8699-458A2D875081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EC636-AA8E-40CE-9225-F9498BA4F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4C0C6-DC33-4E05-81CB-D1D792A24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3F24-217D-4428-996E-218C89128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87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C58AE-137F-4A3C-8671-C43614D44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FBD688-719C-4A3B-B656-CF6A2C1DE8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6DF04-CBB8-4F7D-96E2-EBC5DFD7F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6ECC0-11D3-4098-A134-56AB3C9A7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163D-0C88-44A7-8699-458A2D875081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D062C-95FE-4591-B5A3-2289389D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59CBD-5EFD-48FD-8AD4-EF9C899F1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F3F24-217D-4428-996E-218C89128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07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01E7F7-1F05-4E97-B013-FA8D9D488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2F53E-47BA-4089-8A0E-0168D09E9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6FB2E-018A-4683-AB1E-917EC9E8CA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0163D-0C88-44A7-8699-458A2D875081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20D1E-F7EF-4A93-9FDF-F9A5645953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244C5-0FE5-4D6B-B41C-4656169C48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F3F24-217D-4428-996E-218C89128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58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360D443-CAC0-4E9F-B99C-9796300B233B}"/>
              </a:ext>
            </a:extLst>
          </p:cNvPr>
          <p:cNvGrpSpPr/>
          <p:nvPr/>
        </p:nvGrpSpPr>
        <p:grpSpPr>
          <a:xfrm>
            <a:off x="2073583" y="-635465"/>
            <a:ext cx="8655936" cy="7493465"/>
            <a:chOff x="2073583" y="-635465"/>
            <a:chExt cx="8655936" cy="7493465"/>
          </a:xfrm>
        </p:grpSpPr>
        <p:pic>
          <p:nvPicPr>
            <p:cNvPr id="7" name="Picture 6" descr="Graphical user interface, diagram&#10;&#10;Description automatically generated">
              <a:extLst>
                <a:ext uri="{FF2B5EF4-FFF2-40B4-BE49-F238E27FC236}">
                  <a16:creationId xmlns:a16="http://schemas.microsoft.com/office/drawing/2014/main" id="{D1D43EDE-DEB1-4AE4-8CD4-0FAA92394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770" y="-635465"/>
              <a:ext cx="6899559" cy="3468662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8B65C47-42E4-4C1E-B0FE-18BA05455CF0}"/>
                </a:ext>
              </a:extLst>
            </p:cNvPr>
            <p:cNvSpPr/>
            <p:nvPr/>
          </p:nvSpPr>
          <p:spPr>
            <a:xfrm>
              <a:off x="2170301" y="2948732"/>
              <a:ext cx="855921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ea typeface="Times New Roman" panose="02020603050405020304" pitchFamily="18" charset="0"/>
                </a:rPr>
                <a:t>Schematic overview of the proposed learning-based processing framework that enables high-resolution dynamic DMRSI. </a:t>
              </a:r>
              <a:endParaRPr lang="en-US" sz="1200" dirty="0"/>
            </a:p>
          </p:txBody>
        </p:sp>
        <p:pic>
          <p:nvPicPr>
            <p:cNvPr id="15" name="Picture 1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E01BCED3-C4EE-447B-8EA8-BA2BC0FBFD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5475"/>
            <a:stretch/>
          </p:blipFill>
          <p:spPr>
            <a:xfrm>
              <a:off x="2073583" y="3283275"/>
              <a:ext cx="8259932" cy="3240182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3AAA308-CFF4-4C42-8C19-F1DA0ED94950}"/>
                    </a:ext>
                  </a:extLst>
                </p:cNvPr>
                <p:cNvSpPr/>
                <p:nvPr/>
              </p:nvSpPr>
              <p:spPr>
                <a:xfrm>
                  <a:off x="3048000" y="6581001"/>
                  <a:ext cx="6096000" cy="276999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200" dirty="0"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High-resolution (10 </a:t>
                  </a:r>
                  <a14:m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𝜇</m:t>
                      </m:r>
                    </m:oMath>
                  </a14:m>
                  <a:r>
                    <a:rPr lang="en-US" sz="1200" dirty="0">
                      <a:latin typeface="Arial" panose="020B0604020202020204" pitchFamily="34" charset="0"/>
                      <a:ea typeface="Times New Roman" panose="02020603050405020304" pitchFamily="18" charset="0"/>
                    </a:rPr>
                    <a:t>L; 1 min) dynamic DMRSI results of rat brain with a small tumor.</a:t>
                  </a:r>
                  <a:endParaRPr lang="en-US" sz="1200" dirty="0"/>
                </a:p>
              </p:txBody>
            </p:sp>
          </mc:Choice>
          <mc:Fallback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3AAA308-CFF4-4C42-8C19-F1DA0ED949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6581001"/>
                  <a:ext cx="6096000" cy="276999"/>
                </a:xfrm>
                <a:prstGeom prst="rect">
                  <a:avLst/>
                </a:prstGeom>
                <a:blipFill>
                  <a:blip r:embed="rId4"/>
                  <a:stretch>
                    <a:fillRect t="-4444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23435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Yudu</dc:creator>
  <cp:lastModifiedBy>Li, Yudu</cp:lastModifiedBy>
  <cp:revision>4</cp:revision>
  <dcterms:created xsi:type="dcterms:W3CDTF">2021-05-15T21:17:41Z</dcterms:created>
  <dcterms:modified xsi:type="dcterms:W3CDTF">2021-05-15T21:39:09Z</dcterms:modified>
</cp:coreProperties>
</file>