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5834-8B5B-6CC1-ADA4-F269CDD7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E0DA6-0EE5-33A1-1B40-326F3AFDF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2D7-D090-1CA5-0C6E-9BEA2540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45148-6415-69D0-132C-9C6F3E93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86711-BAA3-C073-E3DF-1AE07E6F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B1A0-2C74-08F3-AD33-27525417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AFAF-D107-4F5A-C3A2-E74E706A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65AA-019A-3FC0-B7DD-1379A13E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8871-1AC3-1FDE-5FF1-687815BE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71F7A-BC59-2443-0886-F684BB81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11959-4F3B-5507-B45D-39693D815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40DB2-C0B6-33B7-72CA-9BA7948E5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2D2F-104D-AA23-A29A-FA0A62EE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BF60-0161-5D9E-EA30-0220E922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8DFA-30FC-40A1-8F97-BED30378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7B92-BB81-242B-C6B4-29F4FEF6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B086-BF26-47DB-7C73-4B9511B1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0BFA-33B7-500F-8610-9C536281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45512-E150-7238-EA69-15B7EC62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CB498-96E9-0B40-D916-6C65EFE2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7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1D72-7F7B-1AB1-A0DF-E214EAC2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1707A-6FD7-4FBC-C88F-55CC125E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C8C0-80F4-04A2-DF38-15391FCE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B055B-07C0-135D-A1EE-B5B3010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FD860-EDC3-11E2-4301-8BCD922A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A9CF-63F8-FD02-2C9B-9A67A9E5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6E600-0D02-6DD5-0A95-6FA4ADF10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53E9-AA03-7ADB-CE75-638810821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4CBF2-FB06-41FC-41BA-238C185D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08E4-7FB2-A466-F2D2-E76BCFB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BDCB-17A7-A34D-60FF-27B462AB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6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6923-6EA6-CB48-E41C-8F23EB78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D81C-3C0D-CAF1-DE57-BEEA46AD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5F2D-5AE5-D6BF-9BD2-F9673FA8D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9C761-B9A8-61B7-F21D-8C1655A21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71560-BE01-F618-A69E-2A412D65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1A3A-8298-8AE6-2361-0A30BCF7C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F6D6E-C666-FF4F-CDC8-E57FA735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E82BB-8C3D-D83B-59EB-AF071BCF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EEE5-7FFE-07D8-CDED-F5C52BA0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D0D77-5A41-F415-25DC-94A4C59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8F069-714F-B93E-B57C-884D7F03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2A994-17F8-2427-42ED-55B8B2C6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3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3F142-CF3E-B357-667D-16457F7C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9DDAB-5EB3-67CD-E5FE-BE298D78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F6EB2-4CF0-6C1A-0F8F-EE333E17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5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BAE0-BC53-A5DE-65FE-8648EEE6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E502-B0AB-9146-81EA-909DC2C3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99617-AB38-CA52-25E7-AEB2189F1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70B5-56E2-CF0F-05AA-D25D449A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4E27-DD54-975D-8077-90AE687D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6AC72-9E10-2775-DD26-4C51577B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7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2927-DB4D-053A-32EB-2E294EB3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39CDD-942D-95F2-19FB-633DC0313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8DD6-3A3D-E38E-48FA-A183069E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A6D26-968E-4CAB-2EDC-288D5DA7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D5AFF-D1DB-F241-1051-5B0A71BC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67959-B24D-3647-A7CB-CD24D80B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8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16D9F-BBDE-7B87-BF63-551187C8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4532D-3ADE-8B85-19E9-E46C0682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75758-0CFF-ABBE-D9E2-FA779615D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061D-AB7E-4106-80B0-A88020D42E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EA034-DBE4-A7B8-3E31-C6A71F63B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F9779-AA6E-1D3E-55E4-5460E77DE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BE3C-D481-4C83-928C-CC778499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A754C17-DFA8-300E-976F-95C3197CDAA0}"/>
              </a:ext>
            </a:extLst>
          </p:cNvPr>
          <p:cNvGrpSpPr/>
          <p:nvPr/>
        </p:nvGrpSpPr>
        <p:grpSpPr>
          <a:xfrm>
            <a:off x="2441144" y="152091"/>
            <a:ext cx="7136934" cy="5544492"/>
            <a:chOff x="2441144" y="152091"/>
            <a:chExt cx="7136934" cy="5544492"/>
          </a:xfrm>
        </p:grpSpPr>
        <p:pic>
          <p:nvPicPr>
            <p:cNvPr id="4" name="图片 15">
              <a:extLst>
                <a:ext uri="{FF2B5EF4-FFF2-40B4-BE49-F238E27FC236}">
                  <a16:creationId xmlns:a16="http://schemas.microsoft.com/office/drawing/2014/main" id="{AFEFEE9C-A909-5B14-6EA1-2634B6E1C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2260" y="152091"/>
              <a:ext cx="6507480" cy="2459990"/>
            </a:xfrm>
            <a:prstGeom prst="rect">
              <a:avLst/>
            </a:prstGeom>
            <a:noFill/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F0D37D-DE37-6EDC-CB86-20D1F969B654}"/>
                </a:ext>
              </a:extLst>
            </p:cNvPr>
            <p:cNvSpPr txBox="1"/>
            <p:nvPr/>
          </p:nvSpPr>
          <p:spPr>
            <a:xfrm>
              <a:off x="2472863" y="2612081"/>
              <a:ext cx="6876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 schematic overview of the proposed method for stabilizing DL-based image reconstruction.</a:t>
              </a:r>
              <a:endParaRPr lang="en-US" sz="1400" dirty="0"/>
            </a:p>
          </p:txBody>
        </p:sp>
        <p:pic>
          <p:nvPicPr>
            <p:cNvPr id="7" name="图片 14">
              <a:extLst>
                <a:ext uri="{FF2B5EF4-FFF2-40B4-BE49-F238E27FC236}">
                  <a16:creationId xmlns:a16="http://schemas.microsoft.com/office/drawing/2014/main" id="{CDC4FEE8-6A5D-AE80-782C-0AEFD5B77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8195" y="2990494"/>
              <a:ext cx="3269916" cy="2389354"/>
            </a:xfrm>
            <a:prstGeom prst="rect">
              <a:avLst/>
            </a:prstGeom>
            <a:noFill/>
          </p:spPr>
        </p:pic>
        <p:pic>
          <p:nvPicPr>
            <p:cNvPr id="8" name="图片 13">
              <a:extLst>
                <a:ext uri="{FF2B5EF4-FFF2-40B4-BE49-F238E27FC236}">
                  <a16:creationId xmlns:a16="http://schemas.microsoft.com/office/drawing/2014/main" id="{FB32E718-F2A7-3100-19ED-9C7452E45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611" y="2990493"/>
              <a:ext cx="3340129" cy="2327678"/>
            </a:xfrm>
            <a:prstGeom prst="rect">
              <a:avLst/>
            </a:prstGeom>
            <a:noFill/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9F339E-0D9F-88BA-9DC9-FA39A6F6F402}"/>
                </a:ext>
              </a:extLst>
            </p:cNvPr>
            <p:cNvSpPr txBox="1"/>
            <p:nvPr/>
          </p:nvSpPr>
          <p:spPr>
            <a:xfrm>
              <a:off x="2441144" y="5388806"/>
              <a:ext cx="71369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Representative reconstructions from E2E-VN, 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MoDL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 and the proposed method for lesion data.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64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Yudu</dc:creator>
  <cp:lastModifiedBy>Li, Yudu</cp:lastModifiedBy>
  <cp:revision>2</cp:revision>
  <dcterms:created xsi:type="dcterms:W3CDTF">2023-11-16T22:22:57Z</dcterms:created>
  <dcterms:modified xsi:type="dcterms:W3CDTF">2023-11-16T22:28:29Z</dcterms:modified>
</cp:coreProperties>
</file>