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C598-1AAE-44CF-995F-96BF7AD92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6E5C-E310-41C6-BE58-1BD4B0E8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25DF-C68D-497E-9A79-8E956200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B85C-3A0A-4AD4-9889-AE0A2CA9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4E49E-CCBC-4491-9B5F-1749BD3E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FFD3-EA84-4067-8CC9-3AF15AB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A04B5-63F9-43E6-9810-53AFAD61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F1ED-7846-4AD9-BB59-4EB48912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66AE-F64C-43CA-B357-5E04EE06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E0A0-5104-41D7-8692-C4A0368B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9814C-18DD-43FC-ADC8-8253312E4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A0DC3-D41A-4757-98E7-AE9AE1CA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D874-1F99-45B7-9987-8BC67FC4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C757-9625-4D3F-98D1-0CF499ED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A10F-C374-45FF-9A55-93B36627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6C89-84BC-459A-B5D0-F6997AC4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B748-0E7A-4EB5-BE06-9E84E2A4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9A6D-729F-4668-9090-B50450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1FCC-160D-415F-83C1-005FFFD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B4F2-D3AA-4791-BDC0-3F6ACE4A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1657-0F40-4BE0-8C64-81BFF988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245B-0A83-4EA6-8CA2-2E0C1855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AB41-37E3-4388-9162-3A8FC198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AA75-32F2-4C88-A95B-90C4975C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2B3-B920-47AE-9B9B-E82BCCFA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E490-BCF0-43ED-9135-869F3DF1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3892-F6B4-4F5A-ABC0-BCAD33A45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A54FD-523D-465D-AD4D-3C64569C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C8D6F-EFAC-4000-B912-AAFD8265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9837-64F4-44C9-93CB-FEC4F0C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D0D-3A75-4114-895B-997ACF38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734-0617-484E-B63B-3F687A83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7AF7-0760-47F7-9DBE-E9642036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CE1B1-4D33-4016-845F-3855C4AC0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1D718-1A5C-4626-9BAF-028E3102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11231-0357-40E1-95D1-B1D415A5D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49641-DFAD-485D-9E01-79249681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E592B-229A-4F60-B632-77C241CF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25825-8A4C-490F-B43B-072FD56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36B-1A4B-4028-AB00-C5767459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86D35-DEFC-4317-A200-8363E5A4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3F30C-848C-43A0-AF23-F8A74800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DF043-E4F2-4CE2-AC91-3C50915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F4A79-C349-491C-9AF7-8EF24BA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B47E6-A4DA-4A27-BB77-8F4624C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22A8A-2280-472F-99B8-6D9F76D1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0F2D-A042-4EBA-AECF-5F44A6CB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A268-649F-419B-8EC8-76A2C967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A5BCD-FFA4-461D-89DF-22803A3BA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7568-349E-41CE-A1F2-4B95EE47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C636-AA8E-40CE-9225-F9498BA4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4C0C6-DC33-4E05-81CB-D1D792A2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58AE-137F-4A3C-8671-C43614D4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BD688-719C-4A3B-B656-CF6A2C1D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6DF04-CBB8-4F7D-96E2-EBC5DFD7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ECC0-11D3-4098-A134-56AB3C9A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062C-95FE-4591-B5A3-2289389D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59CBD-5EFD-48FD-8AD4-EF9C899F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1E7F7-1F05-4E97-B013-FA8D9D48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F53E-47BA-4089-8A0E-0168D09E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FB2E-018A-4683-AB1E-917EC9E8C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0D1E-F7EF-4A93-9FDF-F9A56459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44C5-0FE5-4D6B-B41C-4656169C4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5B6C190-4D3A-41EF-89AB-DB09E0003275}"/>
              </a:ext>
            </a:extLst>
          </p:cNvPr>
          <p:cNvGrpSpPr/>
          <p:nvPr/>
        </p:nvGrpSpPr>
        <p:grpSpPr>
          <a:xfrm>
            <a:off x="2170301" y="69036"/>
            <a:ext cx="8559218" cy="6185104"/>
            <a:chOff x="2170301" y="69036"/>
            <a:chExt cx="8559218" cy="6185104"/>
          </a:xfrm>
        </p:grpSpPr>
        <p:pic>
          <p:nvPicPr>
            <p:cNvPr id="7" name="Picture 6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1D43EDE-DEB1-4AE4-8CD4-0FAA92394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659" y="69036"/>
              <a:ext cx="5511783" cy="277097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B65C47-42E4-4C1E-B0FE-18BA05455CF0}"/>
                </a:ext>
              </a:extLst>
            </p:cNvPr>
            <p:cNvSpPr/>
            <p:nvPr/>
          </p:nvSpPr>
          <p:spPr>
            <a:xfrm>
              <a:off x="2170301" y="2948732"/>
              <a:ext cx="855921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ea typeface="Times New Roman" panose="02020603050405020304" pitchFamily="18" charset="0"/>
                </a:rPr>
                <a:t>Schematic overview of the proposed learning-based processing framework that enables high-resolution dynamic DMRSI. </a:t>
              </a:r>
              <a:endParaRPr lang="en-US" sz="1200" dirty="0"/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1BCED3-C4EE-447B-8EA8-BA2BC0FBF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475"/>
            <a:stretch/>
          </p:blipFill>
          <p:spPr>
            <a:xfrm>
              <a:off x="3270935" y="3429000"/>
              <a:ext cx="6036022" cy="236779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3AAA308-CFF4-4C42-8C19-F1DA0ED94950}"/>
                    </a:ext>
                  </a:extLst>
                </p:cNvPr>
                <p:cNvSpPr/>
                <p:nvPr/>
              </p:nvSpPr>
              <p:spPr>
                <a:xfrm>
                  <a:off x="3270935" y="5977141"/>
                  <a:ext cx="6096000" cy="27699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High-resolution (10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1200" dirty="0"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L; 1 min) dynamic DMRSI results of rat brain with a small tumor.</a:t>
                  </a:r>
                  <a:endParaRPr lang="en-US" sz="12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3AAA308-CFF4-4C42-8C19-F1DA0ED94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935" y="5977141"/>
                  <a:ext cx="6096000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34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Yudu</dc:creator>
  <cp:lastModifiedBy>Li, Yudu</cp:lastModifiedBy>
  <cp:revision>3</cp:revision>
  <dcterms:created xsi:type="dcterms:W3CDTF">2021-05-15T21:17:41Z</dcterms:created>
  <dcterms:modified xsi:type="dcterms:W3CDTF">2021-05-15T21:35:14Z</dcterms:modified>
</cp:coreProperties>
</file>