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6982122-25CC-448A-A360-37C3E415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Behavior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593D672-BDE2-49D9-AFFB-86D382176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1 PV, UV">
            <a:extLst>
              <a:ext uri="{FF2B5EF4-FFF2-40B4-BE49-F238E27FC236}">
                <a16:creationId xmlns:a16="http://schemas.microsoft.com/office/drawing/2014/main" id="{3288E32D-6EB5-42D1-BE1E-D5B242B1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 Turnover">
            <a:extLst>
              <a:ext uri="{FF2B5EF4-FFF2-40B4-BE49-F238E27FC236}">
                <a16:creationId xmlns:a16="http://schemas.microsoft.com/office/drawing/2014/main" id="{76AAE776-C34D-416E-BB61-5DC7E55A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 Active User">
            <a:extLst>
              <a:ext uri="{FF2B5EF4-FFF2-40B4-BE49-F238E27FC236}">
                <a16:creationId xmlns:a16="http://schemas.microsoft.com/office/drawing/2014/main" id="{54A29B67-7AEA-477A-A925-14F4E202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ying User Dashboard 4">
            <a:extLst>
              <a:ext uri="{FF2B5EF4-FFF2-40B4-BE49-F238E27FC236}">
                <a16:creationId xmlns:a16="http://schemas.microsoft.com/office/drawing/2014/main" id="{BA2B74C8-6A32-49C9-A76E-84C7669FA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ducts&amp;apos; Ranking List">
            <a:extLst>
              <a:ext uri="{FF2B5EF4-FFF2-40B4-BE49-F238E27FC236}">
                <a16:creationId xmlns:a16="http://schemas.microsoft.com/office/drawing/2014/main" id="{5C46B953-AE3E-4B94-B149-C1F20586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 value">
            <a:extLst>
              <a:ext uri="{FF2B5EF4-FFF2-40B4-BE49-F238E27FC236}">
                <a16:creationId xmlns:a16="http://schemas.microsoft.com/office/drawing/2014/main" id="{D6EAA7B1-5C1C-4C40-83C2-1B170995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204787"/>
            <a:ext cx="51339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 score">
            <a:extLst>
              <a:ext uri="{FF2B5EF4-FFF2-40B4-BE49-F238E27FC236}">
                <a16:creationId xmlns:a16="http://schemas.microsoft.com/office/drawing/2014/main" id="{AF097CE5-BF86-46B4-BB36-956A5F29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00" y="0"/>
            <a:ext cx="904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User Classication">
            <a:extLst>
              <a:ext uri="{FF2B5EF4-FFF2-40B4-BE49-F238E27FC236}">
                <a16:creationId xmlns:a16="http://schemas.microsoft.com/office/drawing/2014/main" id="{04D6B3F5-4596-45B8-A4FF-D7DF358FB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42862"/>
            <a:ext cx="91535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Behavior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Behavior Analysis</dc:title>
  <dc:creator/>
  <cp:lastModifiedBy>Yue Shang</cp:lastModifiedBy>
  <cp:revision>1</cp:revision>
  <dcterms:created xsi:type="dcterms:W3CDTF">2022-03-28T23:59:12Z</dcterms:created>
  <dcterms:modified xsi:type="dcterms:W3CDTF">2022-03-29T00:00:05Z</dcterms:modified>
</cp:coreProperties>
</file>