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3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3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3/28/22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9A316510-D9FB-44BE-A607-8C44F15005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Customer Behavior Analysis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954AF991-C1FA-4FBC-A0E0-BADEBD9B20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1 PV, UV">
            <a:extLst>
              <a:ext uri="{FF2B5EF4-FFF2-40B4-BE49-F238E27FC236}">
                <a16:creationId xmlns:a16="http://schemas.microsoft.com/office/drawing/2014/main" id="{87CF94B1-F65B-488E-A4C3-05F3F47ECE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Dashboard 2 Turnover">
            <a:extLst>
              <a:ext uri="{FF2B5EF4-FFF2-40B4-BE49-F238E27FC236}">
                <a16:creationId xmlns:a16="http://schemas.microsoft.com/office/drawing/2014/main" id="{1A69795C-FC4C-449C-B3E6-F21558E090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Dashboard 3 Active User">
            <a:extLst>
              <a:ext uri="{FF2B5EF4-FFF2-40B4-BE49-F238E27FC236}">
                <a16:creationId xmlns:a16="http://schemas.microsoft.com/office/drawing/2014/main" id="{3901CC5B-4454-4B13-B6E4-CF7F5AB190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Dashboard 5">
            <a:extLst>
              <a:ext uri="{FF2B5EF4-FFF2-40B4-BE49-F238E27FC236}">
                <a16:creationId xmlns:a16="http://schemas.microsoft.com/office/drawing/2014/main" id="{71C70AD9-5B4F-4290-8D80-7AFF94489D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Macintosh PowerPoint</Application>
  <PresentationFormat>宽屏</PresentationFormat>
  <Paragraphs>1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Customer Behavior Analysis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Behavior Analysis</dc:title>
  <dc:creator/>
  <cp:lastModifiedBy>Yue Shang</cp:lastModifiedBy>
  <cp:revision>1</cp:revision>
  <dcterms:created xsi:type="dcterms:W3CDTF">2022-03-28T19:28:27Z</dcterms:created>
  <dcterms:modified xsi:type="dcterms:W3CDTF">2022-03-28T19:28:54Z</dcterms:modified>
</cp:coreProperties>
</file>