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"/>
  </p:notesMasterIdLst>
  <p:sldIdLst>
    <p:sldId id="549" r:id="rId2"/>
    <p:sldId id="556" r:id="rId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AEAEA"/>
    <a:srgbClr val="CCFFFF"/>
    <a:srgbClr val="759E1A"/>
    <a:srgbClr val="3BBD31"/>
    <a:srgbClr val="83A4D5"/>
    <a:srgbClr val="8CD0CD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3" autoAdjust="0"/>
    <p:restoredTop sz="91961" autoAdjust="0"/>
  </p:normalViewPr>
  <p:slideViewPr>
    <p:cSldViewPr snapToGrid="0">
      <p:cViewPr varScale="1">
        <p:scale>
          <a:sx n="133" d="100"/>
          <a:sy n="133" d="100"/>
        </p:scale>
        <p:origin x="672" y="12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81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9C3B-5069-4262-A166-CB3C1E7D65E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CDC34-1C30-4634-98DF-B2FC6F30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969" y="617936"/>
            <a:ext cx="7342067" cy="1821656"/>
          </a:xfrm>
        </p:spPr>
        <p:txBody>
          <a:bodyPr/>
          <a:lstStyle>
            <a:lvl1pPr>
              <a:defRPr sz="3000" smtClean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47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969" y="2619375"/>
            <a:ext cx="7342067" cy="1609725"/>
          </a:xfrm>
        </p:spPr>
        <p:txBody>
          <a:bodyPr anchor="ctr" anchorCtr="1"/>
          <a:lstStyle>
            <a:lvl1pPr marL="0" indent="0" algn="ctr">
              <a:buFont typeface="Arial" charset="0"/>
              <a:buNone/>
              <a:defRPr sz="2100" smtClean="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r="12554"/>
          <a:stretch/>
        </p:blipFill>
        <p:spPr>
          <a:xfrm>
            <a:off x="2444990" y="4328435"/>
            <a:ext cx="4254022" cy="5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5"/>
            <a:ext cx="8229600" cy="745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7731"/>
            <a:ext cx="4038600" cy="350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897731"/>
            <a:ext cx="4038600" cy="350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59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745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97731"/>
            <a:ext cx="4038600" cy="350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97732"/>
            <a:ext cx="4038600" cy="1697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709863"/>
            <a:ext cx="4038600" cy="1697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6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95000"/>
              <a:buFont typeface="Arial" pitchFamily="34" charset="0"/>
              <a:buChar char="♦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392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40"/>
            <a:ext cx="4038600" cy="35325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40"/>
            <a:ext cx="4038600" cy="35325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131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81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69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16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403"/>
            <a:ext cx="8229600" cy="58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78681"/>
            <a:ext cx="82296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93206"/>
            <a:ext cx="8229600" cy="180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85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403"/>
            <a:ext cx="8229600" cy="58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78681"/>
            <a:ext cx="82296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3206"/>
            <a:ext cx="8229600" cy="180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7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5472" y="177403"/>
            <a:ext cx="811305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472" y="878681"/>
            <a:ext cx="8113058" cy="371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9" name="Line 9"/>
          <p:cNvSpPr>
            <a:spLocks noChangeShapeType="1"/>
          </p:cNvSpPr>
          <p:nvPr userDrawn="1"/>
        </p:nvSpPr>
        <p:spPr bwMode="auto">
          <a:xfrm>
            <a:off x="515471" y="4594622"/>
            <a:ext cx="811305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68580" tIns="34290" rIns="68580" bIns="34290" anchor="ctr">
            <a:spAutoFit/>
          </a:bodyPr>
          <a:lstStyle/>
          <a:p>
            <a:pPr algn="ctr">
              <a:spcBef>
                <a:spcPct val="5000"/>
              </a:spcBef>
              <a:defRPr/>
            </a:pPr>
            <a:endParaRPr lang="en-US" sz="1400">
              <a:solidFill>
                <a:srgbClr val="336699"/>
              </a:solidFill>
              <a:ea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1" y="4710112"/>
            <a:ext cx="2690193" cy="2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ヒラギノ角ゴ Pro W3" pitchFamily="-111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ヒラギノ角ゴ Pro W3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ヒラギノ角ゴ Pro W3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ヒラギノ角ゴ Pro W3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ヒラギノ角ゴ Pro W3" pitchFamily="-111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10000"/>
        </a:spcBef>
        <a:spcAft>
          <a:spcPct val="0"/>
        </a:spcAft>
        <a:buSzPct val="80000"/>
        <a:buFont typeface="Arial" charset="0"/>
        <a:buChar char="♦"/>
        <a:defRPr sz="2400" b="1">
          <a:solidFill>
            <a:schemeClr val="tx1"/>
          </a:solidFill>
          <a:latin typeface="+mn-lt"/>
          <a:ea typeface="ヒラギノ角ゴ Pro W3" pitchFamily="-111" charset="-128"/>
          <a:cs typeface="+mn-cs"/>
        </a:defRPr>
      </a:lvl1pPr>
      <a:lvl2pPr marL="469106" indent="-214313" algn="l" rtl="0" eaLnBrk="0" fontAlgn="base" hangingPunct="0">
        <a:spcBef>
          <a:spcPct val="10000"/>
        </a:spcBef>
        <a:spcAft>
          <a:spcPct val="0"/>
        </a:spcAft>
        <a:buChar char="•"/>
        <a:defRPr sz="2100" b="1">
          <a:solidFill>
            <a:schemeClr val="tx1"/>
          </a:solidFill>
          <a:latin typeface="+mn-lt"/>
          <a:ea typeface="ヒラギノ角ゴ Pro W3" pitchFamily="-111" charset="-128"/>
        </a:defRPr>
      </a:lvl2pPr>
      <a:lvl3pPr marL="684610" indent="-216694" algn="l" rtl="0" eaLnBrk="0" fontAlgn="base" hangingPunct="0">
        <a:spcBef>
          <a:spcPct val="10000"/>
        </a:spcBef>
        <a:spcAft>
          <a:spcPct val="0"/>
        </a:spcAft>
        <a:buChar char="o"/>
        <a:defRPr sz="1800" b="1">
          <a:solidFill>
            <a:schemeClr val="tx1"/>
          </a:solidFill>
          <a:latin typeface="+mn-lt"/>
          <a:ea typeface="ヒラギノ角ゴ Pro W3" pitchFamily="-111" charset="-128"/>
        </a:defRPr>
      </a:lvl3pPr>
      <a:lvl4pPr marL="862013" indent="-171450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ヒラギノ角ゴ Pro W3" pitchFamily="-111" charset="-128"/>
        </a:defRPr>
      </a:lvl4pPr>
      <a:lvl5pPr marL="1031081" indent="-171450" algn="l" rtl="0" eaLnBrk="0" fontAlgn="base" hangingPunct="0">
        <a:spcBef>
          <a:spcPct val="10000"/>
        </a:spcBef>
        <a:spcAft>
          <a:spcPct val="0"/>
        </a:spcAft>
        <a:buSzPct val="80000"/>
        <a:buFont typeface="Wingdings" pitchFamily="2" charset="2"/>
        <a:buChar char="q"/>
        <a:defRPr sz="1400" b="1">
          <a:solidFill>
            <a:schemeClr val="tx1"/>
          </a:solidFill>
          <a:latin typeface="+mn-lt"/>
          <a:ea typeface="ヒラギノ角ゴ Pro W3" pitchFamily="-111" charset="-128"/>
        </a:defRPr>
      </a:lvl5pPr>
      <a:lvl6pPr marL="1716881" indent="-171450" algn="l" rtl="0" fontAlgn="base">
        <a:spcBef>
          <a:spcPct val="10000"/>
        </a:spcBef>
        <a:spcAft>
          <a:spcPct val="0"/>
        </a:spcAft>
        <a:buSzPct val="80000"/>
        <a:buFont typeface="Wingdings" pitchFamily="2" charset="2"/>
        <a:buChar char="q"/>
        <a:defRPr sz="1500" b="1">
          <a:solidFill>
            <a:schemeClr val="tx1"/>
          </a:solidFill>
          <a:latin typeface="+mn-lt"/>
        </a:defRPr>
      </a:lvl6pPr>
      <a:lvl7pPr marL="2059781" indent="-171450" algn="l" rtl="0" fontAlgn="base">
        <a:spcBef>
          <a:spcPct val="10000"/>
        </a:spcBef>
        <a:spcAft>
          <a:spcPct val="0"/>
        </a:spcAft>
        <a:buSzPct val="80000"/>
        <a:buFont typeface="Wingdings" pitchFamily="2" charset="2"/>
        <a:buChar char="q"/>
        <a:defRPr sz="1500" b="1">
          <a:solidFill>
            <a:schemeClr val="tx1"/>
          </a:solidFill>
          <a:latin typeface="+mn-lt"/>
        </a:defRPr>
      </a:lvl7pPr>
      <a:lvl8pPr marL="2402681" indent="-171450" algn="l" rtl="0" fontAlgn="base">
        <a:spcBef>
          <a:spcPct val="10000"/>
        </a:spcBef>
        <a:spcAft>
          <a:spcPct val="0"/>
        </a:spcAft>
        <a:buSzPct val="80000"/>
        <a:buFont typeface="Wingdings" pitchFamily="2" charset="2"/>
        <a:buChar char="q"/>
        <a:defRPr sz="1500" b="1">
          <a:solidFill>
            <a:schemeClr val="tx1"/>
          </a:solidFill>
          <a:latin typeface="+mn-lt"/>
        </a:defRPr>
      </a:lvl8pPr>
      <a:lvl9pPr marL="2745581" indent="-171450" algn="l" rtl="0" fontAlgn="base">
        <a:spcBef>
          <a:spcPct val="10000"/>
        </a:spcBef>
        <a:spcAft>
          <a:spcPct val="0"/>
        </a:spcAft>
        <a:buSzPct val="80000"/>
        <a:buFont typeface="Wingdings" pitchFamily="2" charset="2"/>
        <a:buChar char="q"/>
        <a:defRPr sz="15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300" dirty="0"/>
              <a:t>Combined Distributions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1FDC-6B16-4158-83C1-EA48D65F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ADFD-7286-4F30-9746-928AF0AD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b="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ε</a:t>
            </a:r>
            <a:r>
              <a:rPr lang="en-US" b="0" i="1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b="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b="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ε</a:t>
            </a:r>
            <a:r>
              <a:rPr lang="en-US" b="0" i="1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b="0" i="1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l-GR" b="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σ</a:t>
            </a:r>
            <a:endParaRPr lang="en-US" b="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7EBEB-9C96-4BAE-AF0D-C276C335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05" y="1723400"/>
            <a:ext cx="3652134" cy="2342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D31C4-E8C0-4667-BB9D-83F8B8319F48}"/>
              </a:ext>
            </a:extLst>
          </p:cNvPr>
          <p:cNvSpPr txBox="1"/>
          <p:nvPr/>
        </p:nvSpPr>
        <p:spPr>
          <a:xfrm>
            <a:off x="3729600" y="1895897"/>
            <a:ext cx="46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4A338-49ED-425E-BB10-726521290551}"/>
              </a:ext>
            </a:extLst>
          </p:cNvPr>
          <p:cNvSpPr txBox="1"/>
          <p:nvPr/>
        </p:nvSpPr>
        <p:spPr>
          <a:xfrm>
            <a:off x="7294801" y="3700426"/>
            <a:ext cx="30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55413968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3366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336699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4950" indent="-234950">
          <a:spcBef>
            <a:spcPts val="0"/>
          </a:spcBef>
          <a:buFont typeface="Arial" pitchFamily="34" charset="0"/>
          <a:buChar char="•"/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18994</TotalTime>
  <Words>10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3_Default Design</vt:lpstr>
      <vt:lpstr>Combined Distributions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jwsuther</dc:creator>
  <cp:lastModifiedBy>Yue Wang</cp:lastModifiedBy>
  <cp:revision>447</cp:revision>
  <dcterms:created xsi:type="dcterms:W3CDTF">2017-11-02T14:12:39Z</dcterms:created>
  <dcterms:modified xsi:type="dcterms:W3CDTF">2021-05-08T16:36:17Z</dcterms:modified>
</cp:coreProperties>
</file>