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6" r:id="rId5"/>
    <p:sldId id="286" r:id="rId6"/>
    <p:sldId id="278" r:id="rId7"/>
    <p:sldId id="259" r:id="rId8"/>
    <p:sldId id="281" r:id="rId9"/>
    <p:sldId id="282" r:id="rId10"/>
    <p:sldId id="288" r:id="rId11"/>
    <p:sldId id="283" r:id="rId12"/>
    <p:sldId id="265" r:id="rId13"/>
    <p:sldId id="280" r:id="rId14"/>
    <p:sldId id="262" r:id="rId15"/>
    <p:sldId id="267" r:id="rId16"/>
    <p:sldId id="287" r:id="rId17"/>
    <p:sldId id="275" r:id="rId1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A74"/>
    <a:srgbClr val="B4B17A"/>
    <a:srgbClr val="FDCB82"/>
    <a:srgbClr val="4F434F"/>
    <a:srgbClr val="FA9A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pattFill prst="ltDnDiag">
          <a:fgClr>
            <a:srgbClr val="697A74"/>
          </a:fgClr>
          <a:bgClr>
            <a:srgbClr val="4F434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5724525"/>
            <a:ext cx="12192000" cy="1133475"/>
          </a:xfrm>
          <a:prstGeom prst="rect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等腰三角形 4"/>
          <p:cNvSpPr/>
          <p:nvPr userDrawn="1"/>
        </p:nvSpPr>
        <p:spPr>
          <a:xfrm rot="10800000">
            <a:off x="5748338" y="5721350"/>
            <a:ext cx="695325" cy="412750"/>
          </a:xfrm>
          <a:prstGeom prst="triangle">
            <a:avLst/>
          </a:prstGeom>
          <a:pattFill prst="ltDnDiag">
            <a:fgClr>
              <a:srgbClr val="697A74"/>
            </a:fgClr>
            <a:bgClr>
              <a:srgbClr val="4F434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5970501" y="5384647"/>
            <a:ext cx="250999" cy="400018"/>
            <a:chOff x="5950141" y="5407218"/>
            <a:chExt cx="284294" cy="453081"/>
          </a:xfrm>
          <a:solidFill>
            <a:schemeClr val="bg1"/>
          </a:solidFill>
        </p:grpSpPr>
        <p:sp>
          <p:nvSpPr>
            <p:cNvPr id="7" name="L 形 6"/>
            <p:cNvSpPr/>
            <p:nvPr/>
          </p:nvSpPr>
          <p:spPr>
            <a:xfrm rot="18900000">
              <a:off x="5957566" y="5583430"/>
              <a:ext cx="276869" cy="276869"/>
            </a:xfrm>
            <a:prstGeom prst="corner">
              <a:avLst>
                <a:gd name="adj1" fmla="val 13889"/>
                <a:gd name="adj2" fmla="val 138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L 形 7"/>
            <p:cNvSpPr/>
            <p:nvPr/>
          </p:nvSpPr>
          <p:spPr>
            <a:xfrm rot="18900000">
              <a:off x="5950141" y="5407218"/>
              <a:ext cx="276869" cy="276869"/>
            </a:xfrm>
            <a:prstGeom prst="corner">
              <a:avLst>
                <a:gd name="adj1" fmla="val 13889"/>
                <a:gd name="adj2" fmla="val 138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E35DD-5417-4A75-9254-3AABEEA4AA67}" type="datetimeFigureOut">
              <a:rPr lang="zh-CN" altLang="en-US"/>
              <a:pPr>
                <a:defRPr/>
              </a:pPr>
              <a:t>2018/5/20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B08F8A-3A74-4905-B74C-3B982D95D20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4944F-D2AA-4F21-B072-47FF713445CF}" type="datetimeFigureOut">
              <a:rPr lang="zh-CN" altLang="en-US"/>
              <a:pPr>
                <a:defRPr/>
              </a:pPr>
              <a:t>2018/5/20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F6842-36EE-4A62-9AD3-9F575709E6F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pattFill prst="ltDnDiag">
          <a:fgClr>
            <a:srgbClr val="697A74"/>
          </a:fgClr>
          <a:bgClr>
            <a:srgbClr val="4F434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-19050"/>
            <a:ext cx="12192000" cy="2819400"/>
          </a:xfrm>
          <a:prstGeom prst="rect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等腰三角形 4"/>
          <p:cNvSpPr/>
          <p:nvPr userDrawn="1"/>
        </p:nvSpPr>
        <p:spPr>
          <a:xfrm rot="10800000">
            <a:off x="5748338" y="2727325"/>
            <a:ext cx="695325" cy="412750"/>
          </a:xfrm>
          <a:prstGeom prst="triangl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85950" y="4589463"/>
            <a:ext cx="84201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B4B17A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B1D0B-27DB-4E3C-98BC-3FFD9CFE7163}" type="datetimeFigureOut">
              <a:rPr lang="zh-CN" altLang="en-US"/>
              <a:pPr>
                <a:defRPr/>
              </a:pPr>
              <a:t>2018/5/20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B3E4FF-BE14-45AA-8C30-4A1782C1542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4F43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flipV="1">
            <a:off x="0" y="6496050"/>
            <a:ext cx="12192000" cy="361950"/>
          </a:xfrm>
          <a:prstGeom prst="rect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等腰三角形 3"/>
          <p:cNvSpPr/>
          <p:nvPr userDrawn="1"/>
        </p:nvSpPr>
        <p:spPr>
          <a:xfrm rot="10800000">
            <a:off x="5921375" y="6496050"/>
            <a:ext cx="349250" cy="206375"/>
          </a:xfrm>
          <a:prstGeom prst="triangle">
            <a:avLst/>
          </a:prstGeom>
          <a:solidFill>
            <a:srgbClr val="4F4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AFC84-2656-47BA-B91F-1A360E6343FB}" type="datetimeFigureOut">
              <a:rPr lang="zh-CN" altLang="en-US"/>
              <a:pPr>
                <a:defRPr/>
              </a:pPr>
              <a:t>2018/5/20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24A37F-F8B9-48C0-879B-2CE633BBBB9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DF31F-73E5-4D13-879F-CF738AF5CC3E}" type="datetimeFigureOut">
              <a:rPr lang="zh-CN" altLang="en-US"/>
              <a:pPr>
                <a:defRPr/>
              </a:pPr>
              <a:t>2018/5/20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8115BA-3F8A-44A1-9529-FB683306D13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4F9B6AE-68A8-4A1B-81C2-A97988798FE3}" type="datetimeFigureOut">
              <a:rPr lang="zh-CN" altLang="en-US"/>
              <a:pPr>
                <a:defRPr/>
              </a:pPr>
              <a:t>2018/5/20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D9AFFA13-45D2-454D-A95D-18978CDB4A2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7" r:id="rId2"/>
    <p:sldLayoutId id="2147483670" r:id="rId3"/>
    <p:sldLayoutId id="2147483671" r:id="rId4"/>
    <p:sldLayoutId id="2147483668" r:id="rId5"/>
  </p:sldLayoutIdLst>
  <p:transition>
    <p:push dir="u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011362"/>
            <a:ext cx="9144000" cy="3011211"/>
          </a:xfrm>
        </p:spPr>
        <p:txBody>
          <a:bodyPr rtlCol="0">
            <a:normAutofit/>
          </a:bodyPr>
          <a:lstStyle/>
          <a:p>
            <a:pPr algn="r" eaLnBrk="1" fontAlgn="auto" hangingPunct="1">
              <a:spcBef>
                <a:spcPts val="1200"/>
              </a:spcBef>
              <a:spcAft>
                <a:spcPts val="0"/>
              </a:spcAft>
              <a:defRPr/>
            </a:pPr>
            <a:r>
              <a:rPr lang="zh-CN" altLang="en-US" sz="8000" b="1" dirty="0">
                <a:solidFill>
                  <a:srgbClr val="FA9A60"/>
                </a:solidFill>
                <a:latin typeface="+mj-ea"/>
              </a:rPr>
              <a:t>软件缺陷管理系统</a:t>
            </a:r>
            <a:r>
              <a:rPr lang="en-US" altLang="zh-CN" sz="9600" b="1" dirty="0"/>
              <a:t> </a:t>
            </a:r>
            <a:br>
              <a:rPr lang="en-US" altLang="zh-CN" b="1" dirty="0"/>
            </a:br>
            <a:br>
              <a:rPr lang="en-US" altLang="zh-CN" b="1" dirty="0"/>
            </a:br>
            <a:r>
              <a:rPr lang="zh-CN" altLang="en-US" sz="4400" b="1" dirty="0"/>
              <a:t>答辩人：王玥</a:t>
            </a:r>
            <a:endParaRPr lang="zh-CN" altLang="en-US" sz="4400" dirty="0"/>
          </a:p>
        </p:txBody>
      </p:sp>
    </p:spTree>
  </p:cSld>
  <p:clrMapOvr>
    <a:masterClrMapping/>
  </p:clrMapOvr>
  <p:transition advTm="8652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6710363" y="4757738"/>
            <a:ext cx="76200" cy="76200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710363" y="5072063"/>
            <a:ext cx="76200" cy="76200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710363" y="5399088"/>
            <a:ext cx="76200" cy="74612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710363" y="5726113"/>
            <a:ext cx="76200" cy="74612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5" name="标题 3"/>
          <p:cNvSpPr>
            <a:spLocks noGrp="1"/>
          </p:cNvSpPr>
          <p:nvPr>
            <p:ph type="title"/>
          </p:nvPr>
        </p:nvSpPr>
        <p:spPr>
          <a:xfrm>
            <a:off x="481368" y="365125"/>
            <a:ext cx="10515600" cy="1325563"/>
          </a:xfrm>
        </p:spPr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</a:rPr>
              <a:t>&gt;&gt; </a:t>
            </a:r>
            <a:r>
              <a:rPr lang="zh-CN" altLang="en-US" sz="3600" dirty="0">
                <a:solidFill>
                  <a:schemeClr val="bg1"/>
                </a:solidFill>
              </a:rPr>
              <a:t>系统功能 </a:t>
            </a:r>
            <a:r>
              <a:rPr lang="en-US" altLang="zh-CN" sz="3600" dirty="0">
                <a:solidFill>
                  <a:srgbClr val="FDCB82"/>
                </a:solidFill>
              </a:rPr>
              <a:t>&gt;&gt; </a:t>
            </a:r>
            <a:r>
              <a:rPr lang="zh-CN" altLang="en-US" sz="3600" dirty="0">
                <a:solidFill>
                  <a:srgbClr val="FDCB82"/>
                </a:solidFill>
              </a:rPr>
              <a:t>前端设计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6E80A1-E3B0-4865-BC9B-2BC2532C4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844" y="1690688"/>
            <a:ext cx="8058311" cy="4341813"/>
          </a:xfrm>
          <a:prstGeom prst="rect">
            <a:avLst/>
          </a:prstGeom>
        </p:spPr>
      </p:pic>
      <p:sp>
        <p:nvSpPr>
          <p:cNvPr id="13" name="矩形 5">
            <a:extLst>
              <a:ext uri="{FF2B5EF4-FFF2-40B4-BE49-F238E27FC236}">
                <a16:creationId xmlns:a16="http://schemas.microsoft.com/office/drawing/2014/main" id="{2F33AF67-B84C-4197-AAA9-6D3332773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714" y="1089580"/>
            <a:ext cx="89993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采用</a:t>
            </a:r>
            <a:r>
              <a:rPr lang="en-US" altLang="zh-CN" dirty="0">
                <a:solidFill>
                  <a:schemeClr val="bg1"/>
                </a:solidFill>
              </a:rPr>
              <a:t>bootstrap</a:t>
            </a:r>
            <a:r>
              <a:rPr lang="zh-CN" altLang="en-US" dirty="0">
                <a:solidFill>
                  <a:schemeClr val="bg1"/>
                </a:solidFill>
              </a:rPr>
              <a:t>框架进行优化</a:t>
            </a:r>
          </a:p>
        </p:txBody>
      </p:sp>
    </p:spTree>
    <p:extLst>
      <p:ext uri="{BB962C8B-B14F-4D97-AF65-F5344CB8AC3E}">
        <p14:creationId xmlns:p14="http://schemas.microsoft.com/office/powerpoint/2010/main" val="1491105741"/>
      </p:ext>
    </p:extLst>
  </p:cSld>
  <p:clrMapOvr>
    <a:masterClrMapping/>
  </p:clrMapOvr>
  <p:transition advTm="549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1850" y="1542473"/>
            <a:ext cx="10515600" cy="28527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可行性分析</a:t>
            </a:r>
          </a:p>
        </p:txBody>
      </p:sp>
      <p:sp>
        <p:nvSpPr>
          <p:cNvPr id="7171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000" dirty="0"/>
              <a:t>需求分析  </a:t>
            </a:r>
            <a:r>
              <a:rPr lang="en-US" altLang="zh-CN" sz="3000" dirty="0"/>
              <a:t>/  </a:t>
            </a:r>
            <a:r>
              <a:rPr lang="zh-CN" altLang="en-US" sz="3000" dirty="0"/>
              <a:t>项目优势  </a:t>
            </a:r>
            <a:r>
              <a:rPr lang="en-US" altLang="zh-CN" sz="3000" dirty="0"/>
              <a:t>/  </a:t>
            </a:r>
            <a:r>
              <a:rPr lang="zh-CN" altLang="en-US" sz="3000" dirty="0"/>
              <a:t>完善不足</a:t>
            </a:r>
          </a:p>
        </p:txBody>
      </p:sp>
    </p:spTree>
    <p:extLst>
      <p:ext uri="{BB962C8B-B14F-4D97-AF65-F5344CB8AC3E}">
        <p14:creationId xmlns:p14="http://schemas.microsoft.com/office/powerpoint/2010/main" val="906853210"/>
      </p:ext>
    </p:extLst>
  </p:cSld>
  <p:clrMapOvr>
    <a:masterClrMapping/>
  </p:clrMapOvr>
  <p:transition advTm="341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6519863" y="1649413"/>
            <a:ext cx="685800" cy="685800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KSO_Shape"/>
          <p:cNvSpPr/>
          <p:nvPr/>
        </p:nvSpPr>
        <p:spPr>
          <a:xfrm>
            <a:off x="6650038" y="1830388"/>
            <a:ext cx="425450" cy="322262"/>
          </a:xfrm>
          <a:custGeom>
            <a:avLst/>
            <a:gdLst>
              <a:gd name="connsiteX0" fmla="*/ 367281 w 529316"/>
              <a:gd name="connsiteY0" fmla="*/ 196274 h 401026"/>
              <a:gd name="connsiteX1" fmla="*/ 355293 w 529316"/>
              <a:gd name="connsiteY1" fmla="*/ 208263 h 401026"/>
              <a:gd name="connsiteX2" fmla="*/ 465090 w 529316"/>
              <a:gd name="connsiteY2" fmla="*/ 318060 h 401026"/>
              <a:gd name="connsiteX3" fmla="*/ 466739 w 529316"/>
              <a:gd name="connsiteY3" fmla="*/ 320716 h 401026"/>
              <a:gd name="connsiteX4" fmla="*/ 491723 w 529316"/>
              <a:gd name="connsiteY4" fmla="*/ 320716 h 401026"/>
              <a:gd name="connsiteX5" fmla="*/ 162035 w 529316"/>
              <a:gd name="connsiteY5" fmla="*/ 196274 h 401026"/>
              <a:gd name="connsiteX6" fmla="*/ 37593 w 529316"/>
              <a:gd name="connsiteY6" fmla="*/ 320716 h 401026"/>
              <a:gd name="connsiteX7" fmla="*/ 62577 w 529316"/>
              <a:gd name="connsiteY7" fmla="*/ 320716 h 401026"/>
              <a:gd name="connsiteX8" fmla="*/ 64225 w 529316"/>
              <a:gd name="connsiteY8" fmla="*/ 318061 h 401026"/>
              <a:gd name="connsiteX9" fmla="*/ 174023 w 529316"/>
              <a:gd name="connsiteY9" fmla="*/ 208263 h 401026"/>
              <a:gd name="connsiteX10" fmla="*/ 46349 w 529316"/>
              <a:gd name="connsiteY10" fmla="*/ 80311 h 401026"/>
              <a:gd name="connsiteX11" fmla="*/ 222791 w 529316"/>
              <a:gd name="connsiteY11" fmla="*/ 256753 h 401026"/>
              <a:gd name="connsiteX12" fmla="*/ 263500 w 529316"/>
              <a:gd name="connsiteY12" fmla="*/ 273616 h 401026"/>
              <a:gd name="connsiteX13" fmla="*/ 264659 w 529316"/>
              <a:gd name="connsiteY13" fmla="*/ 273504 h 401026"/>
              <a:gd name="connsiteX14" fmla="*/ 306525 w 529316"/>
              <a:gd name="connsiteY14" fmla="*/ 256753 h 401026"/>
              <a:gd name="connsiteX15" fmla="*/ 482968 w 529316"/>
              <a:gd name="connsiteY15" fmla="*/ 80311 h 401026"/>
              <a:gd name="connsiteX16" fmla="*/ 458990 w 529316"/>
              <a:gd name="connsiteY16" fmla="*/ 80311 h 401026"/>
              <a:gd name="connsiteX17" fmla="*/ 300904 w 529316"/>
              <a:gd name="connsiteY17" fmla="*/ 238397 h 401026"/>
              <a:gd name="connsiteX18" fmla="*/ 264659 w 529316"/>
              <a:gd name="connsiteY18" fmla="*/ 252899 h 401026"/>
              <a:gd name="connsiteX19" fmla="*/ 263656 w 529316"/>
              <a:gd name="connsiteY19" fmla="*/ 252995 h 401026"/>
              <a:gd name="connsiteX20" fmla="*/ 228412 w 529316"/>
              <a:gd name="connsiteY20" fmla="*/ 238397 h 401026"/>
              <a:gd name="connsiteX21" fmla="*/ 70326 w 529316"/>
              <a:gd name="connsiteY21" fmla="*/ 80311 h 401026"/>
              <a:gd name="connsiteX22" fmla="*/ 92015 w 529316"/>
              <a:gd name="connsiteY22" fmla="*/ 0 h 401026"/>
              <a:gd name="connsiteX23" fmla="*/ 437301 w 529316"/>
              <a:gd name="connsiteY23" fmla="*/ 0 h 401026"/>
              <a:gd name="connsiteX24" fmla="*/ 529316 w 529316"/>
              <a:gd name="connsiteY24" fmla="*/ 92015 h 401026"/>
              <a:gd name="connsiteX25" fmla="*/ 529316 w 529316"/>
              <a:gd name="connsiteY25" fmla="*/ 309011 h 401026"/>
              <a:gd name="connsiteX26" fmla="*/ 437301 w 529316"/>
              <a:gd name="connsiteY26" fmla="*/ 401026 h 401026"/>
              <a:gd name="connsiteX27" fmla="*/ 92015 w 529316"/>
              <a:gd name="connsiteY27" fmla="*/ 401026 h 401026"/>
              <a:gd name="connsiteX28" fmla="*/ 0 w 529316"/>
              <a:gd name="connsiteY28" fmla="*/ 309011 h 401026"/>
              <a:gd name="connsiteX29" fmla="*/ 0 w 529316"/>
              <a:gd name="connsiteY29" fmla="*/ 92015 h 401026"/>
              <a:gd name="connsiteX30" fmla="*/ 92015 w 529316"/>
              <a:gd name="connsiteY30" fmla="*/ 0 h 40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9316" h="401026">
                <a:moveTo>
                  <a:pt x="367281" y="196274"/>
                </a:moveTo>
                <a:lnTo>
                  <a:pt x="355293" y="208263"/>
                </a:lnTo>
                <a:lnTo>
                  <a:pt x="465090" y="318060"/>
                </a:lnTo>
                <a:cubicBezTo>
                  <a:pt x="465822" y="318792"/>
                  <a:pt x="466527" y="319541"/>
                  <a:pt x="466739" y="320716"/>
                </a:cubicBezTo>
                <a:lnTo>
                  <a:pt x="491723" y="320716"/>
                </a:lnTo>
                <a:close/>
                <a:moveTo>
                  <a:pt x="162035" y="196274"/>
                </a:moveTo>
                <a:lnTo>
                  <a:pt x="37593" y="320716"/>
                </a:lnTo>
                <a:lnTo>
                  <a:pt x="62577" y="320716"/>
                </a:lnTo>
                <a:lnTo>
                  <a:pt x="64225" y="318061"/>
                </a:lnTo>
                <a:lnTo>
                  <a:pt x="174023" y="208263"/>
                </a:lnTo>
                <a:close/>
                <a:moveTo>
                  <a:pt x="46349" y="80311"/>
                </a:moveTo>
                <a:lnTo>
                  <a:pt x="222791" y="256753"/>
                </a:lnTo>
                <a:cubicBezTo>
                  <a:pt x="234032" y="267995"/>
                  <a:pt x="248767" y="273616"/>
                  <a:pt x="263500" y="273616"/>
                </a:cubicBezTo>
                <a:cubicBezTo>
                  <a:pt x="263887" y="273616"/>
                  <a:pt x="264274" y="273611"/>
                  <a:pt x="264659" y="273504"/>
                </a:cubicBezTo>
                <a:cubicBezTo>
                  <a:pt x="279774" y="273906"/>
                  <a:pt x="294989" y="268289"/>
                  <a:pt x="306525" y="256753"/>
                </a:cubicBezTo>
                <a:lnTo>
                  <a:pt x="482968" y="80311"/>
                </a:lnTo>
                <a:lnTo>
                  <a:pt x="458990" y="80311"/>
                </a:lnTo>
                <a:lnTo>
                  <a:pt x="300904" y="238397"/>
                </a:lnTo>
                <a:cubicBezTo>
                  <a:pt x="290917" y="248385"/>
                  <a:pt x="277745" y="253247"/>
                  <a:pt x="264659" y="252899"/>
                </a:cubicBezTo>
                <a:cubicBezTo>
                  <a:pt x="264325" y="252991"/>
                  <a:pt x="263990" y="252995"/>
                  <a:pt x="263656" y="252995"/>
                </a:cubicBezTo>
                <a:cubicBezTo>
                  <a:pt x="250900" y="252995"/>
                  <a:pt x="238144" y="248128"/>
                  <a:pt x="228412" y="238397"/>
                </a:cubicBezTo>
                <a:lnTo>
                  <a:pt x="70326" y="80311"/>
                </a:lnTo>
                <a:close/>
                <a:moveTo>
                  <a:pt x="92015" y="0"/>
                </a:moveTo>
                <a:lnTo>
                  <a:pt x="437301" y="0"/>
                </a:lnTo>
                <a:cubicBezTo>
                  <a:pt x="488119" y="0"/>
                  <a:pt x="529316" y="41197"/>
                  <a:pt x="529316" y="92015"/>
                </a:cubicBezTo>
                <a:lnTo>
                  <a:pt x="529316" y="309011"/>
                </a:lnTo>
                <a:cubicBezTo>
                  <a:pt x="529316" y="359829"/>
                  <a:pt x="488119" y="401026"/>
                  <a:pt x="437301" y="401026"/>
                </a:cubicBezTo>
                <a:lnTo>
                  <a:pt x="92015" y="401026"/>
                </a:lnTo>
                <a:cubicBezTo>
                  <a:pt x="41197" y="401026"/>
                  <a:pt x="0" y="359829"/>
                  <a:pt x="0" y="309011"/>
                </a:cubicBezTo>
                <a:lnTo>
                  <a:pt x="0" y="92015"/>
                </a:lnTo>
                <a:cubicBezTo>
                  <a:pt x="0" y="41197"/>
                  <a:pt x="41197" y="0"/>
                  <a:pt x="9201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519863" y="2849563"/>
            <a:ext cx="685800" cy="685800"/>
          </a:xfrm>
          <a:prstGeom prst="ellipse">
            <a:avLst/>
          </a:prstGeom>
          <a:solidFill>
            <a:srgbClr val="697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KSO_Shape"/>
          <p:cNvSpPr/>
          <p:nvPr/>
        </p:nvSpPr>
        <p:spPr>
          <a:xfrm>
            <a:off x="6650038" y="3035300"/>
            <a:ext cx="419100" cy="314325"/>
          </a:xfrm>
          <a:custGeom>
            <a:avLst/>
            <a:gdLst>
              <a:gd name="connsiteX0" fmla="*/ 577329 w 833225"/>
              <a:gd name="connsiteY0" fmla="*/ 241699 h 624687"/>
              <a:gd name="connsiteX1" fmla="*/ 541325 w 833225"/>
              <a:gd name="connsiteY1" fmla="*/ 277703 h 624687"/>
              <a:gd name="connsiteX2" fmla="*/ 577329 w 833225"/>
              <a:gd name="connsiteY2" fmla="*/ 313707 h 624687"/>
              <a:gd name="connsiteX3" fmla="*/ 613333 w 833225"/>
              <a:gd name="connsiteY3" fmla="*/ 277703 h 624687"/>
              <a:gd name="connsiteX4" fmla="*/ 577329 w 833225"/>
              <a:gd name="connsiteY4" fmla="*/ 241699 h 624687"/>
              <a:gd name="connsiteX5" fmla="*/ 424929 w 833225"/>
              <a:gd name="connsiteY5" fmla="*/ 241699 h 624687"/>
              <a:gd name="connsiteX6" fmla="*/ 388925 w 833225"/>
              <a:gd name="connsiteY6" fmla="*/ 277703 h 624687"/>
              <a:gd name="connsiteX7" fmla="*/ 424929 w 833225"/>
              <a:gd name="connsiteY7" fmla="*/ 313707 h 624687"/>
              <a:gd name="connsiteX8" fmla="*/ 460933 w 833225"/>
              <a:gd name="connsiteY8" fmla="*/ 277703 h 624687"/>
              <a:gd name="connsiteX9" fmla="*/ 424929 w 833225"/>
              <a:gd name="connsiteY9" fmla="*/ 241699 h 624687"/>
              <a:gd name="connsiteX10" fmla="*/ 272529 w 833225"/>
              <a:gd name="connsiteY10" fmla="*/ 241699 h 624687"/>
              <a:gd name="connsiteX11" fmla="*/ 236525 w 833225"/>
              <a:gd name="connsiteY11" fmla="*/ 277703 h 624687"/>
              <a:gd name="connsiteX12" fmla="*/ 272529 w 833225"/>
              <a:gd name="connsiteY12" fmla="*/ 313707 h 624687"/>
              <a:gd name="connsiteX13" fmla="*/ 308533 w 833225"/>
              <a:gd name="connsiteY13" fmla="*/ 277703 h 624687"/>
              <a:gd name="connsiteX14" fmla="*/ 272529 w 833225"/>
              <a:gd name="connsiteY14" fmla="*/ 241699 h 624687"/>
              <a:gd name="connsiteX15" fmla="*/ 429066 w 833225"/>
              <a:gd name="connsiteY15" fmla="*/ 124 h 624687"/>
              <a:gd name="connsiteX16" fmla="*/ 543580 w 833225"/>
              <a:gd name="connsiteY16" fmla="*/ 13237 h 624687"/>
              <a:gd name="connsiteX17" fmla="*/ 789350 w 833225"/>
              <a:gd name="connsiteY17" fmla="*/ 401436 h 624687"/>
              <a:gd name="connsiteX18" fmla="*/ 362652 w 833225"/>
              <a:gd name="connsiteY18" fmla="*/ 552944 h 624687"/>
              <a:gd name="connsiteX19" fmla="*/ 243007 w 833225"/>
              <a:gd name="connsiteY19" fmla="*/ 624687 h 624687"/>
              <a:gd name="connsiteX20" fmla="*/ 211865 w 833225"/>
              <a:gd name="connsiteY20" fmla="*/ 519440 h 624687"/>
              <a:gd name="connsiteX21" fmla="*/ 117966 w 833225"/>
              <a:gd name="connsiteY21" fmla="*/ 84077 h 624687"/>
              <a:gd name="connsiteX22" fmla="*/ 429066 w 833225"/>
              <a:gd name="connsiteY22" fmla="*/ 124 h 624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33225" h="624687">
                <a:moveTo>
                  <a:pt x="577329" y="241699"/>
                </a:moveTo>
                <a:cubicBezTo>
                  <a:pt x="557445" y="241699"/>
                  <a:pt x="541325" y="257819"/>
                  <a:pt x="541325" y="277703"/>
                </a:cubicBezTo>
                <a:cubicBezTo>
                  <a:pt x="541325" y="297587"/>
                  <a:pt x="557445" y="313707"/>
                  <a:pt x="577329" y="313707"/>
                </a:cubicBezTo>
                <a:cubicBezTo>
                  <a:pt x="597213" y="313707"/>
                  <a:pt x="613333" y="297587"/>
                  <a:pt x="613333" y="277703"/>
                </a:cubicBezTo>
                <a:cubicBezTo>
                  <a:pt x="613333" y="257819"/>
                  <a:pt x="597213" y="241699"/>
                  <a:pt x="577329" y="241699"/>
                </a:cubicBezTo>
                <a:close/>
                <a:moveTo>
                  <a:pt x="424929" y="241699"/>
                </a:moveTo>
                <a:cubicBezTo>
                  <a:pt x="405045" y="241699"/>
                  <a:pt x="388925" y="257819"/>
                  <a:pt x="388925" y="277703"/>
                </a:cubicBezTo>
                <a:cubicBezTo>
                  <a:pt x="388925" y="297587"/>
                  <a:pt x="405045" y="313707"/>
                  <a:pt x="424929" y="313707"/>
                </a:cubicBezTo>
                <a:cubicBezTo>
                  <a:pt x="444813" y="313707"/>
                  <a:pt x="460933" y="297587"/>
                  <a:pt x="460933" y="277703"/>
                </a:cubicBezTo>
                <a:cubicBezTo>
                  <a:pt x="460933" y="257819"/>
                  <a:pt x="444813" y="241699"/>
                  <a:pt x="424929" y="241699"/>
                </a:cubicBezTo>
                <a:close/>
                <a:moveTo>
                  <a:pt x="272529" y="241699"/>
                </a:moveTo>
                <a:cubicBezTo>
                  <a:pt x="252645" y="241699"/>
                  <a:pt x="236525" y="257819"/>
                  <a:pt x="236525" y="277703"/>
                </a:cubicBezTo>
                <a:cubicBezTo>
                  <a:pt x="236525" y="297587"/>
                  <a:pt x="252645" y="313707"/>
                  <a:pt x="272529" y="313707"/>
                </a:cubicBezTo>
                <a:cubicBezTo>
                  <a:pt x="292413" y="313707"/>
                  <a:pt x="308533" y="297587"/>
                  <a:pt x="308533" y="277703"/>
                </a:cubicBezTo>
                <a:cubicBezTo>
                  <a:pt x="308533" y="257819"/>
                  <a:pt x="292413" y="241699"/>
                  <a:pt x="272529" y="241699"/>
                </a:cubicBezTo>
                <a:close/>
                <a:moveTo>
                  <a:pt x="429066" y="124"/>
                </a:moveTo>
                <a:cubicBezTo>
                  <a:pt x="467414" y="891"/>
                  <a:pt x="505944" y="5202"/>
                  <a:pt x="543580" y="13237"/>
                </a:cubicBezTo>
                <a:cubicBezTo>
                  <a:pt x="786614" y="65121"/>
                  <a:pt x="903137" y="249172"/>
                  <a:pt x="789350" y="401436"/>
                </a:cubicBezTo>
                <a:cubicBezTo>
                  <a:pt x="710142" y="507428"/>
                  <a:pt x="538801" y="568267"/>
                  <a:pt x="362652" y="552944"/>
                </a:cubicBezTo>
                <a:lnTo>
                  <a:pt x="243007" y="624687"/>
                </a:lnTo>
                <a:lnTo>
                  <a:pt x="211865" y="519440"/>
                </a:lnTo>
                <a:cubicBezTo>
                  <a:pt x="-26035" y="429957"/>
                  <a:pt x="-72481" y="214611"/>
                  <a:pt x="117966" y="84077"/>
                </a:cubicBezTo>
                <a:cubicBezTo>
                  <a:pt x="200623" y="27423"/>
                  <a:pt x="314022" y="-2176"/>
                  <a:pt x="429066" y="1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6521450" y="3824288"/>
            <a:ext cx="685800" cy="685800"/>
          </a:xfrm>
          <a:prstGeom prst="ellipse">
            <a:avLst/>
          </a:prstGeom>
          <a:solidFill>
            <a:srgbClr val="B4B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521450" y="4965700"/>
            <a:ext cx="685800" cy="685800"/>
          </a:xfrm>
          <a:prstGeom prst="ellipse">
            <a:avLst/>
          </a:prstGeom>
          <a:solidFill>
            <a:srgbClr val="FDC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417" name="KSO_Shape"/>
          <p:cNvSpPr>
            <a:spLocks/>
          </p:cNvSpPr>
          <p:nvPr/>
        </p:nvSpPr>
        <p:spPr bwMode="auto">
          <a:xfrm>
            <a:off x="6661150" y="3921125"/>
            <a:ext cx="406400" cy="492125"/>
          </a:xfrm>
          <a:custGeom>
            <a:avLst/>
            <a:gdLst>
              <a:gd name="T0" fmla="*/ 65421 w 968375"/>
              <a:gd name="T1" fmla="*/ 736011 h 1170887"/>
              <a:gd name="T2" fmla="*/ 315726 w 968375"/>
              <a:gd name="T3" fmla="*/ 847128 h 1170887"/>
              <a:gd name="T4" fmla="*/ 563187 w 968375"/>
              <a:gd name="T5" fmla="*/ 741710 h 1170887"/>
              <a:gd name="T6" fmla="*/ 600164 w 968375"/>
              <a:gd name="T7" fmla="*/ 758804 h 1170887"/>
              <a:gd name="T8" fmla="*/ 315726 w 968375"/>
              <a:gd name="T9" fmla="*/ 889864 h 1170887"/>
              <a:gd name="T10" fmla="*/ 25599 w 968375"/>
              <a:gd name="T11" fmla="*/ 753107 h 1170887"/>
              <a:gd name="T12" fmla="*/ 65421 w 968375"/>
              <a:gd name="T13" fmla="*/ 736011 h 1170887"/>
              <a:gd name="T14" fmla="*/ 659896 w 968375"/>
              <a:gd name="T15" fmla="*/ 471044 h 1170887"/>
              <a:gd name="T16" fmla="*/ 733850 w 968375"/>
              <a:gd name="T17" fmla="*/ 562215 h 1170887"/>
              <a:gd name="T18" fmla="*/ 639985 w 968375"/>
              <a:gd name="T19" fmla="*/ 656236 h 1170887"/>
              <a:gd name="T20" fmla="*/ 605853 w 968375"/>
              <a:gd name="T21" fmla="*/ 650539 h 1170887"/>
              <a:gd name="T22" fmla="*/ 628608 w 968375"/>
              <a:gd name="T23" fmla="*/ 613500 h 1170887"/>
              <a:gd name="T24" fmla="*/ 639985 w 968375"/>
              <a:gd name="T25" fmla="*/ 616349 h 1170887"/>
              <a:gd name="T26" fmla="*/ 691184 w 968375"/>
              <a:gd name="T27" fmla="*/ 562215 h 1170887"/>
              <a:gd name="T28" fmla="*/ 657052 w 968375"/>
              <a:gd name="T29" fmla="*/ 513780 h 1170887"/>
              <a:gd name="T30" fmla="*/ 659896 w 968375"/>
              <a:gd name="T31" fmla="*/ 471044 h 1170887"/>
              <a:gd name="T32" fmla="*/ 622920 w 968375"/>
              <a:gd name="T33" fmla="*/ 408363 h 1170887"/>
              <a:gd name="T34" fmla="*/ 628608 w 968375"/>
              <a:gd name="T35" fmla="*/ 465345 h 1170887"/>
              <a:gd name="T36" fmla="*/ 315726 w 968375"/>
              <a:gd name="T37" fmla="*/ 778749 h 1170887"/>
              <a:gd name="T38" fmla="*/ 0 w 968375"/>
              <a:gd name="T39" fmla="*/ 465345 h 1170887"/>
              <a:gd name="T40" fmla="*/ 5689 w 968375"/>
              <a:gd name="T41" fmla="*/ 414061 h 1170887"/>
              <a:gd name="T42" fmla="*/ 315726 w 968375"/>
              <a:gd name="T43" fmla="*/ 576461 h 1170887"/>
              <a:gd name="T44" fmla="*/ 622920 w 968375"/>
              <a:gd name="T45" fmla="*/ 414061 h 1170887"/>
              <a:gd name="T46" fmla="*/ 622920 w 968375"/>
              <a:gd name="T47" fmla="*/ 408363 h 1170887"/>
              <a:gd name="T48" fmla="*/ 315726 w 968375"/>
              <a:gd name="T49" fmla="*/ 283001 h 1170887"/>
              <a:gd name="T50" fmla="*/ 588787 w 968375"/>
              <a:gd name="T51" fmla="*/ 414061 h 1170887"/>
              <a:gd name="T52" fmla="*/ 585942 w 968375"/>
              <a:gd name="T53" fmla="*/ 434005 h 1170887"/>
              <a:gd name="T54" fmla="*/ 315726 w 968375"/>
              <a:gd name="T55" fmla="*/ 342833 h 1170887"/>
              <a:gd name="T56" fmla="*/ 42666 w 968375"/>
              <a:gd name="T57" fmla="*/ 434005 h 1170887"/>
              <a:gd name="T58" fmla="*/ 39821 w 968375"/>
              <a:gd name="T59" fmla="*/ 414061 h 1170887"/>
              <a:gd name="T60" fmla="*/ 315726 w 968375"/>
              <a:gd name="T61" fmla="*/ 283001 h 1170887"/>
              <a:gd name="T62" fmla="*/ 412178 w 968375"/>
              <a:gd name="T63" fmla="*/ 47192 h 1170887"/>
              <a:gd name="T64" fmla="*/ 420010 w 968375"/>
              <a:gd name="T65" fmla="*/ 283155 h 1170887"/>
              <a:gd name="T66" fmla="*/ 412178 w 968375"/>
              <a:gd name="T67" fmla="*/ 47192 h 1170887"/>
              <a:gd name="T68" fmla="*/ 208517 w 968375"/>
              <a:gd name="T69" fmla="*/ 31462 h 1170887"/>
              <a:gd name="T70" fmla="*/ 216350 w 968375"/>
              <a:gd name="T71" fmla="*/ 267425 h 1170887"/>
              <a:gd name="T72" fmla="*/ 208517 w 968375"/>
              <a:gd name="T73" fmla="*/ 31462 h 1170887"/>
              <a:gd name="T74" fmla="*/ 310347 w 968375"/>
              <a:gd name="T75" fmla="*/ 0 h 1170887"/>
              <a:gd name="T76" fmla="*/ 318180 w 968375"/>
              <a:gd name="T77" fmla="*/ 235962 h 1170887"/>
              <a:gd name="T78" fmla="*/ 310347 w 968375"/>
              <a:gd name="T79" fmla="*/ 0 h 117088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968375" h="1170887">
                <a:moveTo>
                  <a:pt x="86328" y="968447"/>
                </a:moveTo>
                <a:cubicBezTo>
                  <a:pt x="120108" y="1054672"/>
                  <a:pt x="258984" y="1114654"/>
                  <a:pt x="416627" y="1114654"/>
                </a:cubicBezTo>
                <a:cubicBezTo>
                  <a:pt x="566762" y="1114654"/>
                  <a:pt x="701884" y="1058421"/>
                  <a:pt x="743172" y="975945"/>
                </a:cubicBezTo>
                <a:cubicBezTo>
                  <a:pt x="791966" y="998438"/>
                  <a:pt x="791966" y="998438"/>
                  <a:pt x="791966" y="998438"/>
                </a:cubicBezTo>
                <a:cubicBezTo>
                  <a:pt x="743172" y="1103407"/>
                  <a:pt x="589283" y="1170887"/>
                  <a:pt x="416627" y="1170887"/>
                </a:cubicBezTo>
                <a:cubicBezTo>
                  <a:pt x="236464" y="1170887"/>
                  <a:pt x="78821" y="1095909"/>
                  <a:pt x="33780" y="990941"/>
                </a:cubicBezTo>
                <a:cubicBezTo>
                  <a:pt x="86328" y="968447"/>
                  <a:pt x="86328" y="968447"/>
                  <a:pt x="86328" y="968447"/>
                </a:cubicBezTo>
                <a:close/>
                <a:moveTo>
                  <a:pt x="870787" y="619801"/>
                </a:moveTo>
                <a:cubicBezTo>
                  <a:pt x="927088" y="634796"/>
                  <a:pt x="968375" y="683532"/>
                  <a:pt x="968375" y="739765"/>
                </a:cubicBezTo>
                <a:cubicBezTo>
                  <a:pt x="968375" y="810994"/>
                  <a:pt x="912074" y="863478"/>
                  <a:pt x="844513" y="863478"/>
                </a:cubicBezTo>
                <a:cubicBezTo>
                  <a:pt x="829500" y="863478"/>
                  <a:pt x="814486" y="863478"/>
                  <a:pt x="799473" y="855981"/>
                </a:cubicBezTo>
                <a:cubicBezTo>
                  <a:pt x="810733" y="840985"/>
                  <a:pt x="821993" y="822241"/>
                  <a:pt x="829500" y="807245"/>
                </a:cubicBezTo>
                <a:cubicBezTo>
                  <a:pt x="833253" y="807245"/>
                  <a:pt x="840760" y="810994"/>
                  <a:pt x="844513" y="810994"/>
                </a:cubicBezTo>
                <a:cubicBezTo>
                  <a:pt x="882047" y="810994"/>
                  <a:pt x="912074" y="777254"/>
                  <a:pt x="912074" y="739765"/>
                </a:cubicBezTo>
                <a:cubicBezTo>
                  <a:pt x="912074" y="713523"/>
                  <a:pt x="893307" y="687281"/>
                  <a:pt x="867034" y="676034"/>
                </a:cubicBezTo>
                <a:cubicBezTo>
                  <a:pt x="870787" y="661038"/>
                  <a:pt x="870787" y="642294"/>
                  <a:pt x="870787" y="619801"/>
                </a:cubicBezTo>
                <a:close/>
                <a:moveTo>
                  <a:pt x="821993" y="537325"/>
                </a:moveTo>
                <a:cubicBezTo>
                  <a:pt x="825746" y="556070"/>
                  <a:pt x="829500" y="582312"/>
                  <a:pt x="829500" y="612303"/>
                </a:cubicBezTo>
                <a:cubicBezTo>
                  <a:pt x="829500" y="840985"/>
                  <a:pt x="645584" y="1024681"/>
                  <a:pt x="416627" y="1024681"/>
                </a:cubicBezTo>
                <a:cubicBezTo>
                  <a:pt x="187669" y="1024681"/>
                  <a:pt x="0" y="840985"/>
                  <a:pt x="0" y="612303"/>
                </a:cubicBezTo>
                <a:cubicBezTo>
                  <a:pt x="0" y="586061"/>
                  <a:pt x="3753" y="563567"/>
                  <a:pt x="7507" y="544823"/>
                </a:cubicBezTo>
                <a:cubicBezTo>
                  <a:pt x="7507" y="664787"/>
                  <a:pt x="187669" y="758510"/>
                  <a:pt x="416627" y="758510"/>
                </a:cubicBezTo>
                <a:cubicBezTo>
                  <a:pt x="641830" y="758510"/>
                  <a:pt x="821993" y="664787"/>
                  <a:pt x="821993" y="544823"/>
                </a:cubicBezTo>
                <a:cubicBezTo>
                  <a:pt x="821993" y="541074"/>
                  <a:pt x="821993" y="541074"/>
                  <a:pt x="821993" y="537325"/>
                </a:cubicBezTo>
                <a:close/>
                <a:moveTo>
                  <a:pt x="416627" y="372374"/>
                </a:moveTo>
                <a:cubicBezTo>
                  <a:pt x="611803" y="372374"/>
                  <a:pt x="776952" y="451101"/>
                  <a:pt x="776952" y="544823"/>
                </a:cubicBezTo>
                <a:cubicBezTo>
                  <a:pt x="776952" y="556070"/>
                  <a:pt x="776952" y="563567"/>
                  <a:pt x="773199" y="571065"/>
                </a:cubicBezTo>
                <a:cubicBezTo>
                  <a:pt x="716898" y="499836"/>
                  <a:pt x="578023" y="451101"/>
                  <a:pt x="416627" y="451101"/>
                </a:cubicBezTo>
                <a:cubicBezTo>
                  <a:pt x="251477" y="451101"/>
                  <a:pt x="112601" y="499836"/>
                  <a:pt x="56301" y="571065"/>
                </a:cubicBezTo>
                <a:cubicBezTo>
                  <a:pt x="52547" y="563567"/>
                  <a:pt x="52547" y="556070"/>
                  <a:pt x="52547" y="544823"/>
                </a:cubicBezTo>
                <a:cubicBezTo>
                  <a:pt x="52547" y="451101"/>
                  <a:pt x="217696" y="372374"/>
                  <a:pt x="416627" y="372374"/>
                </a:cubicBezTo>
                <a:close/>
                <a:moveTo>
                  <a:pt x="543902" y="62096"/>
                </a:moveTo>
                <a:cubicBezTo>
                  <a:pt x="636930" y="186288"/>
                  <a:pt x="492220" y="196637"/>
                  <a:pt x="554238" y="372576"/>
                </a:cubicBezTo>
                <a:cubicBezTo>
                  <a:pt x="409528" y="155240"/>
                  <a:pt x="585248" y="196637"/>
                  <a:pt x="543902" y="62096"/>
                </a:cubicBezTo>
                <a:close/>
                <a:moveTo>
                  <a:pt x="275155" y="41398"/>
                </a:moveTo>
                <a:cubicBezTo>
                  <a:pt x="368183" y="175939"/>
                  <a:pt x="223472" y="175939"/>
                  <a:pt x="285491" y="351878"/>
                </a:cubicBezTo>
                <a:cubicBezTo>
                  <a:pt x="140780" y="144891"/>
                  <a:pt x="316500" y="186288"/>
                  <a:pt x="275155" y="41398"/>
                </a:cubicBezTo>
                <a:close/>
                <a:moveTo>
                  <a:pt x="409528" y="0"/>
                </a:moveTo>
                <a:cubicBezTo>
                  <a:pt x="502556" y="124192"/>
                  <a:pt x="357846" y="134542"/>
                  <a:pt x="419865" y="310480"/>
                </a:cubicBezTo>
                <a:cubicBezTo>
                  <a:pt x="275155" y="103493"/>
                  <a:pt x="450874" y="144891"/>
                  <a:pt x="409528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KSO_Shape"/>
          <p:cNvSpPr/>
          <p:nvPr/>
        </p:nvSpPr>
        <p:spPr>
          <a:xfrm>
            <a:off x="6643688" y="5149850"/>
            <a:ext cx="441325" cy="317500"/>
          </a:xfrm>
          <a:custGeom>
            <a:avLst/>
            <a:gdLst>
              <a:gd name="connsiteX0" fmla="*/ 880442 w 1224136"/>
              <a:gd name="connsiteY0" fmla="*/ 361080 h 883138"/>
              <a:gd name="connsiteX1" fmla="*/ 1006456 w 1224136"/>
              <a:gd name="connsiteY1" fmla="*/ 487094 h 883138"/>
              <a:gd name="connsiteX2" fmla="*/ 880442 w 1224136"/>
              <a:gd name="connsiteY2" fmla="*/ 613108 h 883138"/>
              <a:gd name="connsiteX3" fmla="*/ 754428 w 1224136"/>
              <a:gd name="connsiteY3" fmla="*/ 487094 h 883138"/>
              <a:gd name="connsiteX4" fmla="*/ 880442 w 1224136"/>
              <a:gd name="connsiteY4" fmla="*/ 361080 h 883138"/>
              <a:gd name="connsiteX5" fmla="*/ 880442 w 1224136"/>
              <a:gd name="connsiteY5" fmla="*/ 235066 h 883138"/>
              <a:gd name="connsiteX6" fmla="*/ 628414 w 1224136"/>
              <a:gd name="connsiteY6" fmla="*/ 487094 h 883138"/>
              <a:gd name="connsiteX7" fmla="*/ 880442 w 1224136"/>
              <a:gd name="connsiteY7" fmla="*/ 739122 h 883138"/>
              <a:gd name="connsiteX8" fmla="*/ 1132470 w 1224136"/>
              <a:gd name="connsiteY8" fmla="*/ 487094 h 883138"/>
              <a:gd name="connsiteX9" fmla="*/ 880442 w 1224136"/>
              <a:gd name="connsiteY9" fmla="*/ 235066 h 883138"/>
              <a:gd name="connsiteX10" fmla="*/ 132017 w 1224136"/>
              <a:gd name="connsiteY10" fmla="*/ 91050 h 883138"/>
              <a:gd name="connsiteX11" fmla="*/ 1092119 w 1224136"/>
              <a:gd name="connsiteY11" fmla="*/ 91050 h 883138"/>
              <a:gd name="connsiteX12" fmla="*/ 1224136 w 1224136"/>
              <a:gd name="connsiteY12" fmla="*/ 223067 h 883138"/>
              <a:gd name="connsiteX13" fmla="*/ 1224136 w 1224136"/>
              <a:gd name="connsiteY13" fmla="*/ 751121 h 883138"/>
              <a:gd name="connsiteX14" fmla="*/ 1092119 w 1224136"/>
              <a:gd name="connsiteY14" fmla="*/ 883138 h 883138"/>
              <a:gd name="connsiteX15" fmla="*/ 132017 w 1224136"/>
              <a:gd name="connsiteY15" fmla="*/ 883138 h 883138"/>
              <a:gd name="connsiteX16" fmla="*/ 0 w 1224136"/>
              <a:gd name="connsiteY16" fmla="*/ 751121 h 883138"/>
              <a:gd name="connsiteX17" fmla="*/ 0 w 1224136"/>
              <a:gd name="connsiteY17" fmla="*/ 223067 h 883138"/>
              <a:gd name="connsiteX18" fmla="*/ 132017 w 1224136"/>
              <a:gd name="connsiteY18" fmla="*/ 91050 h 883138"/>
              <a:gd name="connsiteX19" fmla="*/ 156016 w 1224136"/>
              <a:gd name="connsiteY19" fmla="*/ 0 h 883138"/>
              <a:gd name="connsiteX20" fmla="*/ 348040 w 1224136"/>
              <a:gd name="connsiteY20" fmla="*/ 0 h 883138"/>
              <a:gd name="connsiteX21" fmla="*/ 360040 w 1224136"/>
              <a:gd name="connsiteY21" fmla="*/ 12000 h 883138"/>
              <a:gd name="connsiteX22" fmla="*/ 360040 w 1224136"/>
              <a:gd name="connsiteY22" fmla="*/ 60000 h 883138"/>
              <a:gd name="connsiteX23" fmla="*/ 348040 w 1224136"/>
              <a:gd name="connsiteY23" fmla="*/ 72000 h 883138"/>
              <a:gd name="connsiteX24" fmla="*/ 156016 w 1224136"/>
              <a:gd name="connsiteY24" fmla="*/ 72000 h 883138"/>
              <a:gd name="connsiteX25" fmla="*/ 144016 w 1224136"/>
              <a:gd name="connsiteY25" fmla="*/ 60000 h 883138"/>
              <a:gd name="connsiteX26" fmla="*/ 144016 w 1224136"/>
              <a:gd name="connsiteY26" fmla="*/ 12000 h 883138"/>
              <a:gd name="connsiteX27" fmla="*/ 156016 w 1224136"/>
              <a:gd name="connsiteY27" fmla="*/ 0 h 88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24136" h="883138">
                <a:moveTo>
                  <a:pt x="880442" y="361080"/>
                </a:moveTo>
                <a:cubicBezTo>
                  <a:pt x="950038" y="361080"/>
                  <a:pt x="1006456" y="417498"/>
                  <a:pt x="1006456" y="487094"/>
                </a:cubicBezTo>
                <a:cubicBezTo>
                  <a:pt x="1006456" y="556690"/>
                  <a:pt x="950038" y="613108"/>
                  <a:pt x="880442" y="613108"/>
                </a:cubicBezTo>
                <a:cubicBezTo>
                  <a:pt x="810846" y="613108"/>
                  <a:pt x="754428" y="556690"/>
                  <a:pt x="754428" y="487094"/>
                </a:cubicBezTo>
                <a:cubicBezTo>
                  <a:pt x="754428" y="417498"/>
                  <a:pt x="810846" y="361080"/>
                  <a:pt x="880442" y="361080"/>
                </a:cubicBezTo>
                <a:close/>
                <a:moveTo>
                  <a:pt x="880442" y="235066"/>
                </a:moveTo>
                <a:cubicBezTo>
                  <a:pt x="741251" y="235066"/>
                  <a:pt x="628414" y="347903"/>
                  <a:pt x="628414" y="487094"/>
                </a:cubicBezTo>
                <a:cubicBezTo>
                  <a:pt x="628414" y="626285"/>
                  <a:pt x="741251" y="739122"/>
                  <a:pt x="880442" y="739122"/>
                </a:cubicBezTo>
                <a:cubicBezTo>
                  <a:pt x="1019633" y="739122"/>
                  <a:pt x="1132470" y="626285"/>
                  <a:pt x="1132470" y="487094"/>
                </a:cubicBezTo>
                <a:cubicBezTo>
                  <a:pt x="1132470" y="347903"/>
                  <a:pt x="1019633" y="235066"/>
                  <a:pt x="880442" y="235066"/>
                </a:cubicBezTo>
                <a:close/>
                <a:moveTo>
                  <a:pt x="132017" y="91050"/>
                </a:moveTo>
                <a:lnTo>
                  <a:pt x="1092119" y="91050"/>
                </a:lnTo>
                <a:cubicBezTo>
                  <a:pt x="1165030" y="91050"/>
                  <a:pt x="1224136" y="150156"/>
                  <a:pt x="1224136" y="223067"/>
                </a:cubicBezTo>
                <a:lnTo>
                  <a:pt x="1224136" y="751121"/>
                </a:lnTo>
                <a:cubicBezTo>
                  <a:pt x="1224136" y="824032"/>
                  <a:pt x="1165030" y="883138"/>
                  <a:pt x="1092119" y="883138"/>
                </a:cubicBezTo>
                <a:lnTo>
                  <a:pt x="132017" y="883138"/>
                </a:lnTo>
                <a:cubicBezTo>
                  <a:pt x="59106" y="883138"/>
                  <a:pt x="0" y="824032"/>
                  <a:pt x="0" y="751121"/>
                </a:cubicBezTo>
                <a:lnTo>
                  <a:pt x="0" y="223067"/>
                </a:lnTo>
                <a:cubicBezTo>
                  <a:pt x="0" y="150156"/>
                  <a:pt x="59106" y="91050"/>
                  <a:pt x="132017" y="91050"/>
                </a:cubicBezTo>
                <a:close/>
                <a:moveTo>
                  <a:pt x="156016" y="0"/>
                </a:moveTo>
                <a:lnTo>
                  <a:pt x="348040" y="0"/>
                </a:lnTo>
                <a:cubicBezTo>
                  <a:pt x="354667" y="0"/>
                  <a:pt x="360040" y="5373"/>
                  <a:pt x="360040" y="12000"/>
                </a:cubicBezTo>
                <a:lnTo>
                  <a:pt x="360040" y="60000"/>
                </a:lnTo>
                <a:cubicBezTo>
                  <a:pt x="360040" y="66627"/>
                  <a:pt x="354667" y="72000"/>
                  <a:pt x="348040" y="72000"/>
                </a:cubicBezTo>
                <a:lnTo>
                  <a:pt x="156016" y="72000"/>
                </a:lnTo>
                <a:cubicBezTo>
                  <a:pt x="149389" y="72000"/>
                  <a:pt x="144016" y="66627"/>
                  <a:pt x="144016" y="60000"/>
                </a:cubicBezTo>
                <a:lnTo>
                  <a:pt x="144016" y="12000"/>
                </a:lnTo>
                <a:cubicBezTo>
                  <a:pt x="144016" y="5373"/>
                  <a:pt x="149389" y="0"/>
                  <a:pt x="1560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419" name="矩形 11"/>
          <p:cNvSpPr>
            <a:spLocks noChangeArrowheads="1"/>
          </p:cNvSpPr>
          <p:nvPr/>
        </p:nvSpPr>
        <p:spPr bwMode="auto">
          <a:xfrm>
            <a:off x="7280275" y="1895475"/>
            <a:ext cx="388778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400" dirty="0">
                <a:solidFill>
                  <a:schemeClr val="bg1"/>
                </a:solidFill>
              </a:rPr>
              <a:t>1</a:t>
            </a:r>
            <a:r>
              <a:rPr lang="zh-CN" altLang="en-US" sz="1400" dirty="0">
                <a:solidFill>
                  <a:schemeClr val="bg1"/>
                </a:solidFill>
              </a:rPr>
              <a:t>、能系统拥有软件缺陷数据库，有利于软件缺陷的清楚描述，提供统一的、标准化报告，以便测试修改人员理解无歧义；</a:t>
            </a:r>
          </a:p>
        </p:txBody>
      </p:sp>
      <p:sp>
        <p:nvSpPr>
          <p:cNvPr id="17421" name="矩形 13"/>
          <p:cNvSpPr>
            <a:spLocks noChangeArrowheads="1"/>
          </p:cNvSpPr>
          <p:nvPr/>
        </p:nvSpPr>
        <p:spPr bwMode="auto">
          <a:xfrm>
            <a:off x="7296150" y="3019425"/>
            <a:ext cx="388937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2</a:t>
            </a:r>
            <a:r>
              <a:rPr lang="zh-CN" altLang="en-US" sz="1400" dirty="0">
                <a:solidFill>
                  <a:schemeClr val="bg1"/>
                </a:solidFill>
              </a:rPr>
              <a:t>、能对系统中的用户进行管理，对进行测试的项目进行管理，对</a:t>
            </a:r>
            <a:r>
              <a:rPr lang="en-US" altLang="zh-CN" sz="1400" dirty="0">
                <a:solidFill>
                  <a:schemeClr val="bg1"/>
                </a:solidFill>
              </a:rPr>
              <a:t>BUG</a:t>
            </a:r>
            <a:r>
              <a:rPr lang="zh-CN" altLang="en-US" sz="1400" dirty="0">
                <a:solidFill>
                  <a:schemeClr val="bg1"/>
                </a:solidFill>
              </a:rPr>
              <a:t>提交、</a:t>
            </a:r>
            <a:r>
              <a:rPr lang="en-US" altLang="zh-CN" sz="1400" dirty="0">
                <a:solidFill>
                  <a:schemeClr val="bg1"/>
                </a:solidFill>
              </a:rPr>
              <a:t>BUG</a:t>
            </a:r>
            <a:r>
              <a:rPr lang="zh-CN" altLang="en-US" sz="1400" dirty="0">
                <a:solidFill>
                  <a:schemeClr val="bg1"/>
                </a:solidFill>
              </a:rPr>
              <a:t>解决过程进行管理。</a:t>
            </a:r>
          </a:p>
        </p:txBody>
      </p:sp>
      <p:sp>
        <p:nvSpPr>
          <p:cNvPr id="17423" name="矩形 15"/>
          <p:cNvSpPr>
            <a:spLocks noChangeArrowheads="1"/>
          </p:cNvSpPr>
          <p:nvPr/>
        </p:nvSpPr>
        <p:spPr bwMode="auto">
          <a:xfrm>
            <a:off x="7280275" y="4044950"/>
            <a:ext cx="388778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400" dirty="0">
                <a:solidFill>
                  <a:schemeClr val="bg1"/>
                </a:solidFill>
              </a:rPr>
              <a:t>3</a:t>
            </a:r>
            <a:r>
              <a:rPr lang="zh-CN" altLang="en-US" sz="1400" dirty="0">
                <a:solidFill>
                  <a:schemeClr val="bg1"/>
                </a:solidFill>
              </a:rPr>
              <a:t>、缺陷数据库提供软件缺陷属性，包括从最初的报告到最后的解决，确保每一个缺陷不会被忽略。</a:t>
            </a:r>
          </a:p>
        </p:txBody>
      </p:sp>
      <p:sp>
        <p:nvSpPr>
          <p:cNvPr id="17425" name="矩形 17"/>
          <p:cNvSpPr>
            <a:spLocks noChangeArrowheads="1"/>
          </p:cNvSpPr>
          <p:nvPr/>
        </p:nvSpPr>
        <p:spPr bwMode="auto">
          <a:xfrm>
            <a:off x="7296150" y="5173663"/>
            <a:ext cx="388937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400" dirty="0">
                <a:solidFill>
                  <a:schemeClr val="bg1"/>
                </a:solidFill>
              </a:rPr>
              <a:t>4</a:t>
            </a:r>
            <a:r>
              <a:rPr lang="zh-CN" altLang="en-US" sz="1400" dirty="0">
                <a:solidFill>
                  <a:schemeClr val="bg1"/>
                </a:solidFill>
              </a:rPr>
              <a:t>、当缺陷在它生命周期中变化时，开发人员、测试人员以及管理人员能通过本系统熟悉新的软件缺陷信息；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2160952" y="4202891"/>
            <a:ext cx="2029100" cy="1473693"/>
            <a:chOff x="7743826" y="2522538"/>
            <a:chExt cx="236538" cy="217488"/>
          </a:xfrm>
          <a:solidFill>
            <a:schemeClr val="bg1">
              <a:lumMod val="65000"/>
            </a:schemeClr>
          </a:solidFill>
        </p:grpSpPr>
        <p:sp>
          <p:nvSpPr>
            <p:cNvPr id="21" name="Freeform 132"/>
            <p:cNvSpPr>
              <a:spLocks/>
            </p:cNvSpPr>
            <p:nvPr/>
          </p:nvSpPr>
          <p:spPr bwMode="auto">
            <a:xfrm>
              <a:off x="7743826" y="2522538"/>
              <a:ext cx="117475" cy="82550"/>
            </a:xfrm>
            <a:custGeom>
              <a:avLst/>
              <a:gdLst>
                <a:gd name="T0" fmla="*/ 44 w 74"/>
                <a:gd name="T1" fmla="*/ 0 h 52"/>
                <a:gd name="T2" fmla="*/ 0 w 74"/>
                <a:gd name="T3" fmla="*/ 27 h 52"/>
                <a:gd name="T4" fmla="*/ 30 w 74"/>
                <a:gd name="T5" fmla="*/ 52 h 52"/>
                <a:gd name="T6" fmla="*/ 74 w 74"/>
                <a:gd name="T7" fmla="*/ 25 h 52"/>
                <a:gd name="T8" fmla="*/ 44 w 74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52">
                  <a:moveTo>
                    <a:pt x="44" y="0"/>
                  </a:moveTo>
                  <a:lnTo>
                    <a:pt x="0" y="27"/>
                  </a:lnTo>
                  <a:lnTo>
                    <a:pt x="30" y="52"/>
                  </a:lnTo>
                  <a:lnTo>
                    <a:pt x="74" y="25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133"/>
            <p:cNvSpPr>
              <a:spLocks/>
            </p:cNvSpPr>
            <p:nvPr/>
          </p:nvSpPr>
          <p:spPr bwMode="auto">
            <a:xfrm>
              <a:off x="7743826" y="2605088"/>
              <a:ext cx="117475" cy="84138"/>
            </a:xfrm>
            <a:custGeom>
              <a:avLst/>
              <a:gdLst>
                <a:gd name="T0" fmla="*/ 44 w 74"/>
                <a:gd name="T1" fmla="*/ 53 h 53"/>
                <a:gd name="T2" fmla="*/ 74 w 74"/>
                <a:gd name="T3" fmla="*/ 27 h 53"/>
                <a:gd name="T4" fmla="*/ 30 w 74"/>
                <a:gd name="T5" fmla="*/ 0 h 53"/>
                <a:gd name="T6" fmla="*/ 0 w 74"/>
                <a:gd name="T7" fmla="*/ 24 h 53"/>
                <a:gd name="T8" fmla="*/ 44 w 74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53">
                  <a:moveTo>
                    <a:pt x="44" y="53"/>
                  </a:moveTo>
                  <a:lnTo>
                    <a:pt x="74" y="27"/>
                  </a:lnTo>
                  <a:lnTo>
                    <a:pt x="30" y="0"/>
                  </a:lnTo>
                  <a:lnTo>
                    <a:pt x="0" y="24"/>
                  </a:lnTo>
                  <a:lnTo>
                    <a:pt x="44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134"/>
            <p:cNvSpPr>
              <a:spLocks/>
            </p:cNvSpPr>
            <p:nvPr/>
          </p:nvSpPr>
          <p:spPr bwMode="auto">
            <a:xfrm>
              <a:off x="7861301" y="2605088"/>
              <a:ext cx="119063" cy="84138"/>
            </a:xfrm>
            <a:custGeom>
              <a:avLst/>
              <a:gdLst>
                <a:gd name="T0" fmla="*/ 31 w 75"/>
                <a:gd name="T1" fmla="*/ 53 h 53"/>
                <a:gd name="T2" fmla="*/ 75 w 75"/>
                <a:gd name="T3" fmla="*/ 24 h 53"/>
                <a:gd name="T4" fmla="*/ 44 w 75"/>
                <a:gd name="T5" fmla="*/ 0 h 53"/>
                <a:gd name="T6" fmla="*/ 0 w 75"/>
                <a:gd name="T7" fmla="*/ 27 h 53"/>
                <a:gd name="T8" fmla="*/ 31 w 75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53">
                  <a:moveTo>
                    <a:pt x="31" y="53"/>
                  </a:moveTo>
                  <a:lnTo>
                    <a:pt x="75" y="24"/>
                  </a:lnTo>
                  <a:lnTo>
                    <a:pt x="44" y="0"/>
                  </a:lnTo>
                  <a:lnTo>
                    <a:pt x="0" y="27"/>
                  </a:lnTo>
                  <a:lnTo>
                    <a:pt x="3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135"/>
            <p:cNvSpPr>
              <a:spLocks/>
            </p:cNvSpPr>
            <p:nvPr/>
          </p:nvSpPr>
          <p:spPr bwMode="auto">
            <a:xfrm>
              <a:off x="7861301" y="2522538"/>
              <a:ext cx="119063" cy="82550"/>
            </a:xfrm>
            <a:custGeom>
              <a:avLst/>
              <a:gdLst>
                <a:gd name="T0" fmla="*/ 75 w 75"/>
                <a:gd name="T1" fmla="*/ 27 h 52"/>
                <a:gd name="T2" fmla="*/ 31 w 75"/>
                <a:gd name="T3" fmla="*/ 0 h 52"/>
                <a:gd name="T4" fmla="*/ 0 w 75"/>
                <a:gd name="T5" fmla="*/ 25 h 52"/>
                <a:gd name="T6" fmla="*/ 44 w 75"/>
                <a:gd name="T7" fmla="*/ 52 h 52"/>
                <a:gd name="T8" fmla="*/ 75 w 75"/>
                <a:gd name="T9" fmla="*/ 2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52">
                  <a:moveTo>
                    <a:pt x="75" y="27"/>
                  </a:moveTo>
                  <a:lnTo>
                    <a:pt x="31" y="0"/>
                  </a:lnTo>
                  <a:lnTo>
                    <a:pt x="0" y="25"/>
                  </a:lnTo>
                  <a:lnTo>
                    <a:pt x="44" y="52"/>
                  </a:lnTo>
                  <a:lnTo>
                    <a:pt x="75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136"/>
            <p:cNvSpPr>
              <a:spLocks/>
            </p:cNvSpPr>
            <p:nvPr/>
          </p:nvSpPr>
          <p:spPr bwMode="auto">
            <a:xfrm>
              <a:off x="7791451" y="2655888"/>
              <a:ext cx="139700" cy="84138"/>
            </a:xfrm>
            <a:custGeom>
              <a:avLst/>
              <a:gdLst>
                <a:gd name="T0" fmla="*/ 44 w 88"/>
                <a:gd name="T1" fmla="*/ 0 h 53"/>
                <a:gd name="T2" fmla="*/ 14 w 88"/>
                <a:gd name="T3" fmla="*/ 26 h 53"/>
                <a:gd name="T4" fmla="*/ 0 w 88"/>
                <a:gd name="T5" fmla="*/ 17 h 53"/>
                <a:gd name="T6" fmla="*/ 0 w 88"/>
                <a:gd name="T7" fmla="*/ 27 h 53"/>
                <a:gd name="T8" fmla="*/ 44 w 88"/>
                <a:gd name="T9" fmla="*/ 53 h 53"/>
                <a:gd name="T10" fmla="*/ 88 w 88"/>
                <a:gd name="T11" fmla="*/ 27 h 53"/>
                <a:gd name="T12" fmla="*/ 88 w 88"/>
                <a:gd name="T13" fmla="*/ 17 h 53"/>
                <a:gd name="T14" fmla="*/ 75 w 88"/>
                <a:gd name="T15" fmla="*/ 26 h 53"/>
                <a:gd name="T16" fmla="*/ 44 w 88"/>
                <a:gd name="T1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53">
                  <a:moveTo>
                    <a:pt x="44" y="0"/>
                  </a:moveTo>
                  <a:lnTo>
                    <a:pt x="14" y="26"/>
                  </a:lnTo>
                  <a:lnTo>
                    <a:pt x="0" y="17"/>
                  </a:lnTo>
                  <a:lnTo>
                    <a:pt x="0" y="27"/>
                  </a:lnTo>
                  <a:lnTo>
                    <a:pt x="44" y="53"/>
                  </a:lnTo>
                  <a:lnTo>
                    <a:pt x="88" y="27"/>
                  </a:lnTo>
                  <a:lnTo>
                    <a:pt x="88" y="17"/>
                  </a:lnTo>
                  <a:lnTo>
                    <a:pt x="75" y="26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7428" name="Oval 14"/>
          <p:cNvSpPr>
            <a:spLocks noChangeArrowheads="1"/>
          </p:cNvSpPr>
          <p:nvPr/>
        </p:nvSpPr>
        <p:spPr bwMode="auto">
          <a:xfrm>
            <a:off x="3425825" y="2060575"/>
            <a:ext cx="400050" cy="400050"/>
          </a:xfrm>
          <a:prstGeom prst="ellipse">
            <a:avLst/>
          </a:prstGeom>
          <a:solidFill>
            <a:srgbClr val="FDCB8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7429" name="Freeform 15"/>
          <p:cNvSpPr>
            <a:spLocks/>
          </p:cNvSpPr>
          <p:nvPr/>
        </p:nvSpPr>
        <p:spPr bwMode="auto">
          <a:xfrm>
            <a:off x="3527425" y="2433638"/>
            <a:ext cx="103188" cy="95250"/>
          </a:xfrm>
          <a:custGeom>
            <a:avLst/>
            <a:gdLst>
              <a:gd name="T0" fmla="*/ 0 w 65"/>
              <a:gd name="T1" fmla="*/ 0 h 60"/>
              <a:gd name="T2" fmla="*/ 12601636 w 65"/>
              <a:gd name="T3" fmla="*/ 151209375 h 60"/>
              <a:gd name="T4" fmla="*/ 163811744 w 65"/>
              <a:gd name="T5" fmla="*/ 25201563 h 60"/>
              <a:gd name="T6" fmla="*/ 0 w 65"/>
              <a:gd name="T7" fmla="*/ 0 h 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5" h="60">
                <a:moveTo>
                  <a:pt x="0" y="0"/>
                </a:moveTo>
                <a:lnTo>
                  <a:pt x="5" y="60"/>
                </a:lnTo>
                <a:lnTo>
                  <a:pt x="65" y="10"/>
                </a:lnTo>
                <a:lnTo>
                  <a:pt x="0" y="0"/>
                </a:lnTo>
                <a:close/>
              </a:path>
            </a:pathLst>
          </a:custGeom>
          <a:solidFill>
            <a:srgbClr val="FDCB8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30" name="Freeform 16"/>
          <p:cNvSpPr>
            <a:spLocks/>
          </p:cNvSpPr>
          <p:nvPr/>
        </p:nvSpPr>
        <p:spPr bwMode="auto">
          <a:xfrm>
            <a:off x="3559175" y="2165350"/>
            <a:ext cx="50800" cy="214313"/>
          </a:xfrm>
          <a:custGeom>
            <a:avLst/>
            <a:gdLst>
              <a:gd name="T0" fmla="*/ 80645000 w 32"/>
              <a:gd name="T1" fmla="*/ 272177510 h 135"/>
              <a:gd name="T2" fmla="*/ 55443438 w 32"/>
              <a:gd name="T3" fmla="*/ 340222681 h 135"/>
              <a:gd name="T4" fmla="*/ 25201563 w 32"/>
              <a:gd name="T5" fmla="*/ 340222681 h 135"/>
              <a:gd name="T6" fmla="*/ 0 w 32"/>
              <a:gd name="T7" fmla="*/ 272177510 h 135"/>
              <a:gd name="T8" fmla="*/ 0 w 32"/>
              <a:gd name="T9" fmla="*/ 0 h 135"/>
              <a:gd name="T10" fmla="*/ 80645000 w 32"/>
              <a:gd name="T11" fmla="*/ 0 h 135"/>
              <a:gd name="T12" fmla="*/ 80645000 w 32"/>
              <a:gd name="T13" fmla="*/ 272177510 h 1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2" h="135">
                <a:moveTo>
                  <a:pt x="32" y="108"/>
                </a:moveTo>
                <a:lnTo>
                  <a:pt x="22" y="135"/>
                </a:lnTo>
                <a:lnTo>
                  <a:pt x="10" y="135"/>
                </a:lnTo>
                <a:lnTo>
                  <a:pt x="0" y="108"/>
                </a:lnTo>
                <a:lnTo>
                  <a:pt x="0" y="0"/>
                </a:lnTo>
                <a:lnTo>
                  <a:pt x="32" y="0"/>
                </a:lnTo>
                <a:lnTo>
                  <a:pt x="32" y="108"/>
                </a:lnTo>
                <a:close/>
              </a:path>
            </a:pathLst>
          </a:custGeom>
          <a:solidFill>
            <a:srgbClr val="F2F2F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31" name="Freeform 17"/>
          <p:cNvSpPr>
            <a:spLocks/>
          </p:cNvSpPr>
          <p:nvPr/>
        </p:nvSpPr>
        <p:spPr bwMode="auto">
          <a:xfrm>
            <a:off x="3559175" y="2127250"/>
            <a:ext cx="50800" cy="61913"/>
          </a:xfrm>
          <a:custGeom>
            <a:avLst/>
            <a:gdLst>
              <a:gd name="T0" fmla="*/ 58650909 w 44"/>
              <a:gd name="T1" fmla="*/ 42065297 h 54"/>
              <a:gd name="T2" fmla="*/ 29325455 w 44"/>
              <a:gd name="T3" fmla="*/ 70985548 h 54"/>
              <a:gd name="T4" fmla="*/ 29325455 w 44"/>
              <a:gd name="T5" fmla="*/ 70985548 h 54"/>
              <a:gd name="T6" fmla="*/ 0 w 44"/>
              <a:gd name="T7" fmla="*/ 42065297 h 54"/>
              <a:gd name="T8" fmla="*/ 0 w 44"/>
              <a:gd name="T9" fmla="*/ 15774057 h 54"/>
              <a:gd name="T10" fmla="*/ 29325455 w 44"/>
              <a:gd name="T11" fmla="*/ 2629009 h 54"/>
              <a:gd name="T12" fmla="*/ 29325455 w 44"/>
              <a:gd name="T13" fmla="*/ 2629009 h 54"/>
              <a:gd name="T14" fmla="*/ 58650909 w 44"/>
              <a:gd name="T15" fmla="*/ 15774057 h 54"/>
              <a:gd name="T16" fmla="*/ 58650909 w 44"/>
              <a:gd name="T17" fmla="*/ 42065297 h 5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4" h="54">
                <a:moveTo>
                  <a:pt x="44" y="32"/>
                </a:moveTo>
                <a:cubicBezTo>
                  <a:pt x="44" y="44"/>
                  <a:pt x="34" y="54"/>
                  <a:pt x="22" y="54"/>
                </a:cubicBezTo>
                <a:cubicBezTo>
                  <a:pt x="22" y="54"/>
                  <a:pt x="22" y="54"/>
                  <a:pt x="22" y="54"/>
                </a:cubicBezTo>
                <a:cubicBezTo>
                  <a:pt x="10" y="54"/>
                  <a:pt x="0" y="44"/>
                  <a:pt x="0" y="3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0"/>
                  <a:pt x="10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34" y="2"/>
                  <a:pt x="44" y="0"/>
                  <a:pt x="44" y="12"/>
                </a:cubicBezTo>
                <a:lnTo>
                  <a:pt x="44" y="32"/>
                </a:lnTo>
                <a:close/>
              </a:path>
            </a:pathLst>
          </a:custGeom>
          <a:solidFill>
            <a:srgbClr val="F2F2F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32" name="Rectangle 18"/>
          <p:cNvSpPr>
            <a:spLocks noChangeArrowheads="1"/>
          </p:cNvSpPr>
          <p:nvPr/>
        </p:nvSpPr>
        <p:spPr bwMode="auto">
          <a:xfrm>
            <a:off x="3556000" y="2152650"/>
            <a:ext cx="55563" cy="52388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7433" name="Freeform 19"/>
          <p:cNvSpPr>
            <a:spLocks/>
          </p:cNvSpPr>
          <p:nvPr/>
        </p:nvSpPr>
        <p:spPr bwMode="auto">
          <a:xfrm>
            <a:off x="3573463" y="2373313"/>
            <a:ext cx="20637" cy="31750"/>
          </a:xfrm>
          <a:custGeom>
            <a:avLst/>
            <a:gdLst>
              <a:gd name="T0" fmla="*/ 0 w 17"/>
              <a:gd name="T1" fmla="*/ 6914444 h 27"/>
              <a:gd name="T2" fmla="*/ 8842348 w 17"/>
              <a:gd name="T3" fmla="*/ 29038315 h 27"/>
              <a:gd name="T4" fmla="*/ 25053318 w 17"/>
              <a:gd name="T5" fmla="*/ 8297333 h 27"/>
              <a:gd name="T6" fmla="*/ 0 w 17"/>
              <a:gd name="T7" fmla="*/ 6914444 h 2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" h="27">
                <a:moveTo>
                  <a:pt x="0" y="5"/>
                </a:moveTo>
                <a:cubicBezTo>
                  <a:pt x="0" y="5"/>
                  <a:pt x="4" y="18"/>
                  <a:pt x="6" y="21"/>
                </a:cubicBezTo>
                <a:cubicBezTo>
                  <a:pt x="8" y="25"/>
                  <a:pt x="11" y="27"/>
                  <a:pt x="17" y="6"/>
                </a:cubicBezTo>
                <a:cubicBezTo>
                  <a:pt x="17" y="6"/>
                  <a:pt x="10" y="0"/>
                  <a:pt x="0" y="5"/>
                </a:cubicBezTo>
                <a:close/>
              </a:path>
            </a:pathLst>
          </a:custGeom>
          <a:solidFill>
            <a:srgbClr val="F2F2F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34" name="Freeform 20"/>
          <p:cNvSpPr>
            <a:spLocks/>
          </p:cNvSpPr>
          <p:nvPr/>
        </p:nvSpPr>
        <p:spPr bwMode="auto">
          <a:xfrm>
            <a:off x="3635375" y="2165350"/>
            <a:ext cx="50800" cy="214313"/>
          </a:xfrm>
          <a:custGeom>
            <a:avLst/>
            <a:gdLst>
              <a:gd name="T0" fmla="*/ 80645000 w 32"/>
              <a:gd name="T1" fmla="*/ 272177510 h 135"/>
              <a:gd name="T2" fmla="*/ 52924075 w 32"/>
              <a:gd name="T3" fmla="*/ 340222681 h 135"/>
              <a:gd name="T4" fmla="*/ 25201563 w 32"/>
              <a:gd name="T5" fmla="*/ 340222681 h 135"/>
              <a:gd name="T6" fmla="*/ 0 w 32"/>
              <a:gd name="T7" fmla="*/ 272177510 h 135"/>
              <a:gd name="T8" fmla="*/ 0 w 32"/>
              <a:gd name="T9" fmla="*/ 0 h 135"/>
              <a:gd name="T10" fmla="*/ 80645000 w 32"/>
              <a:gd name="T11" fmla="*/ 0 h 135"/>
              <a:gd name="T12" fmla="*/ 80645000 w 32"/>
              <a:gd name="T13" fmla="*/ 272177510 h 1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2" h="135">
                <a:moveTo>
                  <a:pt x="32" y="108"/>
                </a:moveTo>
                <a:lnTo>
                  <a:pt x="21" y="135"/>
                </a:lnTo>
                <a:lnTo>
                  <a:pt x="10" y="135"/>
                </a:lnTo>
                <a:lnTo>
                  <a:pt x="0" y="108"/>
                </a:lnTo>
                <a:lnTo>
                  <a:pt x="0" y="0"/>
                </a:lnTo>
                <a:lnTo>
                  <a:pt x="32" y="0"/>
                </a:lnTo>
                <a:lnTo>
                  <a:pt x="32" y="108"/>
                </a:lnTo>
                <a:close/>
              </a:path>
            </a:pathLst>
          </a:custGeom>
          <a:solidFill>
            <a:srgbClr val="F2F2F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35" name="Freeform 21"/>
          <p:cNvSpPr>
            <a:spLocks/>
          </p:cNvSpPr>
          <p:nvPr/>
        </p:nvSpPr>
        <p:spPr bwMode="auto">
          <a:xfrm>
            <a:off x="3635375" y="2127250"/>
            <a:ext cx="50800" cy="61913"/>
          </a:xfrm>
          <a:custGeom>
            <a:avLst/>
            <a:gdLst>
              <a:gd name="T0" fmla="*/ 58650909 w 44"/>
              <a:gd name="T1" fmla="*/ 42065297 h 54"/>
              <a:gd name="T2" fmla="*/ 29325455 w 44"/>
              <a:gd name="T3" fmla="*/ 70985548 h 54"/>
              <a:gd name="T4" fmla="*/ 29325455 w 44"/>
              <a:gd name="T5" fmla="*/ 70985548 h 54"/>
              <a:gd name="T6" fmla="*/ 0 w 44"/>
              <a:gd name="T7" fmla="*/ 42065297 h 54"/>
              <a:gd name="T8" fmla="*/ 0 w 44"/>
              <a:gd name="T9" fmla="*/ 15774057 h 54"/>
              <a:gd name="T10" fmla="*/ 29325455 w 44"/>
              <a:gd name="T11" fmla="*/ 2629009 h 54"/>
              <a:gd name="T12" fmla="*/ 29325455 w 44"/>
              <a:gd name="T13" fmla="*/ 2629009 h 54"/>
              <a:gd name="T14" fmla="*/ 58650909 w 44"/>
              <a:gd name="T15" fmla="*/ 15774057 h 54"/>
              <a:gd name="T16" fmla="*/ 58650909 w 44"/>
              <a:gd name="T17" fmla="*/ 42065297 h 5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4" h="54">
                <a:moveTo>
                  <a:pt x="44" y="32"/>
                </a:moveTo>
                <a:cubicBezTo>
                  <a:pt x="44" y="44"/>
                  <a:pt x="34" y="54"/>
                  <a:pt x="22" y="54"/>
                </a:cubicBezTo>
                <a:cubicBezTo>
                  <a:pt x="22" y="54"/>
                  <a:pt x="22" y="54"/>
                  <a:pt x="22" y="54"/>
                </a:cubicBezTo>
                <a:cubicBezTo>
                  <a:pt x="10" y="54"/>
                  <a:pt x="0" y="44"/>
                  <a:pt x="0" y="3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0"/>
                  <a:pt x="10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34" y="2"/>
                  <a:pt x="44" y="0"/>
                  <a:pt x="44" y="12"/>
                </a:cubicBezTo>
                <a:lnTo>
                  <a:pt x="44" y="32"/>
                </a:lnTo>
                <a:close/>
              </a:path>
            </a:pathLst>
          </a:custGeom>
          <a:solidFill>
            <a:srgbClr val="F2F2F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36" name="Rectangle 22"/>
          <p:cNvSpPr>
            <a:spLocks noChangeArrowheads="1"/>
          </p:cNvSpPr>
          <p:nvPr/>
        </p:nvSpPr>
        <p:spPr bwMode="auto">
          <a:xfrm>
            <a:off x="3632200" y="2152650"/>
            <a:ext cx="57150" cy="52388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7437" name="Freeform 23"/>
          <p:cNvSpPr>
            <a:spLocks/>
          </p:cNvSpPr>
          <p:nvPr/>
        </p:nvSpPr>
        <p:spPr bwMode="auto">
          <a:xfrm>
            <a:off x="3649663" y="2373313"/>
            <a:ext cx="19050" cy="31750"/>
          </a:xfrm>
          <a:custGeom>
            <a:avLst/>
            <a:gdLst>
              <a:gd name="T0" fmla="*/ 0 w 17"/>
              <a:gd name="T1" fmla="*/ 6914444 h 27"/>
              <a:gd name="T2" fmla="*/ 7534835 w 17"/>
              <a:gd name="T3" fmla="*/ 29038315 h 27"/>
              <a:gd name="T4" fmla="*/ 21347206 w 17"/>
              <a:gd name="T5" fmla="*/ 8297333 h 27"/>
              <a:gd name="T6" fmla="*/ 0 w 17"/>
              <a:gd name="T7" fmla="*/ 6914444 h 2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" h="27">
                <a:moveTo>
                  <a:pt x="0" y="5"/>
                </a:moveTo>
                <a:cubicBezTo>
                  <a:pt x="0" y="5"/>
                  <a:pt x="5" y="18"/>
                  <a:pt x="6" y="21"/>
                </a:cubicBezTo>
                <a:cubicBezTo>
                  <a:pt x="8" y="25"/>
                  <a:pt x="11" y="27"/>
                  <a:pt x="17" y="6"/>
                </a:cubicBezTo>
                <a:cubicBezTo>
                  <a:pt x="17" y="6"/>
                  <a:pt x="10" y="0"/>
                  <a:pt x="0" y="5"/>
                </a:cubicBezTo>
                <a:close/>
              </a:path>
            </a:pathLst>
          </a:custGeom>
          <a:solidFill>
            <a:srgbClr val="F2F2F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38" name="Freeform 24"/>
          <p:cNvSpPr>
            <a:spLocks/>
          </p:cNvSpPr>
          <p:nvPr/>
        </p:nvSpPr>
        <p:spPr bwMode="auto">
          <a:xfrm>
            <a:off x="3681413" y="2162175"/>
            <a:ext cx="19050" cy="107950"/>
          </a:xfrm>
          <a:custGeom>
            <a:avLst/>
            <a:gdLst>
              <a:gd name="T0" fmla="*/ 1418034 w 16"/>
              <a:gd name="T1" fmla="*/ 1290855 h 95"/>
              <a:gd name="T2" fmla="*/ 19846528 w 16"/>
              <a:gd name="T3" fmla="*/ 14202811 h 95"/>
              <a:gd name="T4" fmla="*/ 19846528 w 16"/>
              <a:gd name="T5" fmla="*/ 114917888 h 95"/>
              <a:gd name="T6" fmla="*/ 14175581 w 16"/>
              <a:gd name="T7" fmla="*/ 122665289 h 95"/>
              <a:gd name="T8" fmla="*/ 14175581 w 16"/>
              <a:gd name="T9" fmla="*/ 42609569 h 95"/>
              <a:gd name="T10" fmla="*/ 7087791 w 16"/>
              <a:gd name="T11" fmla="*/ 33571314 h 95"/>
              <a:gd name="T12" fmla="*/ 0 w 16"/>
              <a:gd name="T13" fmla="*/ 0 h 9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6" h="95">
                <a:moveTo>
                  <a:pt x="1" y="1"/>
                </a:moveTo>
                <a:cubicBezTo>
                  <a:pt x="1" y="1"/>
                  <a:pt x="13" y="7"/>
                  <a:pt x="14" y="11"/>
                </a:cubicBezTo>
                <a:cubicBezTo>
                  <a:pt x="14" y="15"/>
                  <a:pt x="14" y="89"/>
                  <a:pt x="14" y="89"/>
                </a:cubicBezTo>
                <a:cubicBezTo>
                  <a:pt x="14" y="89"/>
                  <a:pt x="16" y="95"/>
                  <a:pt x="10" y="95"/>
                </a:cubicBezTo>
                <a:cubicBezTo>
                  <a:pt x="10" y="33"/>
                  <a:pt x="10" y="33"/>
                  <a:pt x="10" y="33"/>
                </a:cubicBezTo>
                <a:cubicBezTo>
                  <a:pt x="5" y="26"/>
                  <a:pt x="5" y="26"/>
                  <a:pt x="5" y="26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2F2F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39" name="Oval 25"/>
          <p:cNvSpPr>
            <a:spLocks noChangeArrowheads="1"/>
          </p:cNvSpPr>
          <p:nvPr/>
        </p:nvSpPr>
        <p:spPr bwMode="auto">
          <a:xfrm>
            <a:off x="2887663" y="3835400"/>
            <a:ext cx="676275" cy="677863"/>
          </a:xfrm>
          <a:prstGeom prst="ellipse">
            <a:avLst/>
          </a:prstGeom>
          <a:solidFill>
            <a:srgbClr val="FA9A6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7440" name="Oval 27"/>
          <p:cNvSpPr>
            <a:spLocks noChangeArrowheads="1"/>
          </p:cNvSpPr>
          <p:nvPr/>
        </p:nvSpPr>
        <p:spPr bwMode="auto">
          <a:xfrm>
            <a:off x="3732213" y="3702050"/>
            <a:ext cx="442912" cy="441325"/>
          </a:xfrm>
          <a:prstGeom prst="ellipse">
            <a:avLst/>
          </a:prstGeom>
          <a:solidFill>
            <a:srgbClr val="FF974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7441" name="Oval 29"/>
          <p:cNvSpPr>
            <a:spLocks noChangeArrowheads="1"/>
          </p:cNvSpPr>
          <p:nvPr/>
        </p:nvSpPr>
        <p:spPr bwMode="auto">
          <a:xfrm>
            <a:off x="3487738" y="3109913"/>
            <a:ext cx="534987" cy="534987"/>
          </a:xfrm>
          <a:prstGeom prst="ellipse">
            <a:avLst/>
          </a:prstGeom>
          <a:solidFill>
            <a:srgbClr val="FDCB8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7442" name="Freeform 30"/>
          <p:cNvSpPr>
            <a:spLocks/>
          </p:cNvSpPr>
          <p:nvPr/>
        </p:nvSpPr>
        <p:spPr bwMode="auto">
          <a:xfrm>
            <a:off x="3622675" y="3608388"/>
            <a:ext cx="138113" cy="127000"/>
          </a:xfrm>
          <a:custGeom>
            <a:avLst/>
            <a:gdLst>
              <a:gd name="T0" fmla="*/ 0 w 87"/>
              <a:gd name="T1" fmla="*/ 0 h 80"/>
              <a:gd name="T2" fmla="*/ 20161323 w 87"/>
              <a:gd name="T3" fmla="*/ 201612500 h 80"/>
              <a:gd name="T4" fmla="*/ 219255181 w 87"/>
              <a:gd name="T5" fmla="*/ 32762825 h 80"/>
              <a:gd name="T6" fmla="*/ 0 w 87"/>
              <a:gd name="T7" fmla="*/ 0 h 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7" h="80">
                <a:moveTo>
                  <a:pt x="0" y="0"/>
                </a:moveTo>
                <a:lnTo>
                  <a:pt x="8" y="80"/>
                </a:lnTo>
                <a:lnTo>
                  <a:pt x="87" y="13"/>
                </a:lnTo>
                <a:lnTo>
                  <a:pt x="0" y="0"/>
                </a:lnTo>
                <a:close/>
              </a:path>
            </a:pathLst>
          </a:custGeom>
          <a:solidFill>
            <a:srgbClr val="FDCB8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43" name="Oval 31"/>
          <p:cNvSpPr>
            <a:spLocks noChangeArrowheads="1"/>
          </p:cNvSpPr>
          <p:nvPr/>
        </p:nvSpPr>
        <p:spPr bwMode="auto">
          <a:xfrm>
            <a:off x="2987675" y="2549525"/>
            <a:ext cx="534988" cy="534988"/>
          </a:xfrm>
          <a:prstGeom prst="ellipse">
            <a:avLst/>
          </a:prstGeom>
          <a:solidFill>
            <a:srgbClr val="697A7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7444" name="Freeform 32"/>
          <p:cNvSpPr>
            <a:spLocks/>
          </p:cNvSpPr>
          <p:nvPr/>
        </p:nvSpPr>
        <p:spPr bwMode="auto">
          <a:xfrm>
            <a:off x="3122613" y="3048000"/>
            <a:ext cx="138112" cy="127000"/>
          </a:xfrm>
          <a:custGeom>
            <a:avLst/>
            <a:gdLst>
              <a:gd name="T0" fmla="*/ 0 w 87"/>
              <a:gd name="T1" fmla="*/ 0 h 80"/>
              <a:gd name="T2" fmla="*/ 17641824 w 87"/>
              <a:gd name="T3" fmla="*/ 201612500 h 80"/>
              <a:gd name="T4" fmla="*/ 219253594 w 87"/>
              <a:gd name="T5" fmla="*/ 35282188 h 80"/>
              <a:gd name="T6" fmla="*/ 0 w 87"/>
              <a:gd name="T7" fmla="*/ 0 h 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7" h="80">
                <a:moveTo>
                  <a:pt x="0" y="0"/>
                </a:moveTo>
                <a:lnTo>
                  <a:pt x="7" y="80"/>
                </a:lnTo>
                <a:lnTo>
                  <a:pt x="87" y="14"/>
                </a:lnTo>
                <a:lnTo>
                  <a:pt x="0" y="0"/>
                </a:lnTo>
                <a:close/>
              </a:path>
            </a:pathLst>
          </a:custGeom>
          <a:solidFill>
            <a:srgbClr val="697A7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45" name="Oval 33"/>
          <p:cNvSpPr>
            <a:spLocks noChangeArrowheads="1"/>
          </p:cNvSpPr>
          <p:nvPr/>
        </p:nvSpPr>
        <p:spPr bwMode="auto">
          <a:xfrm>
            <a:off x="4179888" y="3128963"/>
            <a:ext cx="423862" cy="423862"/>
          </a:xfrm>
          <a:prstGeom prst="ellipse">
            <a:avLst/>
          </a:prstGeom>
          <a:solidFill>
            <a:srgbClr val="697A7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7446" name="Freeform 34"/>
          <p:cNvSpPr>
            <a:spLocks/>
          </p:cNvSpPr>
          <p:nvPr/>
        </p:nvSpPr>
        <p:spPr bwMode="auto">
          <a:xfrm>
            <a:off x="4287838" y="3524250"/>
            <a:ext cx="109537" cy="101600"/>
          </a:xfrm>
          <a:custGeom>
            <a:avLst/>
            <a:gdLst>
              <a:gd name="T0" fmla="*/ 0 w 69"/>
              <a:gd name="T1" fmla="*/ 0 h 64"/>
              <a:gd name="T2" fmla="*/ 12601517 w 69"/>
              <a:gd name="T3" fmla="*/ 161290000 h 64"/>
              <a:gd name="T4" fmla="*/ 173890781 w 69"/>
              <a:gd name="T5" fmla="*/ 25201563 h 64"/>
              <a:gd name="T6" fmla="*/ 0 w 69"/>
              <a:gd name="T7" fmla="*/ 0 h 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" h="64">
                <a:moveTo>
                  <a:pt x="0" y="0"/>
                </a:moveTo>
                <a:lnTo>
                  <a:pt x="5" y="64"/>
                </a:lnTo>
                <a:lnTo>
                  <a:pt x="69" y="10"/>
                </a:lnTo>
                <a:lnTo>
                  <a:pt x="0" y="0"/>
                </a:lnTo>
                <a:close/>
              </a:path>
            </a:pathLst>
          </a:custGeom>
          <a:solidFill>
            <a:srgbClr val="697A7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47" name="Oval 35"/>
          <p:cNvSpPr>
            <a:spLocks noChangeArrowheads="1"/>
          </p:cNvSpPr>
          <p:nvPr/>
        </p:nvSpPr>
        <p:spPr bwMode="auto">
          <a:xfrm>
            <a:off x="2538413" y="2068513"/>
            <a:ext cx="423862" cy="423862"/>
          </a:xfrm>
          <a:prstGeom prst="ellipse">
            <a:avLst/>
          </a:prstGeom>
          <a:solidFill>
            <a:srgbClr val="F6C44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7448" name="Freeform 36"/>
          <p:cNvSpPr>
            <a:spLocks/>
          </p:cNvSpPr>
          <p:nvPr/>
        </p:nvSpPr>
        <p:spPr bwMode="auto">
          <a:xfrm>
            <a:off x="2744788" y="2462213"/>
            <a:ext cx="107950" cy="101600"/>
          </a:xfrm>
          <a:custGeom>
            <a:avLst/>
            <a:gdLst>
              <a:gd name="T0" fmla="*/ 171370625 w 68"/>
              <a:gd name="T1" fmla="*/ 0 h 64"/>
              <a:gd name="T2" fmla="*/ 158770638 w 68"/>
              <a:gd name="T3" fmla="*/ 161290000 h 64"/>
              <a:gd name="T4" fmla="*/ 0 w 68"/>
              <a:gd name="T5" fmla="*/ 27722513 h 64"/>
              <a:gd name="T6" fmla="*/ 171370625 w 68"/>
              <a:gd name="T7" fmla="*/ 0 h 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8" h="64">
                <a:moveTo>
                  <a:pt x="68" y="0"/>
                </a:moveTo>
                <a:lnTo>
                  <a:pt x="63" y="64"/>
                </a:lnTo>
                <a:lnTo>
                  <a:pt x="0" y="11"/>
                </a:lnTo>
                <a:lnTo>
                  <a:pt x="68" y="0"/>
                </a:lnTo>
                <a:close/>
              </a:path>
            </a:pathLst>
          </a:custGeom>
          <a:solidFill>
            <a:srgbClr val="F6C44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49" name="Oval 37"/>
          <p:cNvSpPr>
            <a:spLocks noChangeArrowheads="1"/>
          </p:cNvSpPr>
          <p:nvPr/>
        </p:nvSpPr>
        <p:spPr bwMode="auto">
          <a:xfrm>
            <a:off x="1933575" y="2289175"/>
            <a:ext cx="423863" cy="423863"/>
          </a:xfrm>
          <a:prstGeom prst="ellipse">
            <a:avLst/>
          </a:prstGeom>
          <a:solidFill>
            <a:srgbClr val="697A7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7450" name="Freeform 38"/>
          <p:cNvSpPr>
            <a:spLocks/>
          </p:cNvSpPr>
          <p:nvPr/>
        </p:nvSpPr>
        <p:spPr bwMode="auto">
          <a:xfrm>
            <a:off x="2141538" y="2684463"/>
            <a:ext cx="109537" cy="100012"/>
          </a:xfrm>
          <a:custGeom>
            <a:avLst/>
            <a:gdLst>
              <a:gd name="T0" fmla="*/ 173890781 w 69"/>
              <a:gd name="T1" fmla="*/ 0 h 63"/>
              <a:gd name="T2" fmla="*/ 158769913 w 69"/>
              <a:gd name="T3" fmla="*/ 158769844 h 63"/>
              <a:gd name="T4" fmla="*/ 0 w 69"/>
              <a:gd name="T5" fmla="*/ 27722374 h 63"/>
              <a:gd name="T6" fmla="*/ 173890781 w 69"/>
              <a:gd name="T7" fmla="*/ 0 h 6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" h="63">
                <a:moveTo>
                  <a:pt x="69" y="0"/>
                </a:moveTo>
                <a:lnTo>
                  <a:pt x="63" y="63"/>
                </a:lnTo>
                <a:lnTo>
                  <a:pt x="0" y="11"/>
                </a:lnTo>
                <a:lnTo>
                  <a:pt x="69" y="0"/>
                </a:lnTo>
                <a:close/>
              </a:path>
            </a:pathLst>
          </a:custGeom>
          <a:solidFill>
            <a:srgbClr val="697A7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51" name="Oval 39"/>
          <p:cNvSpPr>
            <a:spLocks noChangeArrowheads="1"/>
          </p:cNvSpPr>
          <p:nvPr/>
        </p:nvSpPr>
        <p:spPr bwMode="auto">
          <a:xfrm>
            <a:off x="1662113" y="2841625"/>
            <a:ext cx="422275" cy="423863"/>
          </a:xfrm>
          <a:prstGeom prst="ellipse">
            <a:avLst/>
          </a:prstGeom>
          <a:solidFill>
            <a:srgbClr val="FA9A6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7452" name="Freeform 40"/>
          <p:cNvSpPr>
            <a:spLocks/>
          </p:cNvSpPr>
          <p:nvPr/>
        </p:nvSpPr>
        <p:spPr bwMode="auto">
          <a:xfrm>
            <a:off x="1868488" y="3236913"/>
            <a:ext cx="109537" cy="100012"/>
          </a:xfrm>
          <a:custGeom>
            <a:avLst/>
            <a:gdLst>
              <a:gd name="T0" fmla="*/ 173890781 w 69"/>
              <a:gd name="T1" fmla="*/ 0 h 63"/>
              <a:gd name="T2" fmla="*/ 158769913 w 69"/>
              <a:gd name="T3" fmla="*/ 158769844 h 63"/>
              <a:gd name="T4" fmla="*/ 0 w 69"/>
              <a:gd name="T5" fmla="*/ 27722374 h 63"/>
              <a:gd name="T6" fmla="*/ 173890781 w 69"/>
              <a:gd name="T7" fmla="*/ 0 h 6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" h="63">
                <a:moveTo>
                  <a:pt x="69" y="0"/>
                </a:moveTo>
                <a:lnTo>
                  <a:pt x="63" y="63"/>
                </a:lnTo>
                <a:lnTo>
                  <a:pt x="0" y="11"/>
                </a:lnTo>
                <a:lnTo>
                  <a:pt x="69" y="0"/>
                </a:lnTo>
                <a:close/>
              </a:path>
            </a:pathLst>
          </a:custGeom>
          <a:solidFill>
            <a:srgbClr val="FA9A6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53" name="Oval 41"/>
          <p:cNvSpPr>
            <a:spLocks noChangeArrowheads="1"/>
          </p:cNvSpPr>
          <p:nvPr/>
        </p:nvSpPr>
        <p:spPr bwMode="auto">
          <a:xfrm>
            <a:off x="2913063" y="3276600"/>
            <a:ext cx="423862" cy="423863"/>
          </a:xfrm>
          <a:prstGeom prst="ellipse">
            <a:avLst/>
          </a:prstGeom>
          <a:solidFill>
            <a:srgbClr val="93CF9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7454" name="Freeform 42"/>
          <p:cNvSpPr>
            <a:spLocks/>
          </p:cNvSpPr>
          <p:nvPr/>
        </p:nvSpPr>
        <p:spPr bwMode="auto">
          <a:xfrm>
            <a:off x="3121025" y="3671888"/>
            <a:ext cx="109538" cy="100012"/>
          </a:xfrm>
          <a:custGeom>
            <a:avLst/>
            <a:gdLst>
              <a:gd name="T0" fmla="*/ 173892369 w 69"/>
              <a:gd name="T1" fmla="*/ 0 h 63"/>
              <a:gd name="T2" fmla="*/ 158771362 w 69"/>
              <a:gd name="T3" fmla="*/ 158769844 h 63"/>
              <a:gd name="T4" fmla="*/ 0 w 69"/>
              <a:gd name="T5" fmla="*/ 25201437 h 63"/>
              <a:gd name="T6" fmla="*/ 173892369 w 69"/>
              <a:gd name="T7" fmla="*/ 0 h 6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" h="63">
                <a:moveTo>
                  <a:pt x="69" y="0"/>
                </a:moveTo>
                <a:lnTo>
                  <a:pt x="63" y="63"/>
                </a:lnTo>
                <a:lnTo>
                  <a:pt x="0" y="10"/>
                </a:lnTo>
                <a:lnTo>
                  <a:pt x="69" y="0"/>
                </a:lnTo>
                <a:close/>
              </a:path>
            </a:pathLst>
          </a:custGeom>
          <a:solidFill>
            <a:srgbClr val="93CF9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55" name="Oval 43"/>
          <p:cNvSpPr>
            <a:spLocks noChangeArrowheads="1"/>
          </p:cNvSpPr>
          <p:nvPr/>
        </p:nvSpPr>
        <p:spPr bwMode="auto">
          <a:xfrm>
            <a:off x="1662113" y="3408363"/>
            <a:ext cx="422275" cy="423862"/>
          </a:xfrm>
          <a:prstGeom prst="ellipse">
            <a:avLst/>
          </a:prstGeom>
          <a:solidFill>
            <a:srgbClr val="EB626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7456" name="Freeform 44"/>
          <p:cNvSpPr>
            <a:spLocks/>
          </p:cNvSpPr>
          <p:nvPr/>
        </p:nvSpPr>
        <p:spPr bwMode="auto">
          <a:xfrm>
            <a:off x="1868488" y="3803650"/>
            <a:ext cx="109537" cy="101600"/>
          </a:xfrm>
          <a:custGeom>
            <a:avLst/>
            <a:gdLst>
              <a:gd name="T0" fmla="*/ 173890781 w 69"/>
              <a:gd name="T1" fmla="*/ 0 h 64"/>
              <a:gd name="T2" fmla="*/ 158769913 w 69"/>
              <a:gd name="T3" fmla="*/ 161290000 h 64"/>
              <a:gd name="T4" fmla="*/ 0 w 69"/>
              <a:gd name="T5" fmla="*/ 25201563 h 64"/>
              <a:gd name="T6" fmla="*/ 173890781 w 69"/>
              <a:gd name="T7" fmla="*/ 0 h 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" h="64">
                <a:moveTo>
                  <a:pt x="69" y="0"/>
                </a:moveTo>
                <a:lnTo>
                  <a:pt x="63" y="64"/>
                </a:lnTo>
                <a:lnTo>
                  <a:pt x="0" y="10"/>
                </a:lnTo>
                <a:lnTo>
                  <a:pt x="69" y="0"/>
                </a:lnTo>
                <a:close/>
              </a:path>
            </a:pathLst>
          </a:custGeom>
          <a:solidFill>
            <a:srgbClr val="EB626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57" name="Oval 45"/>
          <p:cNvSpPr>
            <a:spLocks noChangeArrowheads="1"/>
          </p:cNvSpPr>
          <p:nvPr/>
        </p:nvSpPr>
        <p:spPr bwMode="auto">
          <a:xfrm>
            <a:off x="2181225" y="3365500"/>
            <a:ext cx="592138" cy="590550"/>
          </a:xfrm>
          <a:prstGeom prst="ellipse">
            <a:avLst/>
          </a:prstGeom>
          <a:solidFill>
            <a:srgbClr val="B4B17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7458" name="Oval 47"/>
          <p:cNvSpPr>
            <a:spLocks noChangeArrowheads="1"/>
          </p:cNvSpPr>
          <p:nvPr/>
        </p:nvSpPr>
        <p:spPr bwMode="auto">
          <a:xfrm>
            <a:off x="2351088" y="2751138"/>
            <a:ext cx="488950" cy="490537"/>
          </a:xfrm>
          <a:prstGeom prst="ellipse">
            <a:avLst/>
          </a:prstGeom>
          <a:solidFill>
            <a:srgbClr val="FA9A6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7459" name="Freeform 48"/>
          <p:cNvSpPr>
            <a:spLocks/>
          </p:cNvSpPr>
          <p:nvPr/>
        </p:nvSpPr>
        <p:spPr bwMode="auto">
          <a:xfrm>
            <a:off x="2589213" y="3208338"/>
            <a:ext cx="127000" cy="115887"/>
          </a:xfrm>
          <a:custGeom>
            <a:avLst/>
            <a:gdLst>
              <a:gd name="T0" fmla="*/ 201612500 w 80"/>
              <a:gd name="T1" fmla="*/ 0 h 73"/>
              <a:gd name="T2" fmla="*/ 183972200 w 80"/>
              <a:gd name="T3" fmla="*/ 183971406 h 73"/>
              <a:gd name="T4" fmla="*/ 0 w 80"/>
              <a:gd name="T5" fmla="*/ 30241745 h 73"/>
              <a:gd name="T6" fmla="*/ 201612500 w 80"/>
              <a:gd name="T7" fmla="*/ 0 h 7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0" h="73">
                <a:moveTo>
                  <a:pt x="80" y="0"/>
                </a:moveTo>
                <a:lnTo>
                  <a:pt x="73" y="73"/>
                </a:lnTo>
                <a:lnTo>
                  <a:pt x="0" y="12"/>
                </a:lnTo>
                <a:lnTo>
                  <a:pt x="80" y="0"/>
                </a:lnTo>
                <a:close/>
              </a:path>
            </a:pathLst>
          </a:custGeom>
          <a:solidFill>
            <a:srgbClr val="FA9A6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60" name="Oval 49"/>
          <p:cNvSpPr>
            <a:spLocks noChangeArrowheads="1"/>
          </p:cNvSpPr>
          <p:nvPr/>
        </p:nvSpPr>
        <p:spPr bwMode="auto">
          <a:xfrm>
            <a:off x="3778250" y="2468563"/>
            <a:ext cx="506413" cy="508000"/>
          </a:xfrm>
          <a:prstGeom prst="ellipse">
            <a:avLst/>
          </a:prstGeom>
          <a:solidFill>
            <a:srgbClr val="B4B17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7461" name="Freeform 50"/>
          <p:cNvSpPr>
            <a:spLocks/>
          </p:cNvSpPr>
          <p:nvPr/>
        </p:nvSpPr>
        <p:spPr bwMode="auto">
          <a:xfrm>
            <a:off x="3906838" y="2941638"/>
            <a:ext cx="130175" cy="120650"/>
          </a:xfrm>
          <a:custGeom>
            <a:avLst/>
            <a:gdLst>
              <a:gd name="T0" fmla="*/ 0 w 82"/>
              <a:gd name="T1" fmla="*/ 0 h 76"/>
              <a:gd name="T2" fmla="*/ 15120938 w 82"/>
              <a:gd name="T3" fmla="*/ 191531875 h 76"/>
              <a:gd name="T4" fmla="*/ 206652813 w 82"/>
              <a:gd name="T5" fmla="*/ 30241875 h 76"/>
              <a:gd name="T6" fmla="*/ 0 w 82"/>
              <a:gd name="T7" fmla="*/ 0 h 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2" h="76">
                <a:moveTo>
                  <a:pt x="0" y="0"/>
                </a:moveTo>
                <a:lnTo>
                  <a:pt x="6" y="76"/>
                </a:lnTo>
                <a:lnTo>
                  <a:pt x="82" y="12"/>
                </a:lnTo>
                <a:lnTo>
                  <a:pt x="0" y="0"/>
                </a:lnTo>
                <a:close/>
              </a:path>
            </a:pathLst>
          </a:custGeom>
          <a:solidFill>
            <a:srgbClr val="B4B17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62" name="Freeform 57"/>
          <p:cNvSpPr>
            <a:spLocks noEditPoints="1"/>
          </p:cNvSpPr>
          <p:nvPr/>
        </p:nvSpPr>
        <p:spPr bwMode="auto">
          <a:xfrm>
            <a:off x="3829050" y="3771900"/>
            <a:ext cx="263525" cy="266700"/>
          </a:xfrm>
          <a:custGeom>
            <a:avLst/>
            <a:gdLst>
              <a:gd name="T0" fmla="*/ 194665572 w 229"/>
              <a:gd name="T1" fmla="*/ 149293118 h 231"/>
              <a:gd name="T2" fmla="*/ 186720696 w 229"/>
              <a:gd name="T3" fmla="*/ 130631045 h 231"/>
              <a:gd name="T4" fmla="*/ 186720696 w 229"/>
              <a:gd name="T5" fmla="*/ 58650909 h 231"/>
              <a:gd name="T6" fmla="*/ 194665572 w 229"/>
              <a:gd name="T7" fmla="*/ 49319873 h 231"/>
              <a:gd name="T8" fmla="*/ 195990102 w 229"/>
              <a:gd name="T9" fmla="*/ 49319873 h 231"/>
              <a:gd name="T10" fmla="*/ 195990102 w 229"/>
              <a:gd name="T11" fmla="*/ 17328573 h 231"/>
              <a:gd name="T12" fmla="*/ 194665572 w 229"/>
              <a:gd name="T13" fmla="*/ 17328573 h 231"/>
              <a:gd name="T14" fmla="*/ 194665572 w 229"/>
              <a:gd name="T15" fmla="*/ 15996227 h 231"/>
              <a:gd name="T16" fmla="*/ 150965302 w 229"/>
              <a:gd name="T17" fmla="*/ 0 h 231"/>
              <a:gd name="T18" fmla="*/ 107265032 w 229"/>
              <a:gd name="T19" fmla="*/ 15996227 h 231"/>
              <a:gd name="T20" fmla="*/ 107265032 w 229"/>
              <a:gd name="T21" fmla="*/ 17328573 h 231"/>
              <a:gd name="T22" fmla="*/ 105940502 w 229"/>
              <a:gd name="T23" fmla="*/ 17328573 h 231"/>
              <a:gd name="T24" fmla="*/ 105940502 w 229"/>
              <a:gd name="T25" fmla="*/ 49319873 h 231"/>
              <a:gd name="T26" fmla="*/ 107265032 w 229"/>
              <a:gd name="T27" fmla="*/ 49319873 h 231"/>
              <a:gd name="T28" fmla="*/ 120508026 w 229"/>
              <a:gd name="T29" fmla="*/ 58650909 h 231"/>
              <a:gd name="T30" fmla="*/ 120508026 w 229"/>
              <a:gd name="T31" fmla="*/ 130631045 h 231"/>
              <a:gd name="T32" fmla="*/ 109912940 w 229"/>
              <a:gd name="T33" fmla="*/ 149293118 h 231"/>
              <a:gd name="T34" fmla="*/ 41052362 w 229"/>
              <a:gd name="T35" fmla="*/ 282591164 h 231"/>
              <a:gd name="T36" fmla="*/ 152289832 w 229"/>
              <a:gd name="T37" fmla="*/ 306583773 h 231"/>
              <a:gd name="T38" fmla="*/ 262202772 w 229"/>
              <a:gd name="T39" fmla="*/ 282591164 h 231"/>
              <a:gd name="T40" fmla="*/ 194665572 w 229"/>
              <a:gd name="T41" fmla="*/ 149293118 h 231"/>
              <a:gd name="T42" fmla="*/ 192017664 w 229"/>
              <a:gd name="T43" fmla="*/ 283923509 h 231"/>
              <a:gd name="T44" fmla="*/ 241014902 w 229"/>
              <a:gd name="T45" fmla="*/ 249266364 h 231"/>
              <a:gd name="T46" fmla="*/ 198639161 w 229"/>
              <a:gd name="T47" fmla="*/ 178618573 h 231"/>
              <a:gd name="T48" fmla="*/ 255581275 w 229"/>
              <a:gd name="T49" fmla="*/ 253265709 h 231"/>
              <a:gd name="T50" fmla="*/ 192017664 w 229"/>
              <a:gd name="T51" fmla="*/ 283923509 h 23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29" h="231">
                <a:moveTo>
                  <a:pt x="147" y="112"/>
                </a:moveTo>
                <a:cubicBezTo>
                  <a:pt x="147" y="112"/>
                  <a:pt x="141" y="109"/>
                  <a:pt x="141" y="98"/>
                </a:cubicBezTo>
                <a:cubicBezTo>
                  <a:pt x="141" y="89"/>
                  <a:pt x="141" y="55"/>
                  <a:pt x="141" y="44"/>
                </a:cubicBezTo>
                <a:cubicBezTo>
                  <a:pt x="145" y="42"/>
                  <a:pt x="147" y="40"/>
                  <a:pt x="147" y="37"/>
                </a:cubicBezTo>
                <a:cubicBezTo>
                  <a:pt x="148" y="37"/>
                  <a:pt x="148" y="37"/>
                  <a:pt x="148" y="37"/>
                </a:cubicBezTo>
                <a:cubicBezTo>
                  <a:pt x="148" y="13"/>
                  <a:pt x="148" y="13"/>
                  <a:pt x="148" y="13"/>
                </a:cubicBezTo>
                <a:cubicBezTo>
                  <a:pt x="147" y="13"/>
                  <a:pt x="147" y="13"/>
                  <a:pt x="147" y="13"/>
                </a:cubicBezTo>
                <a:cubicBezTo>
                  <a:pt x="147" y="12"/>
                  <a:pt x="147" y="12"/>
                  <a:pt x="147" y="12"/>
                </a:cubicBezTo>
                <a:cubicBezTo>
                  <a:pt x="147" y="5"/>
                  <a:pt x="132" y="0"/>
                  <a:pt x="114" y="0"/>
                </a:cubicBezTo>
                <a:cubicBezTo>
                  <a:pt x="96" y="0"/>
                  <a:pt x="81" y="5"/>
                  <a:pt x="81" y="12"/>
                </a:cubicBezTo>
                <a:cubicBezTo>
                  <a:pt x="81" y="13"/>
                  <a:pt x="81" y="13"/>
                  <a:pt x="81" y="13"/>
                </a:cubicBezTo>
                <a:cubicBezTo>
                  <a:pt x="80" y="13"/>
                  <a:pt x="80" y="13"/>
                  <a:pt x="80" y="13"/>
                </a:cubicBezTo>
                <a:cubicBezTo>
                  <a:pt x="80" y="37"/>
                  <a:pt x="80" y="37"/>
                  <a:pt x="80" y="37"/>
                </a:cubicBezTo>
                <a:cubicBezTo>
                  <a:pt x="81" y="37"/>
                  <a:pt x="81" y="37"/>
                  <a:pt x="81" y="37"/>
                </a:cubicBezTo>
                <a:cubicBezTo>
                  <a:pt x="82" y="40"/>
                  <a:pt x="84" y="42"/>
                  <a:pt x="91" y="44"/>
                </a:cubicBezTo>
                <a:cubicBezTo>
                  <a:pt x="91" y="56"/>
                  <a:pt x="91" y="89"/>
                  <a:pt x="91" y="98"/>
                </a:cubicBezTo>
                <a:cubicBezTo>
                  <a:pt x="91" y="109"/>
                  <a:pt x="83" y="112"/>
                  <a:pt x="83" y="112"/>
                </a:cubicBezTo>
                <a:cubicBezTo>
                  <a:pt x="71" y="119"/>
                  <a:pt x="0" y="190"/>
                  <a:pt x="31" y="212"/>
                </a:cubicBezTo>
                <a:cubicBezTo>
                  <a:pt x="59" y="231"/>
                  <a:pt x="105" y="231"/>
                  <a:pt x="115" y="230"/>
                </a:cubicBezTo>
                <a:cubicBezTo>
                  <a:pt x="124" y="231"/>
                  <a:pt x="170" y="231"/>
                  <a:pt x="198" y="212"/>
                </a:cubicBezTo>
                <a:cubicBezTo>
                  <a:pt x="229" y="190"/>
                  <a:pt x="159" y="119"/>
                  <a:pt x="147" y="112"/>
                </a:cubicBezTo>
                <a:close/>
                <a:moveTo>
                  <a:pt x="145" y="213"/>
                </a:moveTo>
                <a:cubicBezTo>
                  <a:pt x="145" y="213"/>
                  <a:pt x="180" y="206"/>
                  <a:pt x="182" y="187"/>
                </a:cubicBezTo>
                <a:cubicBezTo>
                  <a:pt x="183" y="169"/>
                  <a:pt x="150" y="134"/>
                  <a:pt x="150" y="134"/>
                </a:cubicBezTo>
                <a:cubicBezTo>
                  <a:pt x="150" y="134"/>
                  <a:pt x="194" y="167"/>
                  <a:pt x="193" y="190"/>
                </a:cubicBezTo>
                <a:cubicBezTo>
                  <a:pt x="193" y="213"/>
                  <a:pt x="145" y="213"/>
                  <a:pt x="145" y="213"/>
                </a:cubicBezTo>
                <a:close/>
              </a:path>
            </a:pathLst>
          </a:custGeom>
          <a:solidFill>
            <a:srgbClr val="F2F2F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63" name="Freeform 60"/>
          <p:cNvSpPr>
            <a:spLocks noEditPoints="1"/>
          </p:cNvSpPr>
          <p:nvPr/>
        </p:nvSpPr>
        <p:spPr bwMode="auto">
          <a:xfrm>
            <a:off x="4151313" y="3203575"/>
            <a:ext cx="401637" cy="265113"/>
          </a:xfrm>
          <a:custGeom>
            <a:avLst/>
            <a:gdLst>
              <a:gd name="T0" fmla="*/ 441023895 w 349"/>
              <a:gd name="T1" fmla="*/ 67760577 h 230"/>
              <a:gd name="T2" fmla="*/ 343018713 w 349"/>
              <a:gd name="T3" fmla="*/ 0 h 230"/>
              <a:gd name="T4" fmla="*/ 225146884 w 349"/>
              <a:gd name="T5" fmla="*/ 298943724 h 230"/>
              <a:gd name="T6" fmla="*/ 356262376 w 349"/>
              <a:gd name="T7" fmla="*/ 176708188 h 230"/>
              <a:gd name="T8" fmla="*/ 441023895 w 349"/>
              <a:gd name="T9" fmla="*/ 67760577 h 230"/>
              <a:gd name="T10" fmla="*/ 185415894 w 349"/>
              <a:gd name="T11" fmla="*/ 54473806 h 230"/>
              <a:gd name="T12" fmla="*/ 205281389 w 349"/>
              <a:gd name="T13" fmla="*/ 74403387 h 230"/>
              <a:gd name="T14" fmla="*/ 185415894 w 349"/>
              <a:gd name="T15" fmla="*/ 94332969 h 230"/>
              <a:gd name="T16" fmla="*/ 165549247 w 349"/>
              <a:gd name="T17" fmla="*/ 74403387 h 230"/>
              <a:gd name="T18" fmla="*/ 185415894 w 349"/>
              <a:gd name="T19" fmla="*/ 54473806 h 230"/>
              <a:gd name="T20" fmla="*/ 139061920 w 349"/>
              <a:gd name="T21" fmla="*/ 134192132 h 230"/>
              <a:gd name="T22" fmla="*/ 165549247 w 349"/>
              <a:gd name="T23" fmla="*/ 107619741 h 230"/>
              <a:gd name="T24" fmla="*/ 192037725 w 349"/>
              <a:gd name="T25" fmla="*/ 134192132 h 230"/>
              <a:gd name="T26" fmla="*/ 165549247 w 349"/>
              <a:gd name="T27" fmla="*/ 160764523 h 230"/>
              <a:gd name="T28" fmla="*/ 139061920 w 349"/>
              <a:gd name="T29" fmla="*/ 134192132 h 230"/>
              <a:gd name="T30" fmla="*/ 184091297 w 349"/>
              <a:gd name="T31" fmla="*/ 231183147 h 230"/>
              <a:gd name="T32" fmla="*/ 153630180 w 349"/>
              <a:gd name="T33" fmla="*/ 200623686 h 230"/>
              <a:gd name="T34" fmla="*/ 184091297 w 349"/>
              <a:gd name="T35" fmla="*/ 170065379 h 230"/>
              <a:gd name="T36" fmla="*/ 214552414 w 349"/>
              <a:gd name="T37" fmla="*/ 200623686 h 230"/>
              <a:gd name="T38" fmla="*/ 184091297 w 349"/>
              <a:gd name="T39" fmla="*/ 231183147 h 230"/>
              <a:gd name="T40" fmla="*/ 238391699 w 349"/>
              <a:gd name="T41" fmla="*/ 283000059 h 230"/>
              <a:gd name="T42" fmla="*/ 205281389 w 349"/>
              <a:gd name="T43" fmla="*/ 249783705 h 230"/>
              <a:gd name="T44" fmla="*/ 238391699 w 349"/>
              <a:gd name="T45" fmla="*/ 216567352 h 230"/>
              <a:gd name="T46" fmla="*/ 271500858 w 349"/>
              <a:gd name="T47" fmla="*/ 249783705 h 230"/>
              <a:gd name="T48" fmla="*/ 238391699 w 349"/>
              <a:gd name="T49" fmla="*/ 283000059 h 230"/>
              <a:gd name="T50" fmla="*/ 373479830 w 349"/>
              <a:gd name="T51" fmla="*/ 130206216 h 230"/>
              <a:gd name="T52" fmla="*/ 333747688 w 349"/>
              <a:gd name="T53" fmla="*/ 90347052 h 230"/>
              <a:gd name="T54" fmla="*/ 373479830 w 349"/>
              <a:gd name="T55" fmla="*/ 50487889 h 230"/>
              <a:gd name="T56" fmla="*/ 413210820 w 349"/>
              <a:gd name="T57" fmla="*/ 90347052 h 230"/>
              <a:gd name="T58" fmla="*/ 373479830 w 349"/>
              <a:gd name="T59" fmla="*/ 130206216 h 23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349" h="230">
                <a:moveTo>
                  <a:pt x="333" y="51"/>
                </a:moveTo>
                <a:cubicBezTo>
                  <a:pt x="317" y="6"/>
                  <a:pt x="259" y="0"/>
                  <a:pt x="259" y="0"/>
                </a:cubicBezTo>
                <a:cubicBezTo>
                  <a:pt x="0" y="4"/>
                  <a:pt x="103" y="220"/>
                  <a:pt x="170" y="225"/>
                </a:cubicBezTo>
                <a:cubicBezTo>
                  <a:pt x="237" y="230"/>
                  <a:pt x="227" y="150"/>
                  <a:pt x="269" y="133"/>
                </a:cubicBezTo>
                <a:cubicBezTo>
                  <a:pt x="312" y="116"/>
                  <a:pt x="349" y="96"/>
                  <a:pt x="333" y="51"/>
                </a:cubicBezTo>
                <a:close/>
                <a:moveTo>
                  <a:pt x="140" y="41"/>
                </a:moveTo>
                <a:cubicBezTo>
                  <a:pt x="148" y="41"/>
                  <a:pt x="155" y="48"/>
                  <a:pt x="155" y="56"/>
                </a:cubicBezTo>
                <a:cubicBezTo>
                  <a:pt x="155" y="65"/>
                  <a:pt x="148" y="71"/>
                  <a:pt x="140" y="71"/>
                </a:cubicBezTo>
                <a:cubicBezTo>
                  <a:pt x="131" y="71"/>
                  <a:pt x="125" y="65"/>
                  <a:pt x="125" y="56"/>
                </a:cubicBezTo>
                <a:cubicBezTo>
                  <a:pt x="125" y="48"/>
                  <a:pt x="131" y="41"/>
                  <a:pt x="140" y="41"/>
                </a:cubicBezTo>
                <a:close/>
                <a:moveTo>
                  <a:pt x="105" y="101"/>
                </a:moveTo>
                <a:cubicBezTo>
                  <a:pt x="105" y="90"/>
                  <a:pt x="114" y="81"/>
                  <a:pt x="125" y="81"/>
                </a:cubicBezTo>
                <a:cubicBezTo>
                  <a:pt x="136" y="81"/>
                  <a:pt x="145" y="90"/>
                  <a:pt x="145" y="101"/>
                </a:cubicBezTo>
                <a:cubicBezTo>
                  <a:pt x="145" y="112"/>
                  <a:pt x="136" y="121"/>
                  <a:pt x="125" y="121"/>
                </a:cubicBezTo>
                <a:cubicBezTo>
                  <a:pt x="114" y="121"/>
                  <a:pt x="105" y="112"/>
                  <a:pt x="105" y="101"/>
                </a:cubicBezTo>
                <a:close/>
                <a:moveTo>
                  <a:pt x="139" y="174"/>
                </a:moveTo>
                <a:cubicBezTo>
                  <a:pt x="126" y="174"/>
                  <a:pt x="116" y="164"/>
                  <a:pt x="116" y="151"/>
                </a:cubicBezTo>
                <a:cubicBezTo>
                  <a:pt x="116" y="138"/>
                  <a:pt x="126" y="128"/>
                  <a:pt x="139" y="128"/>
                </a:cubicBezTo>
                <a:cubicBezTo>
                  <a:pt x="151" y="128"/>
                  <a:pt x="162" y="138"/>
                  <a:pt x="162" y="151"/>
                </a:cubicBezTo>
                <a:cubicBezTo>
                  <a:pt x="162" y="164"/>
                  <a:pt x="151" y="174"/>
                  <a:pt x="139" y="174"/>
                </a:cubicBezTo>
                <a:close/>
                <a:moveTo>
                  <a:pt x="180" y="213"/>
                </a:moveTo>
                <a:cubicBezTo>
                  <a:pt x="166" y="213"/>
                  <a:pt x="155" y="202"/>
                  <a:pt x="155" y="188"/>
                </a:cubicBezTo>
                <a:cubicBezTo>
                  <a:pt x="155" y="175"/>
                  <a:pt x="166" y="163"/>
                  <a:pt x="180" y="163"/>
                </a:cubicBezTo>
                <a:cubicBezTo>
                  <a:pt x="194" y="163"/>
                  <a:pt x="205" y="175"/>
                  <a:pt x="205" y="188"/>
                </a:cubicBezTo>
                <a:cubicBezTo>
                  <a:pt x="205" y="202"/>
                  <a:pt x="194" y="213"/>
                  <a:pt x="180" y="213"/>
                </a:cubicBezTo>
                <a:close/>
                <a:moveTo>
                  <a:pt x="282" y="98"/>
                </a:moveTo>
                <a:cubicBezTo>
                  <a:pt x="265" y="98"/>
                  <a:pt x="252" y="84"/>
                  <a:pt x="252" y="68"/>
                </a:cubicBezTo>
                <a:cubicBezTo>
                  <a:pt x="252" y="51"/>
                  <a:pt x="265" y="38"/>
                  <a:pt x="282" y="38"/>
                </a:cubicBezTo>
                <a:cubicBezTo>
                  <a:pt x="298" y="38"/>
                  <a:pt x="312" y="51"/>
                  <a:pt x="312" y="68"/>
                </a:cubicBezTo>
                <a:cubicBezTo>
                  <a:pt x="312" y="84"/>
                  <a:pt x="298" y="98"/>
                  <a:pt x="282" y="98"/>
                </a:cubicBezTo>
                <a:close/>
              </a:path>
            </a:pathLst>
          </a:custGeom>
          <a:solidFill>
            <a:srgbClr val="F2F2F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64" name="Oval 61"/>
          <p:cNvSpPr>
            <a:spLocks noChangeArrowheads="1"/>
          </p:cNvSpPr>
          <p:nvPr/>
        </p:nvSpPr>
        <p:spPr bwMode="auto">
          <a:xfrm>
            <a:off x="4003675" y="2565400"/>
            <a:ext cx="79375" cy="80963"/>
          </a:xfrm>
          <a:prstGeom prst="ellipse">
            <a:avLst/>
          </a:prstGeom>
          <a:solidFill>
            <a:srgbClr val="F2F2F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7465" name="Freeform 62"/>
          <p:cNvSpPr>
            <a:spLocks/>
          </p:cNvSpPr>
          <p:nvPr/>
        </p:nvSpPr>
        <p:spPr bwMode="auto">
          <a:xfrm>
            <a:off x="4032250" y="2625725"/>
            <a:ext cx="125413" cy="263525"/>
          </a:xfrm>
          <a:custGeom>
            <a:avLst/>
            <a:gdLst>
              <a:gd name="T0" fmla="*/ 0 w 110"/>
              <a:gd name="T1" fmla="*/ 7946027 h 229"/>
              <a:gd name="T2" fmla="*/ 94890896 w 110"/>
              <a:gd name="T3" fmla="*/ 262202772 h 229"/>
              <a:gd name="T4" fmla="*/ 139086437 w 110"/>
              <a:gd name="T5" fmla="*/ 303255134 h 229"/>
              <a:gd name="T6" fmla="*/ 31197054 w 110"/>
              <a:gd name="T7" fmla="*/ 0 h 229"/>
              <a:gd name="T8" fmla="*/ 0 w 110"/>
              <a:gd name="T9" fmla="*/ 7946027 h 2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0" h="229">
                <a:moveTo>
                  <a:pt x="0" y="6"/>
                </a:moveTo>
                <a:cubicBezTo>
                  <a:pt x="0" y="8"/>
                  <a:pt x="73" y="198"/>
                  <a:pt x="73" y="198"/>
                </a:cubicBezTo>
                <a:cubicBezTo>
                  <a:pt x="73" y="198"/>
                  <a:pt x="103" y="229"/>
                  <a:pt x="107" y="229"/>
                </a:cubicBezTo>
                <a:cubicBezTo>
                  <a:pt x="110" y="229"/>
                  <a:pt x="24" y="0"/>
                  <a:pt x="24" y="0"/>
                </a:cubicBezTo>
                <a:lnTo>
                  <a:pt x="0" y="6"/>
                </a:lnTo>
                <a:close/>
              </a:path>
            </a:pathLst>
          </a:custGeom>
          <a:solidFill>
            <a:srgbClr val="F2F2F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66" name="Freeform 63"/>
          <p:cNvSpPr>
            <a:spLocks/>
          </p:cNvSpPr>
          <p:nvPr/>
        </p:nvSpPr>
        <p:spPr bwMode="auto">
          <a:xfrm>
            <a:off x="3919538" y="2625725"/>
            <a:ext cx="136525" cy="260350"/>
          </a:xfrm>
          <a:custGeom>
            <a:avLst/>
            <a:gdLst>
              <a:gd name="T0" fmla="*/ 214214075 w 86"/>
              <a:gd name="T1" fmla="*/ 17641888 h 164"/>
              <a:gd name="T2" fmla="*/ 60483750 w 86"/>
              <a:gd name="T3" fmla="*/ 352821875 h 164"/>
              <a:gd name="T4" fmla="*/ 0 w 86"/>
              <a:gd name="T5" fmla="*/ 413305625 h 164"/>
              <a:gd name="T6" fmla="*/ 20161250 w 86"/>
              <a:gd name="T7" fmla="*/ 332660625 h 164"/>
              <a:gd name="T8" fmla="*/ 168851263 w 86"/>
              <a:gd name="T9" fmla="*/ 0 h 164"/>
              <a:gd name="T10" fmla="*/ 216733438 w 86"/>
              <a:gd name="T11" fmla="*/ 12601575 h 164"/>
              <a:gd name="T12" fmla="*/ 214214075 w 86"/>
              <a:gd name="T13" fmla="*/ 17641888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6" h="164">
                <a:moveTo>
                  <a:pt x="85" y="7"/>
                </a:moveTo>
                <a:lnTo>
                  <a:pt x="24" y="140"/>
                </a:lnTo>
                <a:lnTo>
                  <a:pt x="0" y="164"/>
                </a:lnTo>
                <a:lnTo>
                  <a:pt x="8" y="132"/>
                </a:lnTo>
                <a:lnTo>
                  <a:pt x="67" y="0"/>
                </a:lnTo>
                <a:lnTo>
                  <a:pt x="86" y="5"/>
                </a:lnTo>
                <a:lnTo>
                  <a:pt x="85" y="7"/>
                </a:lnTo>
                <a:close/>
              </a:path>
            </a:pathLst>
          </a:custGeom>
          <a:solidFill>
            <a:srgbClr val="F2F2F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67" name="Freeform 64"/>
          <p:cNvSpPr>
            <a:spLocks/>
          </p:cNvSpPr>
          <p:nvPr/>
        </p:nvSpPr>
        <p:spPr bwMode="auto">
          <a:xfrm>
            <a:off x="3919538" y="2625725"/>
            <a:ext cx="136525" cy="260350"/>
          </a:xfrm>
          <a:custGeom>
            <a:avLst/>
            <a:gdLst>
              <a:gd name="T0" fmla="*/ 214214075 w 86"/>
              <a:gd name="T1" fmla="*/ 17641888 h 164"/>
              <a:gd name="T2" fmla="*/ 60483750 w 86"/>
              <a:gd name="T3" fmla="*/ 352821875 h 164"/>
              <a:gd name="T4" fmla="*/ 0 w 86"/>
              <a:gd name="T5" fmla="*/ 413305625 h 164"/>
              <a:gd name="T6" fmla="*/ 20161250 w 86"/>
              <a:gd name="T7" fmla="*/ 332660625 h 164"/>
              <a:gd name="T8" fmla="*/ 168851263 w 86"/>
              <a:gd name="T9" fmla="*/ 0 h 164"/>
              <a:gd name="T10" fmla="*/ 216733438 w 86"/>
              <a:gd name="T11" fmla="*/ 12601575 h 1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6" h="164">
                <a:moveTo>
                  <a:pt x="85" y="7"/>
                </a:moveTo>
                <a:lnTo>
                  <a:pt x="24" y="140"/>
                </a:lnTo>
                <a:lnTo>
                  <a:pt x="0" y="164"/>
                </a:lnTo>
                <a:lnTo>
                  <a:pt x="8" y="132"/>
                </a:lnTo>
                <a:lnTo>
                  <a:pt x="67" y="0"/>
                </a:lnTo>
                <a:lnTo>
                  <a:pt x="86" y="5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68" name="Freeform 65"/>
          <p:cNvSpPr>
            <a:spLocks/>
          </p:cNvSpPr>
          <p:nvPr/>
        </p:nvSpPr>
        <p:spPr bwMode="auto">
          <a:xfrm>
            <a:off x="4038600" y="2538413"/>
            <a:ext cx="15875" cy="42862"/>
          </a:xfrm>
          <a:custGeom>
            <a:avLst/>
            <a:gdLst>
              <a:gd name="T0" fmla="*/ 19385817 w 13"/>
              <a:gd name="T1" fmla="*/ 40713260 h 38"/>
              <a:gd name="T2" fmla="*/ 10438423 w 13"/>
              <a:gd name="T3" fmla="*/ 48347208 h 38"/>
              <a:gd name="T4" fmla="*/ 10438423 w 13"/>
              <a:gd name="T5" fmla="*/ 48347208 h 38"/>
              <a:gd name="T6" fmla="*/ 0 w 13"/>
              <a:gd name="T7" fmla="*/ 40713260 h 38"/>
              <a:gd name="T8" fmla="*/ 0 w 13"/>
              <a:gd name="T9" fmla="*/ 7633948 h 38"/>
              <a:gd name="T10" fmla="*/ 10438423 w 13"/>
              <a:gd name="T11" fmla="*/ 0 h 38"/>
              <a:gd name="T12" fmla="*/ 10438423 w 13"/>
              <a:gd name="T13" fmla="*/ 0 h 38"/>
              <a:gd name="T14" fmla="*/ 19385817 w 13"/>
              <a:gd name="T15" fmla="*/ 7633948 h 38"/>
              <a:gd name="T16" fmla="*/ 19385817 w 13"/>
              <a:gd name="T17" fmla="*/ 40713260 h 3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3" h="38">
                <a:moveTo>
                  <a:pt x="13" y="32"/>
                </a:moveTo>
                <a:cubicBezTo>
                  <a:pt x="13" y="35"/>
                  <a:pt x="10" y="38"/>
                  <a:pt x="7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3" y="38"/>
                  <a:pt x="0" y="35"/>
                  <a:pt x="0" y="32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0"/>
                  <a:pt x="7" y="0"/>
                </a:cubicBezTo>
                <a:cubicBezTo>
                  <a:pt x="7" y="0"/>
                  <a:pt x="7" y="0"/>
                  <a:pt x="7" y="0"/>
                </a:cubicBezTo>
                <a:cubicBezTo>
                  <a:pt x="10" y="0"/>
                  <a:pt x="13" y="2"/>
                  <a:pt x="13" y="6"/>
                </a:cubicBezTo>
                <a:lnTo>
                  <a:pt x="13" y="32"/>
                </a:lnTo>
                <a:close/>
              </a:path>
            </a:pathLst>
          </a:custGeom>
          <a:solidFill>
            <a:srgbClr val="F2F2F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69" name="Freeform 71"/>
          <p:cNvSpPr>
            <a:spLocks noEditPoints="1"/>
          </p:cNvSpPr>
          <p:nvPr/>
        </p:nvSpPr>
        <p:spPr bwMode="auto">
          <a:xfrm>
            <a:off x="2678113" y="2179638"/>
            <a:ext cx="146050" cy="144462"/>
          </a:xfrm>
          <a:custGeom>
            <a:avLst/>
            <a:gdLst>
              <a:gd name="T0" fmla="*/ 84645248 w 126"/>
              <a:gd name="T1" fmla="*/ 0 h 126"/>
              <a:gd name="T2" fmla="*/ 0 w 126"/>
              <a:gd name="T3" fmla="*/ 82815708 h 126"/>
              <a:gd name="T4" fmla="*/ 84645248 w 126"/>
              <a:gd name="T5" fmla="*/ 165630269 h 126"/>
              <a:gd name="T6" fmla="*/ 169290496 w 126"/>
              <a:gd name="T7" fmla="*/ 82815708 h 126"/>
              <a:gd name="T8" fmla="*/ 84645248 w 126"/>
              <a:gd name="T9" fmla="*/ 0 h 126"/>
              <a:gd name="T10" fmla="*/ 84645248 w 126"/>
              <a:gd name="T11" fmla="*/ 149856395 h 126"/>
              <a:gd name="T12" fmla="*/ 16123456 w 126"/>
              <a:gd name="T13" fmla="*/ 82815708 h 126"/>
              <a:gd name="T14" fmla="*/ 84645248 w 126"/>
              <a:gd name="T15" fmla="*/ 15773875 h 126"/>
              <a:gd name="T16" fmla="*/ 154511627 w 126"/>
              <a:gd name="T17" fmla="*/ 82815708 h 126"/>
              <a:gd name="T18" fmla="*/ 84645248 w 126"/>
              <a:gd name="T19" fmla="*/ 149856395 h 12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6" h="126">
                <a:moveTo>
                  <a:pt x="63" y="0"/>
                </a:moveTo>
                <a:cubicBezTo>
                  <a:pt x="29" y="0"/>
                  <a:pt x="0" y="28"/>
                  <a:pt x="0" y="63"/>
                </a:cubicBezTo>
                <a:cubicBezTo>
                  <a:pt x="0" y="98"/>
                  <a:pt x="29" y="126"/>
                  <a:pt x="63" y="126"/>
                </a:cubicBezTo>
                <a:cubicBezTo>
                  <a:pt x="98" y="126"/>
                  <a:pt x="126" y="98"/>
                  <a:pt x="126" y="63"/>
                </a:cubicBezTo>
                <a:cubicBezTo>
                  <a:pt x="126" y="28"/>
                  <a:pt x="98" y="0"/>
                  <a:pt x="63" y="0"/>
                </a:cubicBezTo>
                <a:close/>
                <a:moveTo>
                  <a:pt x="63" y="114"/>
                </a:moveTo>
                <a:cubicBezTo>
                  <a:pt x="35" y="114"/>
                  <a:pt x="12" y="91"/>
                  <a:pt x="12" y="63"/>
                </a:cubicBezTo>
                <a:cubicBezTo>
                  <a:pt x="12" y="35"/>
                  <a:pt x="35" y="12"/>
                  <a:pt x="63" y="12"/>
                </a:cubicBezTo>
                <a:cubicBezTo>
                  <a:pt x="92" y="12"/>
                  <a:pt x="115" y="35"/>
                  <a:pt x="115" y="63"/>
                </a:cubicBezTo>
                <a:cubicBezTo>
                  <a:pt x="115" y="91"/>
                  <a:pt x="92" y="114"/>
                  <a:pt x="63" y="114"/>
                </a:cubicBezTo>
                <a:close/>
              </a:path>
            </a:pathLst>
          </a:custGeom>
          <a:solidFill>
            <a:srgbClr val="F2F2F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70" name="Rectangle 72"/>
          <p:cNvSpPr>
            <a:spLocks noChangeArrowheads="1"/>
          </p:cNvSpPr>
          <p:nvPr/>
        </p:nvSpPr>
        <p:spPr bwMode="auto">
          <a:xfrm>
            <a:off x="2741613" y="2316163"/>
            <a:ext cx="20637" cy="71437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7471" name="Freeform 73"/>
          <p:cNvSpPr>
            <a:spLocks/>
          </p:cNvSpPr>
          <p:nvPr/>
        </p:nvSpPr>
        <p:spPr bwMode="auto">
          <a:xfrm>
            <a:off x="2736850" y="2339975"/>
            <a:ext cx="30163" cy="98425"/>
          </a:xfrm>
          <a:custGeom>
            <a:avLst/>
            <a:gdLst>
              <a:gd name="T0" fmla="*/ 33696540 w 27"/>
              <a:gd name="T1" fmla="*/ 95198976 h 85"/>
              <a:gd name="T2" fmla="*/ 16224343 w 27"/>
              <a:gd name="T3" fmla="*/ 113970360 h 85"/>
              <a:gd name="T4" fmla="*/ 0 w 27"/>
              <a:gd name="T5" fmla="*/ 95198976 h 85"/>
              <a:gd name="T6" fmla="*/ 0 w 27"/>
              <a:gd name="T7" fmla="*/ 17430489 h 85"/>
              <a:gd name="T8" fmla="*/ 16224343 w 27"/>
              <a:gd name="T9" fmla="*/ 0 h 85"/>
              <a:gd name="T10" fmla="*/ 33696540 w 27"/>
              <a:gd name="T11" fmla="*/ 17430489 h 85"/>
              <a:gd name="T12" fmla="*/ 33696540 w 27"/>
              <a:gd name="T13" fmla="*/ 95198976 h 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7" h="85">
                <a:moveTo>
                  <a:pt x="27" y="71"/>
                </a:moveTo>
                <a:cubicBezTo>
                  <a:pt x="27" y="79"/>
                  <a:pt x="21" y="85"/>
                  <a:pt x="13" y="85"/>
                </a:cubicBezTo>
                <a:cubicBezTo>
                  <a:pt x="6" y="85"/>
                  <a:pt x="0" y="79"/>
                  <a:pt x="0" y="7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21" y="0"/>
                  <a:pt x="27" y="6"/>
                  <a:pt x="27" y="13"/>
                </a:cubicBezTo>
                <a:lnTo>
                  <a:pt x="27" y="71"/>
                </a:lnTo>
                <a:close/>
              </a:path>
            </a:pathLst>
          </a:custGeom>
          <a:solidFill>
            <a:srgbClr val="F2F2F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72" name="Freeform 74"/>
          <p:cNvSpPr>
            <a:spLocks noEditPoints="1"/>
          </p:cNvSpPr>
          <p:nvPr/>
        </p:nvSpPr>
        <p:spPr bwMode="auto">
          <a:xfrm>
            <a:off x="2581275" y="2855913"/>
            <a:ext cx="146050" cy="277812"/>
          </a:xfrm>
          <a:custGeom>
            <a:avLst/>
            <a:gdLst>
              <a:gd name="T0" fmla="*/ 0 w 92"/>
              <a:gd name="T1" fmla="*/ 0 h 175"/>
              <a:gd name="T2" fmla="*/ 0 w 92"/>
              <a:gd name="T3" fmla="*/ 441027344 h 175"/>
              <a:gd name="T4" fmla="*/ 231854375 w 92"/>
              <a:gd name="T5" fmla="*/ 441027344 h 175"/>
              <a:gd name="T6" fmla="*/ 0 w 92"/>
              <a:gd name="T7" fmla="*/ 0 h 175"/>
              <a:gd name="T8" fmla="*/ 32762825 w 92"/>
              <a:gd name="T9" fmla="*/ 171370317 h 175"/>
              <a:gd name="T10" fmla="*/ 156249688 w 92"/>
              <a:gd name="T11" fmla="*/ 383063061 h 175"/>
              <a:gd name="T12" fmla="*/ 32762825 w 92"/>
              <a:gd name="T13" fmla="*/ 383063061 h 175"/>
              <a:gd name="T14" fmla="*/ 32762825 w 92"/>
              <a:gd name="T15" fmla="*/ 171370317 h 17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2" h="175">
                <a:moveTo>
                  <a:pt x="0" y="0"/>
                </a:moveTo>
                <a:lnTo>
                  <a:pt x="0" y="175"/>
                </a:lnTo>
                <a:lnTo>
                  <a:pt x="92" y="175"/>
                </a:lnTo>
                <a:lnTo>
                  <a:pt x="0" y="0"/>
                </a:lnTo>
                <a:close/>
                <a:moveTo>
                  <a:pt x="13" y="68"/>
                </a:moveTo>
                <a:lnTo>
                  <a:pt x="62" y="152"/>
                </a:lnTo>
                <a:lnTo>
                  <a:pt x="13" y="152"/>
                </a:lnTo>
                <a:lnTo>
                  <a:pt x="13" y="68"/>
                </a:lnTo>
                <a:close/>
              </a:path>
            </a:pathLst>
          </a:custGeom>
          <a:solidFill>
            <a:srgbClr val="F2F2F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73" name="Rectangle 75"/>
          <p:cNvSpPr>
            <a:spLocks noChangeArrowheads="1"/>
          </p:cNvSpPr>
          <p:nvPr/>
        </p:nvSpPr>
        <p:spPr bwMode="auto">
          <a:xfrm>
            <a:off x="2506663" y="2854325"/>
            <a:ext cx="38100" cy="273050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7474" name="Freeform 76"/>
          <p:cNvSpPr>
            <a:spLocks noEditPoints="1"/>
          </p:cNvSpPr>
          <p:nvPr/>
        </p:nvSpPr>
        <p:spPr bwMode="auto">
          <a:xfrm>
            <a:off x="2028825" y="2373313"/>
            <a:ext cx="250825" cy="252412"/>
          </a:xfrm>
          <a:custGeom>
            <a:avLst/>
            <a:gdLst>
              <a:gd name="T0" fmla="*/ 185711061 w 217"/>
              <a:gd name="T1" fmla="*/ 139483563 h 219"/>
              <a:gd name="T2" fmla="*/ 179030100 w 217"/>
              <a:gd name="T3" fmla="*/ 123542419 h 219"/>
              <a:gd name="T4" fmla="*/ 179030100 w 217"/>
              <a:gd name="T5" fmla="*/ 55793425 h 219"/>
              <a:gd name="T6" fmla="*/ 185711061 w 217"/>
              <a:gd name="T7" fmla="*/ 46494521 h 219"/>
              <a:gd name="T8" fmla="*/ 187047253 w 217"/>
              <a:gd name="T9" fmla="*/ 46494521 h 219"/>
              <a:gd name="T10" fmla="*/ 187047253 w 217"/>
              <a:gd name="T11" fmla="*/ 15941143 h 219"/>
              <a:gd name="T12" fmla="*/ 185711061 w 217"/>
              <a:gd name="T13" fmla="*/ 15941143 h 219"/>
              <a:gd name="T14" fmla="*/ 185711061 w 217"/>
              <a:gd name="T15" fmla="*/ 15941143 h 219"/>
              <a:gd name="T16" fmla="*/ 144293728 w 217"/>
              <a:gd name="T17" fmla="*/ 0 h 219"/>
              <a:gd name="T18" fmla="*/ 102875238 w 217"/>
              <a:gd name="T19" fmla="*/ 15941143 h 219"/>
              <a:gd name="T20" fmla="*/ 102875238 w 217"/>
              <a:gd name="T21" fmla="*/ 15941143 h 219"/>
              <a:gd name="T22" fmla="*/ 101540202 w 217"/>
              <a:gd name="T23" fmla="*/ 15941143 h 219"/>
              <a:gd name="T24" fmla="*/ 101540202 w 217"/>
              <a:gd name="T25" fmla="*/ 46494521 h 219"/>
              <a:gd name="T26" fmla="*/ 102875238 w 217"/>
              <a:gd name="T27" fmla="*/ 46494521 h 219"/>
              <a:gd name="T28" fmla="*/ 114899812 w 217"/>
              <a:gd name="T29" fmla="*/ 55793425 h 219"/>
              <a:gd name="T30" fmla="*/ 114899812 w 217"/>
              <a:gd name="T31" fmla="*/ 123542419 h 219"/>
              <a:gd name="T32" fmla="*/ 105547622 w 217"/>
              <a:gd name="T33" fmla="*/ 139483563 h 219"/>
              <a:gd name="T34" fmla="*/ 38744949 w 217"/>
              <a:gd name="T35" fmla="*/ 265682647 h 219"/>
              <a:gd name="T36" fmla="*/ 144293728 w 217"/>
              <a:gd name="T37" fmla="*/ 289593786 h 219"/>
              <a:gd name="T38" fmla="*/ 249841350 w 217"/>
              <a:gd name="T39" fmla="*/ 265682647 h 219"/>
              <a:gd name="T40" fmla="*/ 185711061 w 217"/>
              <a:gd name="T41" fmla="*/ 139483563 h 219"/>
              <a:gd name="T42" fmla="*/ 183038677 w 217"/>
              <a:gd name="T43" fmla="*/ 267011556 h 219"/>
              <a:gd name="T44" fmla="*/ 229800779 w 217"/>
              <a:gd name="T45" fmla="*/ 235129270 h 219"/>
              <a:gd name="T46" fmla="*/ 189718482 w 217"/>
              <a:gd name="T47" fmla="*/ 167380275 h 219"/>
              <a:gd name="T48" fmla="*/ 244496581 w 217"/>
              <a:gd name="T49" fmla="*/ 237785935 h 219"/>
              <a:gd name="T50" fmla="*/ 183038677 w 217"/>
              <a:gd name="T51" fmla="*/ 267011556 h 21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17" h="219">
                <a:moveTo>
                  <a:pt x="139" y="105"/>
                </a:moveTo>
                <a:cubicBezTo>
                  <a:pt x="139" y="105"/>
                  <a:pt x="134" y="103"/>
                  <a:pt x="134" y="93"/>
                </a:cubicBezTo>
                <a:cubicBezTo>
                  <a:pt x="134" y="84"/>
                  <a:pt x="134" y="52"/>
                  <a:pt x="134" y="42"/>
                </a:cubicBezTo>
                <a:cubicBezTo>
                  <a:pt x="137" y="40"/>
                  <a:pt x="139" y="37"/>
                  <a:pt x="139" y="35"/>
                </a:cubicBezTo>
                <a:cubicBezTo>
                  <a:pt x="140" y="35"/>
                  <a:pt x="140" y="35"/>
                  <a:pt x="140" y="35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39" y="12"/>
                  <a:pt x="139" y="12"/>
                  <a:pt x="139" y="12"/>
                </a:cubicBezTo>
                <a:cubicBezTo>
                  <a:pt x="139" y="12"/>
                  <a:pt x="139" y="12"/>
                  <a:pt x="139" y="12"/>
                </a:cubicBezTo>
                <a:cubicBezTo>
                  <a:pt x="139" y="5"/>
                  <a:pt x="125" y="0"/>
                  <a:pt x="108" y="0"/>
                </a:cubicBezTo>
                <a:cubicBezTo>
                  <a:pt x="91" y="0"/>
                  <a:pt x="77" y="5"/>
                  <a:pt x="77" y="12"/>
                </a:cubicBezTo>
                <a:cubicBezTo>
                  <a:pt x="77" y="12"/>
                  <a:pt x="77" y="12"/>
                  <a:pt x="77" y="12"/>
                </a:cubicBezTo>
                <a:cubicBezTo>
                  <a:pt x="76" y="12"/>
                  <a:pt x="76" y="12"/>
                  <a:pt x="76" y="12"/>
                </a:cubicBezTo>
                <a:cubicBezTo>
                  <a:pt x="76" y="35"/>
                  <a:pt x="76" y="35"/>
                  <a:pt x="76" y="35"/>
                </a:cubicBezTo>
                <a:cubicBezTo>
                  <a:pt x="77" y="35"/>
                  <a:pt x="77" y="35"/>
                  <a:pt x="77" y="35"/>
                </a:cubicBezTo>
                <a:cubicBezTo>
                  <a:pt x="77" y="38"/>
                  <a:pt x="79" y="40"/>
                  <a:pt x="86" y="42"/>
                </a:cubicBezTo>
                <a:cubicBezTo>
                  <a:pt x="86" y="53"/>
                  <a:pt x="86" y="85"/>
                  <a:pt x="86" y="93"/>
                </a:cubicBezTo>
                <a:cubicBezTo>
                  <a:pt x="86" y="103"/>
                  <a:pt x="79" y="105"/>
                  <a:pt x="79" y="105"/>
                </a:cubicBezTo>
                <a:cubicBezTo>
                  <a:pt x="67" y="112"/>
                  <a:pt x="0" y="180"/>
                  <a:pt x="29" y="200"/>
                </a:cubicBezTo>
                <a:cubicBezTo>
                  <a:pt x="56" y="219"/>
                  <a:pt x="100" y="218"/>
                  <a:pt x="108" y="218"/>
                </a:cubicBezTo>
                <a:cubicBezTo>
                  <a:pt x="117" y="218"/>
                  <a:pt x="161" y="219"/>
                  <a:pt x="187" y="200"/>
                </a:cubicBezTo>
                <a:cubicBezTo>
                  <a:pt x="217" y="180"/>
                  <a:pt x="150" y="112"/>
                  <a:pt x="139" y="105"/>
                </a:cubicBezTo>
                <a:close/>
                <a:moveTo>
                  <a:pt x="137" y="201"/>
                </a:moveTo>
                <a:cubicBezTo>
                  <a:pt x="137" y="201"/>
                  <a:pt x="170" y="195"/>
                  <a:pt x="172" y="177"/>
                </a:cubicBezTo>
                <a:cubicBezTo>
                  <a:pt x="173" y="159"/>
                  <a:pt x="142" y="126"/>
                  <a:pt x="142" y="126"/>
                </a:cubicBezTo>
                <a:cubicBezTo>
                  <a:pt x="142" y="126"/>
                  <a:pt x="183" y="158"/>
                  <a:pt x="183" y="179"/>
                </a:cubicBezTo>
                <a:cubicBezTo>
                  <a:pt x="182" y="201"/>
                  <a:pt x="137" y="201"/>
                  <a:pt x="137" y="201"/>
                </a:cubicBezTo>
                <a:close/>
              </a:path>
            </a:pathLst>
          </a:custGeom>
          <a:solidFill>
            <a:srgbClr val="F2F2F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75" name="Freeform 77"/>
          <p:cNvSpPr>
            <a:spLocks noEditPoints="1"/>
          </p:cNvSpPr>
          <p:nvPr/>
        </p:nvSpPr>
        <p:spPr bwMode="auto">
          <a:xfrm>
            <a:off x="1627188" y="2940050"/>
            <a:ext cx="401637" cy="263525"/>
          </a:xfrm>
          <a:custGeom>
            <a:avLst/>
            <a:gdLst>
              <a:gd name="T0" fmla="*/ 441023895 w 349"/>
              <a:gd name="T1" fmla="*/ 67537200 h 229"/>
              <a:gd name="T2" fmla="*/ 343018713 w 349"/>
              <a:gd name="T3" fmla="*/ 0 h 229"/>
              <a:gd name="T4" fmla="*/ 225146884 w 349"/>
              <a:gd name="T5" fmla="*/ 296633637 h 229"/>
              <a:gd name="T6" fmla="*/ 356262376 w 349"/>
              <a:gd name="T7" fmla="*/ 174802232 h 229"/>
              <a:gd name="T8" fmla="*/ 441023895 w 349"/>
              <a:gd name="T9" fmla="*/ 67537200 h 229"/>
              <a:gd name="T10" fmla="*/ 185415894 w 349"/>
              <a:gd name="T11" fmla="*/ 54294205 h 229"/>
              <a:gd name="T12" fmla="*/ 205281389 w 349"/>
              <a:gd name="T13" fmla="*/ 74158697 h 229"/>
              <a:gd name="T14" fmla="*/ 185415894 w 349"/>
              <a:gd name="T15" fmla="*/ 94022038 h 229"/>
              <a:gd name="T16" fmla="*/ 165549247 w 349"/>
              <a:gd name="T17" fmla="*/ 74158697 h 229"/>
              <a:gd name="T18" fmla="*/ 185415894 w 349"/>
              <a:gd name="T19" fmla="*/ 54294205 h 229"/>
              <a:gd name="T20" fmla="*/ 139061920 w 349"/>
              <a:gd name="T21" fmla="*/ 133749870 h 229"/>
              <a:gd name="T22" fmla="*/ 165549247 w 349"/>
              <a:gd name="T23" fmla="*/ 107265032 h 229"/>
              <a:gd name="T24" fmla="*/ 192037725 w 349"/>
              <a:gd name="T25" fmla="*/ 133749870 h 229"/>
              <a:gd name="T26" fmla="*/ 165549247 w 349"/>
              <a:gd name="T27" fmla="*/ 160234708 h 229"/>
              <a:gd name="T28" fmla="*/ 139061920 w 349"/>
              <a:gd name="T29" fmla="*/ 133749870 h 229"/>
              <a:gd name="T30" fmla="*/ 184091297 w 349"/>
              <a:gd name="T31" fmla="*/ 230420966 h 229"/>
              <a:gd name="T32" fmla="*/ 153630180 w 349"/>
              <a:gd name="T33" fmla="*/ 199962540 h 229"/>
              <a:gd name="T34" fmla="*/ 184091297 w 349"/>
              <a:gd name="T35" fmla="*/ 168180734 h 229"/>
              <a:gd name="T36" fmla="*/ 213227817 w 349"/>
              <a:gd name="T37" fmla="*/ 199962540 h 229"/>
              <a:gd name="T38" fmla="*/ 184091297 w 349"/>
              <a:gd name="T39" fmla="*/ 230420966 h 229"/>
              <a:gd name="T40" fmla="*/ 238391699 w 349"/>
              <a:gd name="T41" fmla="*/ 282067263 h 229"/>
              <a:gd name="T42" fmla="*/ 205281389 w 349"/>
              <a:gd name="T43" fmla="*/ 248960928 h 229"/>
              <a:gd name="T44" fmla="*/ 238391699 w 349"/>
              <a:gd name="T45" fmla="*/ 215854593 h 229"/>
              <a:gd name="T46" fmla="*/ 271500858 w 349"/>
              <a:gd name="T47" fmla="*/ 248960928 h 229"/>
              <a:gd name="T48" fmla="*/ 238391699 w 349"/>
              <a:gd name="T49" fmla="*/ 282067263 h 229"/>
              <a:gd name="T50" fmla="*/ 372155233 w 349"/>
              <a:gd name="T51" fmla="*/ 128452902 h 229"/>
              <a:gd name="T52" fmla="*/ 332423091 w 349"/>
              <a:gd name="T53" fmla="*/ 88725070 h 229"/>
              <a:gd name="T54" fmla="*/ 372155233 w 349"/>
              <a:gd name="T55" fmla="*/ 48997238 h 229"/>
              <a:gd name="T56" fmla="*/ 411887375 w 349"/>
              <a:gd name="T57" fmla="*/ 88725070 h 229"/>
              <a:gd name="T58" fmla="*/ 372155233 w 349"/>
              <a:gd name="T59" fmla="*/ 128452902 h 22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349" h="229">
                <a:moveTo>
                  <a:pt x="333" y="51"/>
                </a:moveTo>
                <a:cubicBezTo>
                  <a:pt x="316" y="6"/>
                  <a:pt x="259" y="0"/>
                  <a:pt x="259" y="0"/>
                </a:cubicBezTo>
                <a:cubicBezTo>
                  <a:pt x="0" y="4"/>
                  <a:pt x="103" y="219"/>
                  <a:pt x="170" y="224"/>
                </a:cubicBezTo>
                <a:cubicBezTo>
                  <a:pt x="236" y="229"/>
                  <a:pt x="226" y="149"/>
                  <a:pt x="269" y="132"/>
                </a:cubicBezTo>
                <a:cubicBezTo>
                  <a:pt x="311" y="116"/>
                  <a:pt x="349" y="96"/>
                  <a:pt x="333" y="51"/>
                </a:cubicBezTo>
                <a:close/>
                <a:moveTo>
                  <a:pt x="140" y="41"/>
                </a:moveTo>
                <a:cubicBezTo>
                  <a:pt x="148" y="41"/>
                  <a:pt x="155" y="47"/>
                  <a:pt x="155" y="56"/>
                </a:cubicBezTo>
                <a:cubicBezTo>
                  <a:pt x="155" y="64"/>
                  <a:pt x="148" y="71"/>
                  <a:pt x="140" y="71"/>
                </a:cubicBezTo>
                <a:cubicBezTo>
                  <a:pt x="131" y="71"/>
                  <a:pt x="125" y="64"/>
                  <a:pt x="125" y="56"/>
                </a:cubicBezTo>
                <a:cubicBezTo>
                  <a:pt x="125" y="47"/>
                  <a:pt x="131" y="41"/>
                  <a:pt x="140" y="41"/>
                </a:cubicBezTo>
                <a:close/>
                <a:moveTo>
                  <a:pt x="105" y="101"/>
                </a:moveTo>
                <a:cubicBezTo>
                  <a:pt x="105" y="90"/>
                  <a:pt x="114" y="81"/>
                  <a:pt x="125" y="81"/>
                </a:cubicBezTo>
                <a:cubicBezTo>
                  <a:pt x="136" y="81"/>
                  <a:pt x="145" y="90"/>
                  <a:pt x="145" y="101"/>
                </a:cubicBezTo>
                <a:cubicBezTo>
                  <a:pt x="145" y="112"/>
                  <a:pt x="136" y="121"/>
                  <a:pt x="125" y="121"/>
                </a:cubicBezTo>
                <a:cubicBezTo>
                  <a:pt x="114" y="121"/>
                  <a:pt x="105" y="112"/>
                  <a:pt x="105" y="101"/>
                </a:cubicBezTo>
                <a:close/>
                <a:moveTo>
                  <a:pt x="139" y="174"/>
                </a:moveTo>
                <a:cubicBezTo>
                  <a:pt x="126" y="174"/>
                  <a:pt x="116" y="163"/>
                  <a:pt x="116" y="151"/>
                </a:cubicBezTo>
                <a:cubicBezTo>
                  <a:pt x="116" y="138"/>
                  <a:pt x="126" y="127"/>
                  <a:pt x="139" y="127"/>
                </a:cubicBezTo>
                <a:cubicBezTo>
                  <a:pt x="151" y="127"/>
                  <a:pt x="161" y="138"/>
                  <a:pt x="161" y="151"/>
                </a:cubicBezTo>
                <a:cubicBezTo>
                  <a:pt x="161" y="163"/>
                  <a:pt x="151" y="174"/>
                  <a:pt x="139" y="174"/>
                </a:cubicBezTo>
                <a:close/>
                <a:moveTo>
                  <a:pt x="180" y="213"/>
                </a:moveTo>
                <a:cubicBezTo>
                  <a:pt x="166" y="213"/>
                  <a:pt x="155" y="202"/>
                  <a:pt x="155" y="188"/>
                </a:cubicBezTo>
                <a:cubicBezTo>
                  <a:pt x="155" y="174"/>
                  <a:pt x="166" y="163"/>
                  <a:pt x="180" y="163"/>
                </a:cubicBezTo>
                <a:cubicBezTo>
                  <a:pt x="193" y="163"/>
                  <a:pt x="205" y="174"/>
                  <a:pt x="205" y="188"/>
                </a:cubicBezTo>
                <a:cubicBezTo>
                  <a:pt x="205" y="202"/>
                  <a:pt x="193" y="213"/>
                  <a:pt x="180" y="213"/>
                </a:cubicBezTo>
                <a:close/>
                <a:moveTo>
                  <a:pt x="281" y="97"/>
                </a:moveTo>
                <a:cubicBezTo>
                  <a:pt x="265" y="97"/>
                  <a:pt x="251" y="84"/>
                  <a:pt x="251" y="67"/>
                </a:cubicBezTo>
                <a:cubicBezTo>
                  <a:pt x="251" y="51"/>
                  <a:pt x="265" y="37"/>
                  <a:pt x="281" y="37"/>
                </a:cubicBezTo>
                <a:cubicBezTo>
                  <a:pt x="298" y="37"/>
                  <a:pt x="311" y="51"/>
                  <a:pt x="311" y="67"/>
                </a:cubicBezTo>
                <a:cubicBezTo>
                  <a:pt x="311" y="84"/>
                  <a:pt x="298" y="97"/>
                  <a:pt x="281" y="97"/>
                </a:cubicBezTo>
                <a:close/>
              </a:path>
            </a:pathLst>
          </a:custGeom>
          <a:solidFill>
            <a:srgbClr val="F2F2F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76" name="Freeform 78"/>
          <p:cNvSpPr>
            <a:spLocks/>
          </p:cNvSpPr>
          <p:nvPr/>
        </p:nvSpPr>
        <p:spPr bwMode="auto">
          <a:xfrm>
            <a:off x="1766888" y="3508375"/>
            <a:ext cx="225425" cy="209550"/>
          </a:xfrm>
          <a:custGeom>
            <a:avLst/>
            <a:gdLst>
              <a:gd name="T0" fmla="*/ 126987883 w 196"/>
              <a:gd name="T1" fmla="*/ 242603329 h 181"/>
              <a:gd name="T2" fmla="*/ 0 w 196"/>
              <a:gd name="T3" fmla="*/ 241262672 h 181"/>
              <a:gd name="T4" fmla="*/ 0 w 196"/>
              <a:gd name="T5" fmla="*/ 48252071 h 181"/>
              <a:gd name="T6" fmla="*/ 129634327 w 196"/>
              <a:gd name="T7" fmla="*/ 48252071 h 181"/>
              <a:gd name="T8" fmla="*/ 259267503 w 196"/>
              <a:gd name="T9" fmla="*/ 48252071 h 181"/>
              <a:gd name="T10" fmla="*/ 259267503 w 196"/>
              <a:gd name="T11" fmla="*/ 241262672 h 181"/>
              <a:gd name="T12" fmla="*/ 126987883 w 196"/>
              <a:gd name="T13" fmla="*/ 242603329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6" h="181">
                <a:moveTo>
                  <a:pt x="96" y="181"/>
                </a:moveTo>
                <a:cubicBezTo>
                  <a:pt x="96" y="181"/>
                  <a:pt x="62" y="147"/>
                  <a:pt x="0" y="180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6"/>
                  <a:pt x="63" y="0"/>
                  <a:pt x="98" y="36"/>
                </a:cubicBezTo>
                <a:cubicBezTo>
                  <a:pt x="196" y="36"/>
                  <a:pt x="196" y="36"/>
                  <a:pt x="196" y="36"/>
                </a:cubicBezTo>
                <a:cubicBezTo>
                  <a:pt x="196" y="180"/>
                  <a:pt x="196" y="180"/>
                  <a:pt x="196" y="180"/>
                </a:cubicBezTo>
                <a:lnTo>
                  <a:pt x="96" y="181"/>
                </a:lnTo>
                <a:close/>
              </a:path>
            </a:pathLst>
          </a:custGeom>
          <a:solidFill>
            <a:srgbClr val="F2F2F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77" name="Freeform 83"/>
          <p:cNvSpPr>
            <a:spLocks/>
          </p:cNvSpPr>
          <p:nvPr/>
        </p:nvSpPr>
        <p:spPr bwMode="auto">
          <a:xfrm>
            <a:off x="3021013" y="3336925"/>
            <a:ext cx="250825" cy="250825"/>
          </a:xfrm>
          <a:custGeom>
            <a:avLst/>
            <a:gdLst>
              <a:gd name="T0" fmla="*/ 211811357 w 218"/>
              <a:gd name="T1" fmla="*/ 14429882 h 219"/>
              <a:gd name="T2" fmla="*/ 270059135 w 218"/>
              <a:gd name="T3" fmla="*/ 127240430 h 219"/>
              <a:gd name="T4" fmla="*/ 128410894 w 218"/>
              <a:gd name="T5" fmla="*/ 268910742 h 219"/>
              <a:gd name="T6" fmla="*/ 14561657 w 218"/>
              <a:gd name="T7" fmla="*/ 212504896 h 219"/>
              <a:gd name="T8" fmla="*/ 0 w 218"/>
              <a:gd name="T9" fmla="*/ 224310850 h 219"/>
              <a:gd name="T10" fmla="*/ 128410894 w 218"/>
              <a:gd name="T11" fmla="*/ 287274797 h 219"/>
              <a:gd name="T12" fmla="*/ 288592572 w 218"/>
              <a:gd name="T13" fmla="*/ 127240430 h 219"/>
              <a:gd name="T14" fmla="*/ 223725545 w 218"/>
              <a:gd name="T15" fmla="*/ 0 h 219"/>
              <a:gd name="T16" fmla="*/ 211811357 w 218"/>
              <a:gd name="T17" fmla="*/ 14429882 h 21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8" h="219">
                <a:moveTo>
                  <a:pt x="160" y="11"/>
                </a:moveTo>
                <a:cubicBezTo>
                  <a:pt x="187" y="30"/>
                  <a:pt x="204" y="62"/>
                  <a:pt x="204" y="97"/>
                </a:cubicBezTo>
                <a:cubicBezTo>
                  <a:pt x="204" y="157"/>
                  <a:pt x="156" y="205"/>
                  <a:pt x="97" y="205"/>
                </a:cubicBezTo>
                <a:cubicBezTo>
                  <a:pt x="62" y="205"/>
                  <a:pt x="31" y="188"/>
                  <a:pt x="11" y="162"/>
                </a:cubicBezTo>
                <a:cubicBezTo>
                  <a:pt x="0" y="171"/>
                  <a:pt x="0" y="171"/>
                  <a:pt x="0" y="171"/>
                </a:cubicBezTo>
                <a:cubicBezTo>
                  <a:pt x="22" y="200"/>
                  <a:pt x="57" y="219"/>
                  <a:pt x="97" y="219"/>
                </a:cubicBezTo>
                <a:cubicBezTo>
                  <a:pt x="164" y="219"/>
                  <a:pt x="218" y="165"/>
                  <a:pt x="218" y="97"/>
                </a:cubicBezTo>
                <a:cubicBezTo>
                  <a:pt x="218" y="57"/>
                  <a:pt x="199" y="22"/>
                  <a:pt x="169" y="0"/>
                </a:cubicBezTo>
                <a:lnTo>
                  <a:pt x="160" y="11"/>
                </a:lnTo>
                <a:close/>
              </a:path>
            </a:pathLst>
          </a:custGeom>
          <a:solidFill>
            <a:srgbClr val="F2F2F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78" name="Freeform 84"/>
          <p:cNvSpPr>
            <a:spLocks noEditPoints="1"/>
          </p:cNvSpPr>
          <p:nvPr/>
        </p:nvSpPr>
        <p:spPr bwMode="auto">
          <a:xfrm>
            <a:off x="3024188" y="3340100"/>
            <a:ext cx="222250" cy="222250"/>
          </a:xfrm>
          <a:custGeom>
            <a:avLst/>
            <a:gdLst>
              <a:gd name="T0" fmla="*/ 127303188 w 193"/>
              <a:gd name="T1" fmla="*/ 0 h 193"/>
              <a:gd name="T2" fmla="*/ 0 w 193"/>
              <a:gd name="T3" fmla="*/ 128629778 h 193"/>
              <a:gd name="T4" fmla="*/ 127303188 w 193"/>
              <a:gd name="T5" fmla="*/ 255932966 h 193"/>
              <a:gd name="T6" fmla="*/ 255932966 w 193"/>
              <a:gd name="T7" fmla="*/ 128629778 h 193"/>
              <a:gd name="T8" fmla="*/ 127303188 w 193"/>
              <a:gd name="T9" fmla="*/ 0 h 193"/>
              <a:gd name="T10" fmla="*/ 127303188 w 193"/>
              <a:gd name="T11" fmla="*/ 250628907 h 193"/>
              <a:gd name="T12" fmla="*/ 5304060 w 193"/>
              <a:gd name="T13" fmla="*/ 128629778 h 193"/>
              <a:gd name="T14" fmla="*/ 127303188 w 193"/>
              <a:gd name="T15" fmla="*/ 6630650 h 193"/>
              <a:gd name="T16" fmla="*/ 249302316 w 193"/>
              <a:gd name="T17" fmla="*/ 128629778 h 193"/>
              <a:gd name="T18" fmla="*/ 127303188 w 193"/>
              <a:gd name="T19" fmla="*/ 250628907 h 19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3" h="193">
                <a:moveTo>
                  <a:pt x="96" y="0"/>
                </a:moveTo>
                <a:cubicBezTo>
                  <a:pt x="43" y="0"/>
                  <a:pt x="0" y="43"/>
                  <a:pt x="0" y="97"/>
                </a:cubicBezTo>
                <a:cubicBezTo>
                  <a:pt x="0" y="150"/>
                  <a:pt x="43" y="193"/>
                  <a:pt x="96" y="193"/>
                </a:cubicBezTo>
                <a:cubicBezTo>
                  <a:pt x="149" y="193"/>
                  <a:pt x="193" y="150"/>
                  <a:pt x="193" y="97"/>
                </a:cubicBezTo>
                <a:cubicBezTo>
                  <a:pt x="193" y="43"/>
                  <a:pt x="149" y="0"/>
                  <a:pt x="96" y="0"/>
                </a:cubicBezTo>
                <a:close/>
                <a:moveTo>
                  <a:pt x="96" y="189"/>
                </a:moveTo>
                <a:cubicBezTo>
                  <a:pt x="46" y="189"/>
                  <a:pt x="4" y="147"/>
                  <a:pt x="4" y="97"/>
                </a:cubicBezTo>
                <a:cubicBezTo>
                  <a:pt x="4" y="46"/>
                  <a:pt x="46" y="5"/>
                  <a:pt x="96" y="5"/>
                </a:cubicBezTo>
                <a:cubicBezTo>
                  <a:pt x="147" y="5"/>
                  <a:pt x="188" y="46"/>
                  <a:pt x="188" y="97"/>
                </a:cubicBezTo>
                <a:cubicBezTo>
                  <a:pt x="188" y="147"/>
                  <a:pt x="147" y="189"/>
                  <a:pt x="96" y="189"/>
                </a:cubicBezTo>
                <a:close/>
              </a:path>
            </a:pathLst>
          </a:custGeom>
          <a:solidFill>
            <a:srgbClr val="F2F2F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79" name="Freeform 85"/>
          <p:cNvSpPr>
            <a:spLocks/>
          </p:cNvSpPr>
          <p:nvPr/>
        </p:nvSpPr>
        <p:spPr bwMode="auto">
          <a:xfrm>
            <a:off x="3017838" y="3344863"/>
            <a:ext cx="249237" cy="217487"/>
          </a:xfrm>
          <a:custGeom>
            <a:avLst/>
            <a:gdLst>
              <a:gd name="T0" fmla="*/ 82549371 w 216"/>
              <a:gd name="T1" fmla="*/ 19862662 h 189"/>
              <a:gd name="T2" fmla="*/ 77223084 w 216"/>
              <a:gd name="T3" fmla="*/ 29131751 h 189"/>
              <a:gd name="T4" fmla="*/ 71897951 w 216"/>
              <a:gd name="T5" fmla="*/ 37076355 h 189"/>
              <a:gd name="T6" fmla="*/ 67903236 w 216"/>
              <a:gd name="T7" fmla="*/ 33104053 h 189"/>
              <a:gd name="T8" fmla="*/ 66571664 w 216"/>
              <a:gd name="T9" fmla="*/ 41049808 h 189"/>
              <a:gd name="T10" fmla="*/ 53257101 w 216"/>
              <a:gd name="T11" fmla="*/ 43697626 h 189"/>
              <a:gd name="T12" fmla="*/ 45268824 w 216"/>
              <a:gd name="T13" fmla="*/ 51642231 h 189"/>
              <a:gd name="T14" fmla="*/ 34617404 w 216"/>
              <a:gd name="T15" fmla="*/ 67532590 h 189"/>
              <a:gd name="T16" fmla="*/ 26629127 w 216"/>
              <a:gd name="T17" fmla="*/ 76801679 h 189"/>
              <a:gd name="T18" fmla="*/ 33285832 w 216"/>
              <a:gd name="T19" fmla="*/ 84747434 h 189"/>
              <a:gd name="T20" fmla="*/ 34617404 w 216"/>
              <a:gd name="T21" fmla="*/ 88719737 h 189"/>
              <a:gd name="T22" fmla="*/ 27959545 w 216"/>
              <a:gd name="T23" fmla="*/ 82098466 h 189"/>
              <a:gd name="T24" fmla="*/ 22634412 w 216"/>
              <a:gd name="T25" fmla="*/ 75478346 h 189"/>
              <a:gd name="T26" fmla="*/ 21302840 w 216"/>
              <a:gd name="T27" fmla="*/ 86070768 h 189"/>
              <a:gd name="T28" fmla="*/ 21302840 w 216"/>
              <a:gd name="T29" fmla="*/ 104610096 h 189"/>
              <a:gd name="T30" fmla="*/ 30622689 w 216"/>
              <a:gd name="T31" fmla="*/ 100636643 h 189"/>
              <a:gd name="T32" fmla="*/ 39942537 w 216"/>
              <a:gd name="T33" fmla="*/ 111230216 h 189"/>
              <a:gd name="T34" fmla="*/ 51925529 w 216"/>
              <a:gd name="T35" fmla="*/ 123148274 h 189"/>
              <a:gd name="T36" fmla="*/ 62576949 w 216"/>
              <a:gd name="T37" fmla="*/ 132417363 h 189"/>
              <a:gd name="T38" fmla="*/ 77223084 w 216"/>
              <a:gd name="T39" fmla="*/ 146983238 h 189"/>
              <a:gd name="T40" fmla="*/ 73228369 w 216"/>
              <a:gd name="T41" fmla="*/ 169493718 h 189"/>
              <a:gd name="T42" fmla="*/ 61245377 w 216"/>
              <a:gd name="T43" fmla="*/ 194653166 h 189"/>
              <a:gd name="T44" fmla="*/ 65240093 w 216"/>
              <a:gd name="T45" fmla="*/ 213192495 h 189"/>
              <a:gd name="T46" fmla="*/ 58583388 w 216"/>
              <a:gd name="T47" fmla="*/ 214515828 h 189"/>
              <a:gd name="T48" fmla="*/ 39942537 w 216"/>
              <a:gd name="T49" fmla="*/ 186708562 h 189"/>
              <a:gd name="T50" fmla="*/ 19971269 w 216"/>
              <a:gd name="T51" fmla="*/ 141686452 h 189"/>
              <a:gd name="T52" fmla="*/ 14646135 w 216"/>
              <a:gd name="T53" fmla="*/ 109906883 h 189"/>
              <a:gd name="T54" fmla="*/ 93200792 w 216"/>
              <a:gd name="T55" fmla="*/ 230406188 h 189"/>
              <a:gd name="T56" fmla="*/ 113172060 w 216"/>
              <a:gd name="T57" fmla="*/ 227758370 h 189"/>
              <a:gd name="T58" fmla="*/ 139800033 w 216"/>
              <a:gd name="T59" fmla="*/ 223784917 h 189"/>
              <a:gd name="T60" fmla="*/ 137138044 w 216"/>
              <a:gd name="T61" fmla="*/ 235702975 h 189"/>
              <a:gd name="T62" fmla="*/ 151783025 w 216"/>
              <a:gd name="T63" fmla="*/ 234378490 h 189"/>
              <a:gd name="T64" fmla="*/ 174417437 w 216"/>
              <a:gd name="T65" fmla="*/ 231730672 h 189"/>
              <a:gd name="T66" fmla="*/ 173085866 w 216"/>
              <a:gd name="T67" fmla="*/ 3972302 h 189"/>
              <a:gd name="T68" fmla="*/ 248977378 w 216"/>
              <a:gd name="T69" fmla="*/ 80775132 h 189"/>
              <a:gd name="T70" fmla="*/ 238325958 w 216"/>
              <a:gd name="T71" fmla="*/ 72829377 h 189"/>
              <a:gd name="T72" fmla="*/ 229006110 w 216"/>
              <a:gd name="T73" fmla="*/ 94016523 h 189"/>
              <a:gd name="T74" fmla="*/ 214361128 w 216"/>
              <a:gd name="T75" fmla="*/ 75478346 h 189"/>
              <a:gd name="T76" fmla="*/ 219686261 w 216"/>
              <a:gd name="T77" fmla="*/ 94016523 h 189"/>
              <a:gd name="T78" fmla="*/ 234332397 w 216"/>
              <a:gd name="T79" fmla="*/ 99313310 h 189"/>
              <a:gd name="T80" fmla="*/ 229006110 w 216"/>
              <a:gd name="T81" fmla="*/ 125796092 h 189"/>
              <a:gd name="T82" fmla="*/ 221017833 w 216"/>
              <a:gd name="T83" fmla="*/ 154927843 h 189"/>
              <a:gd name="T84" fmla="*/ 211697985 w 216"/>
              <a:gd name="T85" fmla="*/ 172142687 h 189"/>
              <a:gd name="T86" fmla="*/ 185068857 w 216"/>
              <a:gd name="T87" fmla="*/ 194653166 h 189"/>
              <a:gd name="T88" fmla="*/ 178412153 w 216"/>
              <a:gd name="T89" fmla="*/ 174790505 h 189"/>
              <a:gd name="T90" fmla="*/ 179743724 w 216"/>
              <a:gd name="T91" fmla="*/ 152280025 h 189"/>
              <a:gd name="T92" fmla="*/ 170423876 w 216"/>
              <a:gd name="T93" fmla="*/ 127120576 h 189"/>
              <a:gd name="T94" fmla="*/ 158440884 w 216"/>
              <a:gd name="T95" fmla="*/ 112554701 h 189"/>
              <a:gd name="T96" fmla="*/ 125155052 w 216"/>
              <a:gd name="T97" fmla="*/ 113879185 h 189"/>
              <a:gd name="T98" fmla="*/ 113172060 w 216"/>
              <a:gd name="T99" fmla="*/ 96664341 h 189"/>
              <a:gd name="T100" fmla="*/ 126486624 w 216"/>
              <a:gd name="T101" fmla="*/ 62235804 h 189"/>
              <a:gd name="T102" fmla="*/ 150451454 w 216"/>
              <a:gd name="T103" fmla="*/ 51642231 h 189"/>
              <a:gd name="T104" fmla="*/ 165097589 w 216"/>
              <a:gd name="T105" fmla="*/ 58263502 h 189"/>
              <a:gd name="T106" fmla="*/ 185068857 w 216"/>
              <a:gd name="T107" fmla="*/ 58263502 h 189"/>
              <a:gd name="T108" fmla="*/ 205040126 w 216"/>
              <a:gd name="T109" fmla="*/ 55615684 h 189"/>
              <a:gd name="T110" fmla="*/ 186400429 w 216"/>
              <a:gd name="T111" fmla="*/ 47669928 h 189"/>
              <a:gd name="T112" fmla="*/ 185068857 w 216"/>
              <a:gd name="T113" fmla="*/ 41049808 h 189"/>
              <a:gd name="T114" fmla="*/ 159772456 w 216"/>
              <a:gd name="T115" fmla="*/ 41049808 h 189"/>
              <a:gd name="T116" fmla="*/ 139800033 w 216"/>
              <a:gd name="T117" fmla="*/ 47669928 h 189"/>
              <a:gd name="T118" fmla="*/ 135806472 w 216"/>
              <a:gd name="T119" fmla="*/ 26483933 h 189"/>
              <a:gd name="T120" fmla="*/ 121160337 w 216"/>
              <a:gd name="T121" fmla="*/ 13241391 h 189"/>
              <a:gd name="T122" fmla="*/ 137138044 w 216"/>
              <a:gd name="T123" fmla="*/ 3972302 h 18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16" h="189">
                <a:moveTo>
                  <a:pt x="88" y="1"/>
                </a:moveTo>
                <a:cubicBezTo>
                  <a:pt x="88" y="1"/>
                  <a:pt x="55" y="5"/>
                  <a:pt x="33" y="30"/>
                </a:cubicBezTo>
                <a:cubicBezTo>
                  <a:pt x="33" y="30"/>
                  <a:pt x="50" y="13"/>
                  <a:pt x="60" y="13"/>
                </a:cubicBezTo>
                <a:cubicBezTo>
                  <a:pt x="63" y="14"/>
                  <a:pt x="63" y="14"/>
                  <a:pt x="63" y="14"/>
                </a:cubicBezTo>
                <a:cubicBezTo>
                  <a:pt x="62" y="15"/>
                  <a:pt x="62" y="15"/>
                  <a:pt x="62" y="15"/>
                </a:cubicBezTo>
                <a:cubicBezTo>
                  <a:pt x="62" y="15"/>
                  <a:pt x="60" y="17"/>
                  <a:pt x="60" y="17"/>
                </a:cubicBezTo>
                <a:cubicBezTo>
                  <a:pt x="60" y="18"/>
                  <a:pt x="61" y="19"/>
                  <a:pt x="61" y="19"/>
                </a:cubicBezTo>
                <a:cubicBezTo>
                  <a:pt x="60" y="20"/>
                  <a:pt x="60" y="20"/>
                  <a:pt x="60" y="20"/>
                </a:cubicBezTo>
                <a:cubicBezTo>
                  <a:pt x="59" y="21"/>
                  <a:pt x="59" y="21"/>
                  <a:pt x="59" y="21"/>
                </a:cubicBezTo>
                <a:cubicBezTo>
                  <a:pt x="59" y="21"/>
                  <a:pt x="58" y="21"/>
                  <a:pt x="58" y="22"/>
                </a:cubicBezTo>
                <a:cubicBezTo>
                  <a:pt x="58" y="23"/>
                  <a:pt x="58" y="24"/>
                  <a:pt x="58" y="24"/>
                </a:cubicBezTo>
                <a:cubicBezTo>
                  <a:pt x="58" y="26"/>
                  <a:pt x="58" y="26"/>
                  <a:pt x="58" y="26"/>
                </a:cubicBezTo>
                <a:cubicBezTo>
                  <a:pt x="58" y="27"/>
                  <a:pt x="58" y="27"/>
                  <a:pt x="58" y="27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5" y="28"/>
                  <a:pt x="54" y="28"/>
                </a:cubicBezTo>
                <a:cubicBezTo>
                  <a:pt x="53" y="27"/>
                  <a:pt x="53" y="26"/>
                  <a:pt x="53" y="26"/>
                </a:cubicBezTo>
                <a:cubicBezTo>
                  <a:pt x="55" y="25"/>
                  <a:pt x="55" y="25"/>
                  <a:pt x="55" y="25"/>
                </a:cubicBezTo>
                <a:cubicBezTo>
                  <a:pt x="55" y="25"/>
                  <a:pt x="55" y="25"/>
                  <a:pt x="55" y="24"/>
                </a:cubicBezTo>
                <a:cubicBezTo>
                  <a:pt x="54" y="24"/>
                  <a:pt x="54" y="23"/>
                  <a:pt x="53" y="23"/>
                </a:cubicBezTo>
                <a:cubicBezTo>
                  <a:pt x="52" y="23"/>
                  <a:pt x="51" y="25"/>
                  <a:pt x="51" y="25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8"/>
                  <a:pt x="49" y="28"/>
                  <a:pt x="49" y="28"/>
                </a:cubicBezTo>
                <a:cubicBezTo>
                  <a:pt x="50" y="28"/>
                  <a:pt x="50" y="28"/>
                  <a:pt x="50" y="28"/>
                </a:cubicBezTo>
                <a:cubicBezTo>
                  <a:pt x="50" y="28"/>
                  <a:pt x="50" y="29"/>
                  <a:pt x="50" y="29"/>
                </a:cubicBezTo>
                <a:cubicBezTo>
                  <a:pt x="50" y="30"/>
                  <a:pt x="50" y="31"/>
                  <a:pt x="50" y="31"/>
                </a:cubicBezTo>
                <a:cubicBezTo>
                  <a:pt x="50" y="31"/>
                  <a:pt x="49" y="32"/>
                  <a:pt x="48" y="31"/>
                </a:cubicBezTo>
                <a:cubicBezTo>
                  <a:pt x="47" y="31"/>
                  <a:pt x="46" y="31"/>
                  <a:pt x="45" y="31"/>
                </a:cubicBezTo>
                <a:cubicBezTo>
                  <a:pt x="45" y="30"/>
                  <a:pt x="44" y="30"/>
                  <a:pt x="43" y="30"/>
                </a:cubicBezTo>
                <a:cubicBezTo>
                  <a:pt x="43" y="31"/>
                  <a:pt x="43" y="31"/>
                  <a:pt x="42" y="31"/>
                </a:cubicBezTo>
                <a:cubicBezTo>
                  <a:pt x="40" y="33"/>
                  <a:pt x="40" y="33"/>
                  <a:pt x="40" y="33"/>
                </a:cubicBezTo>
                <a:cubicBezTo>
                  <a:pt x="40" y="33"/>
                  <a:pt x="39" y="33"/>
                  <a:pt x="39" y="34"/>
                </a:cubicBezTo>
                <a:cubicBezTo>
                  <a:pt x="39" y="34"/>
                  <a:pt x="39" y="36"/>
                  <a:pt x="39" y="36"/>
                </a:cubicBezTo>
                <a:cubicBezTo>
                  <a:pt x="39" y="36"/>
                  <a:pt x="38" y="36"/>
                  <a:pt x="36" y="37"/>
                </a:cubicBezTo>
                <a:cubicBezTo>
                  <a:pt x="35" y="37"/>
                  <a:pt x="35" y="38"/>
                  <a:pt x="35" y="38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39"/>
                  <a:pt x="33" y="40"/>
                  <a:pt x="32" y="41"/>
                </a:cubicBezTo>
                <a:cubicBezTo>
                  <a:pt x="31" y="42"/>
                  <a:pt x="29" y="44"/>
                  <a:pt x="29" y="44"/>
                </a:cubicBezTo>
                <a:cubicBezTo>
                  <a:pt x="28" y="44"/>
                  <a:pt x="27" y="45"/>
                  <a:pt x="27" y="46"/>
                </a:cubicBezTo>
                <a:cubicBezTo>
                  <a:pt x="27" y="47"/>
                  <a:pt x="27" y="48"/>
                  <a:pt x="26" y="48"/>
                </a:cubicBezTo>
                <a:cubicBezTo>
                  <a:pt x="26" y="49"/>
                  <a:pt x="26" y="50"/>
                  <a:pt x="26" y="51"/>
                </a:cubicBezTo>
                <a:cubicBezTo>
                  <a:pt x="25" y="52"/>
                  <a:pt x="25" y="53"/>
                  <a:pt x="24" y="53"/>
                </a:cubicBezTo>
                <a:cubicBezTo>
                  <a:pt x="24" y="54"/>
                  <a:pt x="23" y="54"/>
                  <a:pt x="23" y="54"/>
                </a:cubicBezTo>
                <a:cubicBezTo>
                  <a:pt x="23" y="54"/>
                  <a:pt x="21" y="55"/>
                  <a:pt x="20" y="55"/>
                </a:cubicBezTo>
                <a:cubicBezTo>
                  <a:pt x="19" y="56"/>
                  <a:pt x="19" y="57"/>
                  <a:pt x="19" y="57"/>
                </a:cubicBezTo>
                <a:cubicBezTo>
                  <a:pt x="20" y="58"/>
                  <a:pt x="20" y="58"/>
                  <a:pt x="20" y="58"/>
                </a:cubicBezTo>
                <a:cubicBezTo>
                  <a:pt x="22" y="59"/>
                  <a:pt x="22" y="59"/>
                  <a:pt x="22" y="59"/>
                </a:cubicBezTo>
                <a:cubicBezTo>
                  <a:pt x="22" y="61"/>
                  <a:pt x="22" y="61"/>
                  <a:pt x="22" y="61"/>
                </a:cubicBezTo>
                <a:cubicBezTo>
                  <a:pt x="22" y="61"/>
                  <a:pt x="21" y="63"/>
                  <a:pt x="22" y="63"/>
                </a:cubicBezTo>
                <a:cubicBezTo>
                  <a:pt x="22" y="63"/>
                  <a:pt x="23" y="63"/>
                  <a:pt x="23" y="63"/>
                </a:cubicBezTo>
                <a:cubicBezTo>
                  <a:pt x="25" y="64"/>
                  <a:pt x="25" y="64"/>
                  <a:pt x="25" y="64"/>
                </a:cubicBezTo>
                <a:cubicBezTo>
                  <a:pt x="27" y="65"/>
                  <a:pt x="27" y="65"/>
                  <a:pt x="27" y="65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7"/>
                  <a:pt x="27" y="67"/>
                  <a:pt x="27" y="67"/>
                </a:cubicBezTo>
                <a:cubicBezTo>
                  <a:pt x="26" y="68"/>
                  <a:pt x="26" y="68"/>
                  <a:pt x="26" y="68"/>
                </a:cubicBezTo>
                <a:cubicBezTo>
                  <a:pt x="26" y="67"/>
                  <a:pt x="26" y="67"/>
                  <a:pt x="26" y="67"/>
                </a:cubicBezTo>
                <a:cubicBezTo>
                  <a:pt x="25" y="66"/>
                  <a:pt x="25" y="66"/>
                  <a:pt x="25" y="65"/>
                </a:cubicBezTo>
                <a:cubicBezTo>
                  <a:pt x="24" y="65"/>
                  <a:pt x="23" y="66"/>
                  <a:pt x="23" y="66"/>
                </a:cubicBezTo>
                <a:cubicBezTo>
                  <a:pt x="22" y="65"/>
                  <a:pt x="22" y="65"/>
                  <a:pt x="21" y="65"/>
                </a:cubicBezTo>
                <a:cubicBezTo>
                  <a:pt x="21" y="64"/>
                  <a:pt x="21" y="65"/>
                  <a:pt x="21" y="64"/>
                </a:cubicBezTo>
                <a:cubicBezTo>
                  <a:pt x="21" y="63"/>
                  <a:pt x="21" y="63"/>
                  <a:pt x="21" y="62"/>
                </a:cubicBezTo>
                <a:cubicBezTo>
                  <a:pt x="21" y="62"/>
                  <a:pt x="20" y="61"/>
                  <a:pt x="20" y="61"/>
                </a:cubicBezTo>
                <a:cubicBezTo>
                  <a:pt x="19" y="61"/>
                  <a:pt x="20" y="62"/>
                  <a:pt x="19" y="61"/>
                </a:cubicBezTo>
                <a:cubicBezTo>
                  <a:pt x="19" y="60"/>
                  <a:pt x="18" y="60"/>
                  <a:pt x="18" y="60"/>
                </a:cubicBezTo>
                <a:cubicBezTo>
                  <a:pt x="18" y="60"/>
                  <a:pt x="17" y="60"/>
                  <a:pt x="17" y="60"/>
                </a:cubicBezTo>
                <a:cubicBezTo>
                  <a:pt x="17" y="59"/>
                  <a:pt x="17" y="58"/>
                  <a:pt x="17" y="57"/>
                </a:cubicBezTo>
                <a:cubicBezTo>
                  <a:pt x="17" y="57"/>
                  <a:pt x="18" y="56"/>
                  <a:pt x="18" y="55"/>
                </a:cubicBezTo>
                <a:cubicBezTo>
                  <a:pt x="18" y="55"/>
                  <a:pt x="18" y="52"/>
                  <a:pt x="18" y="52"/>
                </a:cubicBezTo>
                <a:cubicBezTo>
                  <a:pt x="18" y="52"/>
                  <a:pt x="15" y="58"/>
                  <a:pt x="14" y="63"/>
                </a:cubicBezTo>
                <a:cubicBezTo>
                  <a:pt x="14" y="63"/>
                  <a:pt x="15" y="62"/>
                  <a:pt x="15" y="63"/>
                </a:cubicBezTo>
                <a:cubicBezTo>
                  <a:pt x="15" y="64"/>
                  <a:pt x="16" y="65"/>
                  <a:pt x="16" y="65"/>
                </a:cubicBezTo>
                <a:cubicBezTo>
                  <a:pt x="15" y="66"/>
                  <a:pt x="15" y="66"/>
                  <a:pt x="15" y="68"/>
                </a:cubicBezTo>
                <a:cubicBezTo>
                  <a:pt x="15" y="71"/>
                  <a:pt x="16" y="71"/>
                  <a:pt x="16" y="72"/>
                </a:cubicBezTo>
                <a:cubicBezTo>
                  <a:pt x="15" y="73"/>
                  <a:pt x="15" y="74"/>
                  <a:pt x="15" y="75"/>
                </a:cubicBezTo>
                <a:cubicBezTo>
                  <a:pt x="15" y="76"/>
                  <a:pt x="15" y="78"/>
                  <a:pt x="16" y="78"/>
                </a:cubicBezTo>
                <a:cubicBezTo>
                  <a:pt x="16" y="79"/>
                  <a:pt x="16" y="79"/>
                  <a:pt x="16" y="79"/>
                </a:cubicBezTo>
                <a:cubicBezTo>
                  <a:pt x="17" y="80"/>
                  <a:pt x="16" y="81"/>
                  <a:pt x="17" y="80"/>
                </a:cubicBezTo>
                <a:cubicBezTo>
                  <a:pt x="18" y="78"/>
                  <a:pt x="19" y="77"/>
                  <a:pt x="19" y="77"/>
                </a:cubicBezTo>
                <a:cubicBezTo>
                  <a:pt x="19" y="76"/>
                  <a:pt x="19" y="76"/>
                  <a:pt x="19" y="76"/>
                </a:cubicBezTo>
                <a:cubicBezTo>
                  <a:pt x="19" y="76"/>
                  <a:pt x="19" y="75"/>
                  <a:pt x="21" y="75"/>
                </a:cubicBezTo>
                <a:cubicBezTo>
                  <a:pt x="22" y="76"/>
                  <a:pt x="22" y="75"/>
                  <a:pt x="23" y="76"/>
                </a:cubicBezTo>
                <a:cubicBezTo>
                  <a:pt x="23" y="77"/>
                  <a:pt x="22" y="78"/>
                  <a:pt x="23" y="78"/>
                </a:cubicBezTo>
                <a:cubicBezTo>
                  <a:pt x="24" y="78"/>
                  <a:pt x="26" y="77"/>
                  <a:pt x="26" y="77"/>
                </a:cubicBezTo>
                <a:cubicBezTo>
                  <a:pt x="27" y="78"/>
                  <a:pt x="28" y="78"/>
                  <a:pt x="28" y="79"/>
                </a:cubicBezTo>
                <a:cubicBezTo>
                  <a:pt x="28" y="80"/>
                  <a:pt x="29" y="81"/>
                  <a:pt x="29" y="82"/>
                </a:cubicBezTo>
                <a:cubicBezTo>
                  <a:pt x="30" y="82"/>
                  <a:pt x="30" y="83"/>
                  <a:pt x="30" y="84"/>
                </a:cubicBezTo>
                <a:cubicBezTo>
                  <a:pt x="30" y="85"/>
                  <a:pt x="33" y="86"/>
                  <a:pt x="33" y="86"/>
                </a:cubicBezTo>
                <a:cubicBezTo>
                  <a:pt x="33" y="86"/>
                  <a:pt x="35" y="86"/>
                  <a:pt x="36" y="86"/>
                </a:cubicBezTo>
                <a:cubicBezTo>
                  <a:pt x="37" y="86"/>
                  <a:pt x="36" y="87"/>
                  <a:pt x="37" y="88"/>
                </a:cubicBezTo>
                <a:cubicBezTo>
                  <a:pt x="38" y="88"/>
                  <a:pt x="39" y="90"/>
                  <a:pt x="39" y="90"/>
                </a:cubicBezTo>
                <a:cubicBezTo>
                  <a:pt x="39" y="90"/>
                  <a:pt x="39" y="92"/>
                  <a:pt x="39" y="93"/>
                </a:cubicBezTo>
                <a:cubicBezTo>
                  <a:pt x="39" y="94"/>
                  <a:pt x="39" y="95"/>
                  <a:pt x="39" y="95"/>
                </a:cubicBezTo>
                <a:cubicBezTo>
                  <a:pt x="40" y="95"/>
                  <a:pt x="42" y="95"/>
                  <a:pt x="42" y="95"/>
                </a:cubicBezTo>
                <a:cubicBezTo>
                  <a:pt x="42" y="95"/>
                  <a:pt x="41" y="97"/>
                  <a:pt x="43" y="97"/>
                </a:cubicBezTo>
                <a:cubicBezTo>
                  <a:pt x="44" y="98"/>
                  <a:pt x="46" y="98"/>
                  <a:pt x="46" y="99"/>
                </a:cubicBezTo>
                <a:cubicBezTo>
                  <a:pt x="47" y="99"/>
                  <a:pt x="45" y="100"/>
                  <a:pt x="47" y="100"/>
                </a:cubicBezTo>
                <a:cubicBezTo>
                  <a:pt x="49" y="100"/>
                  <a:pt x="51" y="100"/>
                  <a:pt x="52" y="101"/>
                </a:cubicBezTo>
                <a:cubicBezTo>
                  <a:pt x="53" y="101"/>
                  <a:pt x="52" y="102"/>
                  <a:pt x="54" y="104"/>
                </a:cubicBezTo>
                <a:cubicBezTo>
                  <a:pt x="57" y="105"/>
                  <a:pt x="57" y="105"/>
                  <a:pt x="58" y="106"/>
                </a:cubicBezTo>
                <a:cubicBezTo>
                  <a:pt x="59" y="106"/>
                  <a:pt x="60" y="106"/>
                  <a:pt x="59" y="108"/>
                </a:cubicBezTo>
                <a:cubicBezTo>
                  <a:pt x="59" y="109"/>
                  <a:pt x="59" y="111"/>
                  <a:pt x="58" y="111"/>
                </a:cubicBezTo>
                <a:cubicBezTo>
                  <a:pt x="57" y="112"/>
                  <a:pt x="56" y="114"/>
                  <a:pt x="55" y="115"/>
                </a:cubicBezTo>
                <a:cubicBezTo>
                  <a:pt x="55" y="116"/>
                  <a:pt x="54" y="117"/>
                  <a:pt x="55" y="118"/>
                </a:cubicBezTo>
                <a:cubicBezTo>
                  <a:pt x="55" y="120"/>
                  <a:pt x="56" y="121"/>
                  <a:pt x="56" y="122"/>
                </a:cubicBezTo>
                <a:cubicBezTo>
                  <a:pt x="56" y="122"/>
                  <a:pt x="56" y="125"/>
                  <a:pt x="56" y="125"/>
                </a:cubicBezTo>
                <a:cubicBezTo>
                  <a:pt x="55" y="126"/>
                  <a:pt x="55" y="128"/>
                  <a:pt x="55" y="128"/>
                </a:cubicBezTo>
                <a:cubicBezTo>
                  <a:pt x="55" y="128"/>
                  <a:pt x="56" y="129"/>
                  <a:pt x="55" y="130"/>
                </a:cubicBezTo>
                <a:cubicBezTo>
                  <a:pt x="54" y="132"/>
                  <a:pt x="52" y="133"/>
                  <a:pt x="51" y="133"/>
                </a:cubicBezTo>
                <a:cubicBezTo>
                  <a:pt x="50" y="134"/>
                  <a:pt x="49" y="135"/>
                  <a:pt x="49" y="135"/>
                </a:cubicBezTo>
                <a:cubicBezTo>
                  <a:pt x="49" y="135"/>
                  <a:pt x="49" y="139"/>
                  <a:pt x="49" y="140"/>
                </a:cubicBezTo>
                <a:cubicBezTo>
                  <a:pt x="48" y="140"/>
                  <a:pt x="45" y="146"/>
                  <a:pt x="46" y="147"/>
                </a:cubicBezTo>
                <a:cubicBezTo>
                  <a:pt x="47" y="149"/>
                  <a:pt x="48" y="150"/>
                  <a:pt x="47" y="151"/>
                </a:cubicBezTo>
                <a:cubicBezTo>
                  <a:pt x="47" y="152"/>
                  <a:pt x="47" y="152"/>
                  <a:pt x="46" y="153"/>
                </a:cubicBezTo>
                <a:cubicBezTo>
                  <a:pt x="46" y="153"/>
                  <a:pt x="44" y="153"/>
                  <a:pt x="45" y="155"/>
                </a:cubicBezTo>
                <a:cubicBezTo>
                  <a:pt x="46" y="157"/>
                  <a:pt x="47" y="157"/>
                  <a:pt x="48" y="159"/>
                </a:cubicBezTo>
                <a:cubicBezTo>
                  <a:pt x="48" y="160"/>
                  <a:pt x="48" y="160"/>
                  <a:pt x="49" y="161"/>
                </a:cubicBezTo>
                <a:cubicBezTo>
                  <a:pt x="50" y="162"/>
                  <a:pt x="50" y="164"/>
                  <a:pt x="51" y="165"/>
                </a:cubicBezTo>
                <a:cubicBezTo>
                  <a:pt x="52" y="165"/>
                  <a:pt x="54" y="166"/>
                  <a:pt x="54" y="167"/>
                </a:cubicBezTo>
                <a:cubicBezTo>
                  <a:pt x="54" y="168"/>
                  <a:pt x="56" y="170"/>
                  <a:pt x="53" y="169"/>
                </a:cubicBezTo>
                <a:cubicBezTo>
                  <a:pt x="50" y="167"/>
                  <a:pt x="53" y="169"/>
                  <a:pt x="49" y="166"/>
                </a:cubicBezTo>
                <a:cubicBezTo>
                  <a:pt x="46" y="163"/>
                  <a:pt x="45" y="164"/>
                  <a:pt x="44" y="162"/>
                </a:cubicBezTo>
                <a:cubicBezTo>
                  <a:pt x="42" y="161"/>
                  <a:pt x="44" y="167"/>
                  <a:pt x="42" y="159"/>
                </a:cubicBezTo>
                <a:cubicBezTo>
                  <a:pt x="39" y="152"/>
                  <a:pt x="38" y="153"/>
                  <a:pt x="37" y="151"/>
                </a:cubicBezTo>
                <a:cubicBezTo>
                  <a:pt x="37" y="150"/>
                  <a:pt x="37" y="151"/>
                  <a:pt x="35" y="148"/>
                </a:cubicBezTo>
                <a:cubicBezTo>
                  <a:pt x="33" y="144"/>
                  <a:pt x="35" y="146"/>
                  <a:pt x="33" y="144"/>
                </a:cubicBezTo>
                <a:cubicBezTo>
                  <a:pt x="31" y="142"/>
                  <a:pt x="31" y="145"/>
                  <a:pt x="30" y="141"/>
                </a:cubicBezTo>
                <a:cubicBezTo>
                  <a:pt x="29" y="136"/>
                  <a:pt x="29" y="139"/>
                  <a:pt x="28" y="134"/>
                </a:cubicBezTo>
                <a:cubicBezTo>
                  <a:pt x="27" y="130"/>
                  <a:pt x="29" y="129"/>
                  <a:pt x="26" y="127"/>
                </a:cubicBezTo>
                <a:cubicBezTo>
                  <a:pt x="24" y="125"/>
                  <a:pt x="24" y="126"/>
                  <a:pt x="23" y="124"/>
                </a:cubicBezTo>
                <a:cubicBezTo>
                  <a:pt x="22" y="123"/>
                  <a:pt x="23" y="124"/>
                  <a:pt x="21" y="120"/>
                </a:cubicBezTo>
                <a:cubicBezTo>
                  <a:pt x="19" y="116"/>
                  <a:pt x="15" y="114"/>
                  <a:pt x="15" y="107"/>
                </a:cubicBezTo>
                <a:cubicBezTo>
                  <a:pt x="16" y="100"/>
                  <a:pt x="16" y="99"/>
                  <a:pt x="16" y="99"/>
                </a:cubicBezTo>
                <a:cubicBezTo>
                  <a:pt x="16" y="99"/>
                  <a:pt x="12" y="96"/>
                  <a:pt x="13" y="92"/>
                </a:cubicBezTo>
                <a:cubicBezTo>
                  <a:pt x="14" y="88"/>
                  <a:pt x="15" y="89"/>
                  <a:pt x="14" y="88"/>
                </a:cubicBezTo>
                <a:cubicBezTo>
                  <a:pt x="14" y="87"/>
                  <a:pt x="14" y="87"/>
                  <a:pt x="12" y="85"/>
                </a:cubicBezTo>
                <a:cubicBezTo>
                  <a:pt x="11" y="84"/>
                  <a:pt x="11" y="84"/>
                  <a:pt x="11" y="83"/>
                </a:cubicBezTo>
                <a:cubicBezTo>
                  <a:pt x="10" y="82"/>
                  <a:pt x="10" y="80"/>
                  <a:pt x="10" y="80"/>
                </a:cubicBezTo>
                <a:cubicBezTo>
                  <a:pt x="9" y="80"/>
                  <a:pt x="9" y="80"/>
                  <a:pt x="9" y="80"/>
                </a:cubicBezTo>
                <a:cubicBezTo>
                  <a:pt x="9" y="80"/>
                  <a:pt x="0" y="173"/>
                  <a:pt x="92" y="187"/>
                </a:cubicBezTo>
                <a:cubicBezTo>
                  <a:pt x="92" y="187"/>
                  <a:pt x="71" y="182"/>
                  <a:pt x="69" y="178"/>
                </a:cubicBezTo>
                <a:cubicBezTo>
                  <a:pt x="69" y="178"/>
                  <a:pt x="69" y="174"/>
                  <a:pt x="70" y="174"/>
                </a:cubicBezTo>
                <a:cubicBezTo>
                  <a:pt x="71" y="174"/>
                  <a:pt x="72" y="175"/>
                  <a:pt x="73" y="174"/>
                </a:cubicBezTo>
                <a:cubicBezTo>
                  <a:pt x="75" y="173"/>
                  <a:pt x="76" y="171"/>
                  <a:pt x="76" y="171"/>
                </a:cubicBezTo>
                <a:cubicBezTo>
                  <a:pt x="76" y="173"/>
                  <a:pt x="76" y="173"/>
                  <a:pt x="76" y="173"/>
                </a:cubicBezTo>
                <a:cubicBezTo>
                  <a:pt x="76" y="173"/>
                  <a:pt x="75" y="173"/>
                  <a:pt x="79" y="173"/>
                </a:cubicBezTo>
                <a:cubicBezTo>
                  <a:pt x="83" y="172"/>
                  <a:pt x="83" y="172"/>
                  <a:pt x="85" y="172"/>
                </a:cubicBezTo>
                <a:cubicBezTo>
                  <a:pt x="86" y="171"/>
                  <a:pt x="88" y="168"/>
                  <a:pt x="89" y="170"/>
                </a:cubicBezTo>
                <a:cubicBezTo>
                  <a:pt x="90" y="172"/>
                  <a:pt x="88" y="171"/>
                  <a:pt x="90" y="172"/>
                </a:cubicBezTo>
                <a:cubicBezTo>
                  <a:pt x="92" y="173"/>
                  <a:pt x="96" y="171"/>
                  <a:pt x="96" y="171"/>
                </a:cubicBezTo>
                <a:cubicBezTo>
                  <a:pt x="96" y="171"/>
                  <a:pt x="102" y="172"/>
                  <a:pt x="103" y="171"/>
                </a:cubicBezTo>
                <a:cubicBezTo>
                  <a:pt x="103" y="170"/>
                  <a:pt x="103" y="169"/>
                  <a:pt x="105" y="169"/>
                </a:cubicBezTo>
                <a:cubicBezTo>
                  <a:pt x="106" y="170"/>
                  <a:pt x="106" y="171"/>
                  <a:pt x="106" y="171"/>
                </a:cubicBezTo>
                <a:cubicBezTo>
                  <a:pt x="103" y="173"/>
                  <a:pt x="103" y="173"/>
                  <a:pt x="103" y="173"/>
                </a:cubicBezTo>
                <a:cubicBezTo>
                  <a:pt x="99" y="176"/>
                  <a:pt x="99" y="176"/>
                  <a:pt x="99" y="176"/>
                </a:cubicBezTo>
                <a:cubicBezTo>
                  <a:pt x="99" y="176"/>
                  <a:pt x="98" y="176"/>
                  <a:pt x="99" y="177"/>
                </a:cubicBezTo>
                <a:cubicBezTo>
                  <a:pt x="101" y="178"/>
                  <a:pt x="101" y="177"/>
                  <a:pt x="103" y="178"/>
                </a:cubicBezTo>
                <a:cubicBezTo>
                  <a:pt x="104" y="178"/>
                  <a:pt x="108" y="181"/>
                  <a:pt x="109" y="179"/>
                </a:cubicBezTo>
                <a:cubicBezTo>
                  <a:pt x="110" y="177"/>
                  <a:pt x="110" y="177"/>
                  <a:pt x="111" y="176"/>
                </a:cubicBezTo>
                <a:cubicBezTo>
                  <a:pt x="111" y="175"/>
                  <a:pt x="111" y="173"/>
                  <a:pt x="113" y="173"/>
                </a:cubicBezTo>
                <a:cubicBezTo>
                  <a:pt x="114" y="173"/>
                  <a:pt x="116" y="174"/>
                  <a:pt x="116" y="174"/>
                </a:cubicBezTo>
                <a:cubicBezTo>
                  <a:pt x="114" y="177"/>
                  <a:pt x="114" y="177"/>
                  <a:pt x="114" y="177"/>
                </a:cubicBezTo>
                <a:cubicBezTo>
                  <a:pt x="114" y="177"/>
                  <a:pt x="117" y="177"/>
                  <a:pt x="118" y="177"/>
                </a:cubicBezTo>
                <a:cubicBezTo>
                  <a:pt x="119" y="177"/>
                  <a:pt x="120" y="178"/>
                  <a:pt x="121" y="177"/>
                </a:cubicBezTo>
                <a:cubicBezTo>
                  <a:pt x="123" y="175"/>
                  <a:pt x="123" y="175"/>
                  <a:pt x="124" y="175"/>
                </a:cubicBezTo>
                <a:cubicBezTo>
                  <a:pt x="126" y="175"/>
                  <a:pt x="128" y="174"/>
                  <a:pt x="129" y="174"/>
                </a:cubicBezTo>
                <a:cubicBezTo>
                  <a:pt x="129" y="175"/>
                  <a:pt x="131" y="175"/>
                  <a:pt x="131" y="175"/>
                </a:cubicBezTo>
                <a:cubicBezTo>
                  <a:pt x="132" y="175"/>
                  <a:pt x="135" y="177"/>
                  <a:pt x="136" y="177"/>
                </a:cubicBezTo>
                <a:cubicBezTo>
                  <a:pt x="137" y="176"/>
                  <a:pt x="141" y="177"/>
                  <a:pt x="141" y="177"/>
                </a:cubicBezTo>
                <a:cubicBezTo>
                  <a:pt x="141" y="177"/>
                  <a:pt x="130" y="186"/>
                  <a:pt x="107" y="187"/>
                </a:cubicBezTo>
                <a:cubicBezTo>
                  <a:pt x="107" y="187"/>
                  <a:pt x="158" y="189"/>
                  <a:pt x="187" y="139"/>
                </a:cubicBezTo>
                <a:cubicBezTo>
                  <a:pt x="216" y="89"/>
                  <a:pt x="196" y="25"/>
                  <a:pt x="130" y="3"/>
                </a:cubicBezTo>
                <a:cubicBezTo>
                  <a:pt x="130" y="3"/>
                  <a:pt x="179" y="21"/>
                  <a:pt x="192" y="68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1" y="68"/>
                  <a:pt x="191" y="68"/>
                  <a:pt x="190" y="66"/>
                </a:cubicBezTo>
                <a:cubicBezTo>
                  <a:pt x="188" y="64"/>
                  <a:pt x="189" y="64"/>
                  <a:pt x="188" y="63"/>
                </a:cubicBezTo>
                <a:cubicBezTo>
                  <a:pt x="188" y="61"/>
                  <a:pt x="188" y="62"/>
                  <a:pt x="187" y="61"/>
                </a:cubicBezTo>
                <a:cubicBezTo>
                  <a:pt x="186" y="59"/>
                  <a:pt x="185" y="60"/>
                  <a:pt x="184" y="59"/>
                </a:cubicBezTo>
                <a:cubicBezTo>
                  <a:pt x="184" y="58"/>
                  <a:pt x="183" y="55"/>
                  <a:pt x="182" y="54"/>
                </a:cubicBezTo>
                <a:cubicBezTo>
                  <a:pt x="181" y="53"/>
                  <a:pt x="179" y="53"/>
                  <a:pt x="178" y="53"/>
                </a:cubicBezTo>
                <a:cubicBezTo>
                  <a:pt x="178" y="53"/>
                  <a:pt x="178" y="51"/>
                  <a:pt x="178" y="53"/>
                </a:cubicBezTo>
                <a:cubicBezTo>
                  <a:pt x="177" y="54"/>
                  <a:pt x="179" y="55"/>
                  <a:pt x="179" y="55"/>
                </a:cubicBezTo>
                <a:cubicBezTo>
                  <a:pt x="179" y="59"/>
                  <a:pt x="179" y="59"/>
                  <a:pt x="179" y="59"/>
                </a:cubicBezTo>
                <a:cubicBezTo>
                  <a:pt x="179" y="59"/>
                  <a:pt x="180" y="62"/>
                  <a:pt x="180" y="63"/>
                </a:cubicBezTo>
                <a:cubicBezTo>
                  <a:pt x="180" y="64"/>
                  <a:pt x="179" y="66"/>
                  <a:pt x="179" y="66"/>
                </a:cubicBezTo>
                <a:cubicBezTo>
                  <a:pt x="179" y="66"/>
                  <a:pt x="179" y="69"/>
                  <a:pt x="178" y="70"/>
                </a:cubicBezTo>
                <a:cubicBezTo>
                  <a:pt x="177" y="70"/>
                  <a:pt x="172" y="71"/>
                  <a:pt x="172" y="71"/>
                </a:cubicBezTo>
                <a:cubicBezTo>
                  <a:pt x="172" y="71"/>
                  <a:pt x="170" y="69"/>
                  <a:pt x="169" y="68"/>
                </a:cubicBezTo>
                <a:cubicBezTo>
                  <a:pt x="169" y="66"/>
                  <a:pt x="166" y="66"/>
                  <a:pt x="165" y="65"/>
                </a:cubicBezTo>
                <a:cubicBezTo>
                  <a:pt x="165" y="64"/>
                  <a:pt x="166" y="63"/>
                  <a:pt x="165" y="61"/>
                </a:cubicBezTo>
                <a:cubicBezTo>
                  <a:pt x="163" y="59"/>
                  <a:pt x="165" y="60"/>
                  <a:pt x="163" y="58"/>
                </a:cubicBezTo>
                <a:cubicBezTo>
                  <a:pt x="161" y="57"/>
                  <a:pt x="161" y="57"/>
                  <a:pt x="161" y="57"/>
                </a:cubicBezTo>
                <a:cubicBezTo>
                  <a:pt x="161" y="57"/>
                  <a:pt x="157" y="55"/>
                  <a:pt x="158" y="58"/>
                </a:cubicBezTo>
                <a:cubicBezTo>
                  <a:pt x="160" y="60"/>
                  <a:pt x="158" y="62"/>
                  <a:pt x="159" y="62"/>
                </a:cubicBezTo>
                <a:cubicBezTo>
                  <a:pt x="160" y="63"/>
                  <a:pt x="161" y="62"/>
                  <a:pt x="162" y="64"/>
                </a:cubicBezTo>
                <a:cubicBezTo>
                  <a:pt x="163" y="66"/>
                  <a:pt x="163" y="67"/>
                  <a:pt x="164" y="67"/>
                </a:cubicBezTo>
                <a:cubicBezTo>
                  <a:pt x="164" y="68"/>
                  <a:pt x="165" y="71"/>
                  <a:pt x="165" y="71"/>
                </a:cubicBezTo>
                <a:cubicBezTo>
                  <a:pt x="166" y="71"/>
                  <a:pt x="169" y="71"/>
                  <a:pt x="169" y="72"/>
                </a:cubicBezTo>
                <a:cubicBezTo>
                  <a:pt x="168" y="73"/>
                  <a:pt x="167" y="75"/>
                  <a:pt x="169" y="75"/>
                </a:cubicBezTo>
                <a:cubicBezTo>
                  <a:pt x="170" y="76"/>
                  <a:pt x="170" y="76"/>
                  <a:pt x="171" y="76"/>
                </a:cubicBezTo>
                <a:cubicBezTo>
                  <a:pt x="172" y="76"/>
                  <a:pt x="172" y="76"/>
                  <a:pt x="173" y="76"/>
                </a:cubicBezTo>
                <a:cubicBezTo>
                  <a:pt x="175" y="75"/>
                  <a:pt x="176" y="75"/>
                  <a:pt x="176" y="75"/>
                </a:cubicBezTo>
                <a:cubicBezTo>
                  <a:pt x="176" y="75"/>
                  <a:pt x="178" y="77"/>
                  <a:pt x="178" y="77"/>
                </a:cubicBezTo>
                <a:cubicBezTo>
                  <a:pt x="178" y="78"/>
                  <a:pt x="178" y="82"/>
                  <a:pt x="178" y="8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76" y="85"/>
                  <a:pt x="176" y="92"/>
                  <a:pt x="175" y="92"/>
                </a:cubicBezTo>
                <a:cubicBezTo>
                  <a:pt x="174" y="92"/>
                  <a:pt x="173" y="95"/>
                  <a:pt x="172" y="95"/>
                </a:cubicBezTo>
                <a:cubicBezTo>
                  <a:pt x="171" y="96"/>
                  <a:pt x="171" y="100"/>
                  <a:pt x="171" y="100"/>
                </a:cubicBezTo>
                <a:cubicBezTo>
                  <a:pt x="169" y="103"/>
                  <a:pt x="169" y="103"/>
                  <a:pt x="169" y="103"/>
                </a:cubicBezTo>
                <a:cubicBezTo>
                  <a:pt x="169" y="103"/>
                  <a:pt x="169" y="106"/>
                  <a:pt x="169" y="107"/>
                </a:cubicBezTo>
                <a:cubicBezTo>
                  <a:pt x="169" y="108"/>
                  <a:pt x="170" y="111"/>
                  <a:pt x="169" y="113"/>
                </a:cubicBezTo>
                <a:cubicBezTo>
                  <a:pt x="169" y="115"/>
                  <a:pt x="166" y="117"/>
                  <a:pt x="166" y="117"/>
                </a:cubicBezTo>
                <a:cubicBezTo>
                  <a:pt x="166" y="117"/>
                  <a:pt x="170" y="120"/>
                  <a:pt x="168" y="120"/>
                </a:cubicBezTo>
                <a:cubicBezTo>
                  <a:pt x="166" y="120"/>
                  <a:pt x="164" y="123"/>
                  <a:pt x="164" y="124"/>
                </a:cubicBezTo>
                <a:cubicBezTo>
                  <a:pt x="163" y="124"/>
                  <a:pt x="164" y="126"/>
                  <a:pt x="163" y="126"/>
                </a:cubicBezTo>
                <a:cubicBezTo>
                  <a:pt x="161" y="126"/>
                  <a:pt x="159" y="126"/>
                  <a:pt x="159" y="127"/>
                </a:cubicBezTo>
                <a:cubicBezTo>
                  <a:pt x="159" y="128"/>
                  <a:pt x="159" y="130"/>
                  <a:pt x="159" y="130"/>
                </a:cubicBezTo>
                <a:cubicBezTo>
                  <a:pt x="156" y="135"/>
                  <a:pt x="156" y="135"/>
                  <a:pt x="156" y="135"/>
                </a:cubicBezTo>
                <a:cubicBezTo>
                  <a:pt x="152" y="139"/>
                  <a:pt x="152" y="139"/>
                  <a:pt x="152" y="139"/>
                </a:cubicBezTo>
                <a:cubicBezTo>
                  <a:pt x="152" y="139"/>
                  <a:pt x="152" y="141"/>
                  <a:pt x="151" y="142"/>
                </a:cubicBezTo>
                <a:cubicBezTo>
                  <a:pt x="150" y="142"/>
                  <a:pt x="145" y="144"/>
                  <a:pt x="144" y="144"/>
                </a:cubicBezTo>
                <a:cubicBezTo>
                  <a:pt x="144" y="145"/>
                  <a:pt x="141" y="147"/>
                  <a:pt x="139" y="147"/>
                </a:cubicBezTo>
                <a:cubicBezTo>
                  <a:pt x="138" y="147"/>
                  <a:pt x="140" y="150"/>
                  <a:pt x="138" y="147"/>
                </a:cubicBezTo>
                <a:cubicBezTo>
                  <a:pt x="137" y="143"/>
                  <a:pt x="138" y="145"/>
                  <a:pt x="136" y="142"/>
                </a:cubicBezTo>
                <a:cubicBezTo>
                  <a:pt x="135" y="138"/>
                  <a:pt x="135" y="141"/>
                  <a:pt x="135" y="138"/>
                </a:cubicBezTo>
                <a:cubicBezTo>
                  <a:pt x="135" y="136"/>
                  <a:pt x="135" y="138"/>
                  <a:pt x="135" y="136"/>
                </a:cubicBezTo>
                <a:cubicBezTo>
                  <a:pt x="135" y="133"/>
                  <a:pt x="135" y="135"/>
                  <a:pt x="134" y="132"/>
                </a:cubicBezTo>
                <a:cubicBezTo>
                  <a:pt x="133" y="129"/>
                  <a:pt x="133" y="130"/>
                  <a:pt x="131" y="128"/>
                </a:cubicBezTo>
                <a:cubicBezTo>
                  <a:pt x="129" y="127"/>
                  <a:pt x="128" y="128"/>
                  <a:pt x="129" y="126"/>
                </a:cubicBezTo>
                <a:cubicBezTo>
                  <a:pt x="130" y="123"/>
                  <a:pt x="130" y="126"/>
                  <a:pt x="130" y="123"/>
                </a:cubicBezTo>
                <a:cubicBezTo>
                  <a:pt x="131" y="120"/>
                  <a:pt x="130" y="119"/>
                  <a:pt x="132" y="118"/>
                </a:cubicBezTo>
                <a:cubicBezTo>
                  <a:pt x="134" y="117"/>
                  <a:pt x="135" y="117"/>
                  <a:pt x="135" y="115"/>
                </a:cubicBezTo>
                <a:cubicBezTo>
                  <a:pt x="135" y="113"/>
                  <a:pt x="135" y="112"/>
                  <a:pt x="134" y="111"/>
                </a:cubicBezTo>
                <a:cubicBezTo>
                  <a:pt x="134" y="110"/>
                  <a:pt x="132" y="108"/>
                  <a:pt x="132" y="108"/>
                </a:cubicBezTo>
                <a:cubicBezTo>
                  <a:pt x="132" y="107"/>
                  <a:pt x="132" y="107"/>
                  <a:pt x="130" y="105"/>
                </a:cubicBezTo>
                <a:cubicBezTo>
                  <a:pt x="129" y="103"/>
                  <a:pt x="128" y="102"/>
                  <a:pt x="128" y="102"/>
                </a:cubicBezTo>
                <a:cubicBezTo>
                  <a:pt x="128" y="102"/>
                  <a:pt x="128" y="98"/>
                  <a:pt x="128" y="96"/>
                </a:cubicBezTo>
                <a:cubicBezTo>
                  <a:pt x="128" y="94"/>
                  <a:pt x="127" y="97"/>
                  <a:pt x="128" y="94"/>
                </a:cubicBezTo>
                <a:cubicBezTo>
                  <a:pt x="128" y="91"/>
                  <a:pt x="129" y="90"/>
                  <a:pt x="129" y="90"/>
                </a:cubicBezTo>
                <a:cubicBezTo>
                  <a:pt x="129" y="90"/>
                  <a:pt x="125" y="87"/>
                  <a:pt x="124" y="88"/>
                </a:cubicBezTo>
                <a:cubicBezTo>
                  <a:pt x="123" y="88"/>
                  <a:pt x="123" y="90"/>
                  <a:pt x="121" y="88"/>
                </a:cubicBezTo>
                <a:cubicBezTo>
                  <a:pt x="119" y="87"/>
                  <a:pt x="119" y="86"/>
                  <a:pt x="119" y="85"/>
                </a:cubicBezTo>
                <a:cubicBezTo>
                  <a:pt x="118" y="85"/>
                  <a:pt x="117" y="85"/>
                  <a:pt x="116" y="85"/>
                </a:cubicBezTo>
                <a:cubicBezTo>
                  <a:pt x="114" y="86"/>
                  <a:pt x="112" y="86"/>
                  <a:pt x="110" y="87"/>
                </a:cubicBezTo>
                <a:cubicBezTo>
                  <a:pt x="108" y="88"/>
                  <a:pt x="107" y="88"/>
                  <a:pt x="105" y="88"/>
                </a:cubicBezTo>
                <a:cubicBezTo>
                  <a:pt x="102" y="88"/>
                  <a:pt x="99" y="89"/>
                  <a:pt x="97" y="88"/>
                </a:cubicBezTo>
                <a:cubicBezTo>
                  <a:pt x="95" y="86"/>
                  <a:pt x="95" y="88"/>
                  <a:pt x="94" y="86"/>
                </a:cubicBezTo>
                <a:cubicBezTo>
                  <a:pt x="93" y="84"/>
                  <a:pt x="94" y="84"/>
                  <a:pt x="92" y="83"/>
                </a:cubicBezTo>
                <a:cubicBezTo>
                  <a:pt x="90" y="82"/>
                  <a:pt x="90" y="83"/>
                  <a:pt x="89" y="81"/>
                </a:cubicBezTo>
                <a:cubicBezTo>
                  <a:pt x="89" y="79"/>
                  <a:pt x="90" y="79"/>
                  <a:pt x="89" y="77"/>
                </a:cubicBezTo>
                <a:cubicBezTo>
                  <a:pt x="87" y="75"/>
                  <a:pt x="90" y="78"/>
                  <a:pt x="87" y="75"/>
                </a:cubicBezTo>
                <a:cubicBezTo>
                  <a:pt x="85" y="73"/>
                  <a:pt x="84" y="75"/>
                  <a:pt x="85" y="73"/>
                </a:cubicBezTo>
                <a:cubicBezTo>
                  <a:pt x="86" y="71"/>
                  <a:pt x="86" y="72"/>
                  <a:pt x="86" y="69"/>
                </a:cubicBezTo>
                <a:cubicBezTo>
                  <a:pt x="86" y="67"/>
                  <a:pt x="90" y="70"/>
                  <a:pt x="88" y="65"/>
                </a:cubicBezTo>
                <a:cubicBezTo>
                  <a:pt x="85" y="60"/>
                  <a:pt x="85" y="61"/>
                  <a:pt x="87" y="57"/>
                </a:cubicBezTo>
                <a:cubicBezTo>
                  <a:pt x="89" y="53"/>
                  <a:pt x="92" y="52"/>
                  <a:pt x="93" y="51"/>
                </a:cubicBezTo>
                <a:cubicBezTo>
                  <a:pt x="93" y="50"/>
                  <a:pt x="94" y="48"/>
                  <a:pt x="95" y="47"/>
                </a:cubicBezTo>
                <a:cubicBezTo>
                  <a:pt x="96" y="46"/>
                  <a:pt x="95" y="46"/>
                  <a:pt x="97" y="46"/>
                </a:cubicBezTo>
                <a:cubicBezTo>
                  <a:pt x="99" y="46"/>
                  <a:pt x="101" y="45"/>
                  <a:pt x="103" y="44"/>
                </a:cubicBezTo>
                <a:cubicBezTo>
                  <a:pt x="104" y="43"/>
                  <a:pt x="106" y="41"/>
                  <a:pt x="107" y="40"/>
                </a:cubicBezTo>
                <a:cubicBezTo>
                  <a:pt x="107" y="40"/>
                  <a:pt x="107" y="41"/>
                  <a:pt x="109" y="40"/>
                </a:cubicBezTo>
                <a:cubicBezTo>
                  <a:pt x="111" y="40"/>
                  <a:pt x="111" y="39"/>
                  <a:pt x="113" y="39"/>
                </a:cubicBezTo>
                <a:cubicBezTo>
                  <a:pt x="114" y="39"/>
                  <a:pt x="111" y="40"/>
                  <a:pt x="115" y="39"/>
                </a:cubicBezTo>
                <a:cubicBezTo>
                  <a:pt x="119" y="39"/>
                  <a:pt x="118" y="39"/>
                  <a:pt x="119" y="39"/>
                </a:cubicBezTo>
                <a:cubicBezTo>
                  <a:pt x="120" y="39"/>
                  <a:pt x="119" y="39"/>
                  <a:pt x="121" y="39"/>
                </a:cubicBezTo>
                <a:cubicBezTo>
                  <a:pt x="122" y="39"/>
                  <a:pt x="122" y="36"/>
                  <a:pt x="122" y="39"/>
                </a:cubicBezTo>
                <a:cubicBezTo>
                  <a:pt x="123" y="43"/>
                  <a:pt x="121" y="44"/>
                  <a:pt x="124" y="44"/>
                </a:cubicBezTo>
                <a:cubicBezTo>
                  <a:pt x="126" y="45"/>
                  <a:pt x="124" y="45"/>
                  <a:pt x="126" y="45"/>
                </a:cubicBezTo>
                <a:cubicBezTo>
                  <a:pt x="129" y="45"/>
                  <a:pt x="128" y="45"/>
                  <a:pt x="130" y="46"/>
                </a:cubicBezTo>
                <a:cubicBezTo>
                  <a:pt x="131" y="46"/>
                  <a:pt x="132" y="47"/>
                  <a:pt x="134" y="47"/>
                </a:cubicBezTo>
                <a:cubicBezTo>
                  <a:pt x="136" y="47"/>
                  <a:pt x="133" y="50"/>
                  <a:pt x="136" y="47"/>
                </a:cubicBezTo>
                <a:cubicBezTo>
                  <a:pt x="139" y="44"/>
                  <a:pt x="133" y="44"/>
                  <a:pt x="139" y="44"/>
                </a:cubicBezTo>
                <a:cubicBezTo>
                  <a:pt x="144" y="45"/>
                  <a:pt x="144" y="46"/>
                  <a:pt x="145" y="45"/>
                </a:cubicBezTo>
                <a:cubicBezTo>
                  <a:pt x="146" y="45"/>
                  <a:pt x="146" y="46"/>
                  <a:pt x="148" y="45"/>
                </a:cubicBezTo>
                <a:cubicBezTo>
                  <a:pt x="151" y="44"/>
                  <a:pt x="151" y="44"/>
                  <a:pt x="152" y="44"/>
                </a:cubicBezTo>
                <a:cubicBezTo>
                  <a:pt x="153" y="45"/>
                  <a:pt x="153" y="47"/>
                  <a:pt x="154" y="45"/>
                </a:cubicBezTo>
                <a:cubicBezTo>
                  <a:pt x="154" y="43"/>
                  <a:pt x="156" y="43"/>
                  <a:pt x="154" y="42"/>
                </a:cubicBezTo>
                <a:cubicBezTo>
                  <a:pt x="151" y="41"/>
                  <a:pt x="150" y="42"/>
                  <a:pt x="150" y="40"/>
                </a:cubicBezTo>
                <a:cubicBezTo>
                  <a:pt x="149" y="39"/>
                  <a:pt x="152" y="39"/>
                  <a:pt x="149" y="39"/>
                </a:cubicBezTo>
                <a:cubicBezTo>
                  <a:pt x="146" y="38"/>
                  <a:pt x="147" y="38"/>
                  <a:pt x="145" y="38"/>
                </a:cubicBezTo>
                <a:cubicBezTo>
                  <a:pt x="143" y="37"/>
                  <a:pt x="141" y="39"/>
                  <a:pt x="140" y="38"/>
                </a:cubicBezTo>
                <a:cubicBezTo>
                  <a:pt x="140" y="36"/>
                  <a:pt x="136" y="39"/>
                  <a:pt x="140" y="36"/>
                </a:cubicBezTo>
                <a:cubicBezTo>
                  <a:pt x="143" y="32"/>
                  <a:pt x="142" y="31"/>
                  <a:pt x="144" y="32"/>
                </a:cubicBezTo>
                <a:cubicBezTo>
                  <a:pt x="147" y="32"/>
                  <a:pt x="146" y="34"/>
                  <a:pt x="148" y="33"/>
                </a:cubicBezTo>
                <a:cubicBezTo>
                  <a:pt x="149" y="32"/>
                  <a:pt x="152" y="31"/>
                  <a:pt x="149" y="29"/>
                </a:cubicBezTo>
                <a:cubicBezTo>
                  <a:pt x="146" y="27"/>
                  <a:pt x="148" y="28"/>
                  <a:pt x="145" y="26"/>
                </a:cubicBezTo>
                <a:cubicBezTo>
                  <a:pt x="142" y="25"/>
                  <a:pt x="140" y="32"/>
                  <a:pt x="139" y="31"/>
                </a:cubicBezTo>
                <a:cubicBezTo>
                  <a:pt x="137" y="30"/>
                  <a:pt x="137" y="29"/>
                  <a:pt x="136" y="30"/>
                </a:cubicBezTo>
                <a:cubicBezTo>
                  <a:pt x="135" y="30"/>
                  <a:pt x="135" y="32"/>
                  <a:pt x="135" y="34"/>
                </a:cubicBezTo>
                <a:cubicBezTo>
                  <a:pt x="134" y="36"/>
                  <a:pt x="136" y="36"/>
                  <a:pt x="133" y="35"/>
                </a:cubicBezTo>
                <a:cubicBezTo>
                  <a:pt x="130" y="34"/>
                  <a:pt x="136" y="34"/>
                  <a:pt x="130" y="32"/>
                </a:cubicBezTo>
                <a:cubicBezTo>
                  <a:pt x="124" y="30"/>
                  <a:pt x="121" y="30"/>
                  <a:pt x="120" y="31"/>
                </a:cubicBezTo>
                <a:cubicBezTo>
                  <a:pt x="120" y="32"/>
                  <a:pt x="118" y="32"/>
                  <a:pt x="118" y="32"/>
                </a:cubicBezTo>
                <a:cubicBezTo>
                  <a:pt x="117" y="33"/>
                  <a:pt x="120" y="35"/>
                  <a:pt x="117" y="33"/>
                </a:cubicBezTo>
                <a:cubicBezTo>
                  <a:pt x="114" y="32"/>
                  <a:pt x="112" y="34"/>
                  <a:pt x="112" y="34"/>
                </a:cubicBezTo>
                <a:cubicBezTo>
                  <a:pt x="112" y="34"/>
                  <a:pt x="111" y="34"/>
                  <a:pt x="110" y="34"/>
                </a:cubicBezTo>
                <a:cubicBezTo>
                  <a:pt x="109" y="35"/>
                  <a:pt x="106" y="36"/>
                  <a:pt x="105" y="36"/>
                </a:cubicBezTo>
                <a:cubicBezTo>
                  <a:pt x="104" y="35"/>
                  <a:pt x="101" y="36"/>
                  <a:pt x="103" y="33"/>
                </a:cubicBezTo>
                <a:cubicBezTo>
                  <a:pt x="106" y="30"/>
                  <a:pt x="104" y="32"/>
                  <a:pt x="108" y="30"/>
                </a:cubicBezTo>
                <a:cubicBezTo>
                  <a:pt x="111" y="28"/>
                  <a:pt x="117" y="28"/>
                  <a:pt x="112" y="27"/>
                </a:cubicBezTo>
                <a:cubicBezTo>
                  <a:pt x="107" y="26"/>
                  <a:pt x="115" y="26"/>
                  <a:pt x="108" y="23"/>
                </a:cubicBezTo>
                <a:cubicBezTo>
                  <a:pt x="102" y="20"/>
                  <a:pt x="102" y="24"/>
                  <a:pt x="102" y="20"/>
                </a:cubicBezTo>
                <a:cubicBezTo>
                  <a:pt x="102" y="16"/>
                  <a:pt x="101" y="15"/>
                  <a:pt x="100" y="16"/>
                </a:cubicBezTo>
                <a:cubicBezTo>
                  <a:pt x="99" y="16"/>
                  <a:pt x="95" y="17"/>
                  <a:pt x="93" y="17"/>
                </a:cubicBezTo>
                <a:cubicBezTo>
                  <a:pt x="92" y="17"/>
                  <a:pt x="94" y="19"/>
                  <a:pt x="91" y="17"/>
                </a:cubicBezTo>
                <a:cubicBezTo>
                  <a:pt x="88" y="15"/>
                  <a:pt x="87" y="18"/>
                  <a:pt x="88" y="15"/>
                </a:cubicBezTo>
                <a:cubicBezTo>
                  <a:pt x="89" y="12"/>
                  <a:pt x="89" y="12"/>
                  <a:pt x="91" y="10"/>
                </a:cubicBezTo>
                <a:cubicBezTo>
                  <a:pt x="93" y="9"/>
                  <a:pt x="92" y="3"/>
                  <a:pt x="97" y="5"/>
                </a:cubicBezTo>
                <a:cubicBezTo>
                  <a:pt x="101" y="7"/>
                  <a:pt x="99" y="7"/>
                  <a:pt x="103" y="7"/>
                </a:cubicBezTo>
                <a:cubicBezTo>
                  <a:pt x="106" y="7"/>
                  <a:pt x="108" y="7"/>
                  <a:pt x="108" y="6"/>
                </a:cubicBezTo>
                <a:cubicBezTo>
                  <a:pt x="108" y="5"/>
                  <a:pt x="104" y="3"/>
                  <a:pt x="104" y="3"/>
                </a:cubicBezTo>
                <a:cubicBezTo>
                  <a:pt x="104" y="3"/>
                  <a:pt x="103" y="4"/>
                  <a:pt x="103" y="3"/>
                </a:cubicBezTo>
                <a:cubicBezTo>
                  <a:pt x="103" y="2"/>
                  <a:pt x="104" y="1"/>
                  <a:pt x="104" y="1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91" y="0"/>
                  <a:pt x="88" y="1"/>
                </a:cubicBezTo>
                <a:close/>
              </a:path>
            </a:pathLst>
          </a:custGeom>
          <a:solidFill>
            <a:srgbClr val="F2F2F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80" name="Freeform 86"/>
          <p:cNvSpPr>
            <a:spLocks/>
          </p:cNvSpPr>
          <p:nvPr/>
        </p:nvSpPr>
        <p:spPr bwMode="auto">
          <a:xfrm>
            <a:off x="3076575" y="3579813"/>
            <a:ext cx="71438" cy="84137"/>
          </a:xfrm>
          <a:custGeom>
            <a:avLst/>
            <a:gdLst>
              <a:gd name="T0" fmla="*/ 57088180 w 62"/>
              <a:gd name="T1" fmla="*/ 6642213 h 73"/>
              <a:gd name="T2" fmla="*/ 57088180 w 62"/>
              <a:gd name="T3" fmla="*/ 35867718 h 73"/>
              <a:gd name="T4" fmla="*/ 31862500 w 62"/>
              <a:gd name="T5" fmla="*/ 57122108 h 73"/>
              <a:gd name="T6" fmla="*/ 1327364 w 62"/>
              <a:gd name="T7" fmla="*/ 81033151 h 73"/>
              <a:gd name="T8" fmla="*/ 82312707 w 62"/>
              <a:gd name="T9" fmla="*/ 96974232 h 73"/>
              <a:gd name="T10" fmla="*/ 82312707 w 62"/>
              <a:gd name="T11" fmla="*/ 0 h 73"/>
              <a:gd name="T12" fmla="*/ 57088180 w 62"/>
              <a:gd name="T13" fmla="*/ 6642213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2" h="73">
                <a:moveTo>
                  <a:pt x="43" y="5"/>
                </a:moveTo>
                <a:cubicBezTo>
                  <a:pt x="43" y="27"/>
                  <a:pt x="43" y="27"/>
                  <a:pt x="43" y="27"/>
                </a:cubicBezTo>
                <a:cubicBezTo>
                  <a:pt x="43" y="27"/>
                  <a:pt x="37" y="38"/>
                  <a:pt x="24" y="43"/>
                </a:cubicBezTo>
                <a:cubicBezTo>
                  <a:pt x="12" y="47"/>
                  <a:pt x="0" y="54"/>
                  <a:pt x="1" y="61"/>
                </a:cubicBezTo>
                <a:cubicBezTo>
                  <a:pt x="2" y="67"/>
                  <a:pt x="17" y="73"/>
                  <a:pt x="62" y="73"/>
                </a:cubicBezTo>
                <a:cubicBezTo>
                  <a:pt x="62" y="0"/>
                  <a:pt x="62" y="0"/>
                  <a:pt x="62" y="0"/>
                </a:cubicBezTo>
                <a:lnTo>
                  <a:pt x="43" y="5"/>
                </a:lnTo>
                <a:close/>
              </a:path>
            </a:pathLst>
          </a:custGeom>
          <a:solidFill>
            <a:srgbClr val="F2F2F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81" name="Freeform 87"/>
          <p:cNvSpPr>
            <a:spLocks/>
          </p:cNvSpPr>
          <p:nvPr/>
        </p:nvSpPr>
        <p:spPr bwMode="auto">
          <a:xfrm>
            <a:off x="3141663" y="3579813"/>
            <a:ext cx="66675" cy="84137"/>
          </a:xfrm>
          <a:custGeom>
            <a:avLst/>
            <a:gdLst>
              <a:gd name="T0" fmla="*/ 15858304 w 58"/>
              <a:gd name="T1" fmla="*/ 6642213 h 73"/>
              <a:gd name="T2" fmla="*/ 15858304 w 58"/>
              <a:gd name="T3" fmla="*/ 35867718 h 73"/>
              <a:gd name="T4" fmla="*/ 39645185 w 58"/>
              <a:gd name="T5" fmla="*/ 57122108 h 73"/>
              <a:gd name="T6" fmla="*/ 75325506 w 58"/>
              <a:gd name="T7" fmla="*/ 81033151 h 73"/>
              <a:gd name="T8" fmla="*/ 0 w 58"/>
              <a:gd name="T9" fmla="*/ 96974232 h 73"/>
              <a:gd name="T10" fmla="*/ 0 w 58"/>
              <a:gd name="T11" fmla="*/ 0 h 73"/>
              <a:gd name="T12" fmla="*/ 15858304 w 58"/>
              <a:gd name="T13" fmla="*/ 6642213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8" h="73">
                <a:moveTo>
                  <a:pt x="12" y="5"/>
                </a:moveTo>
                <a:cubicBezTo>
                  <a:pt x="12" y="27"/>
                  <a:pt x="12" y="27"/>
                  <a:pt x="12" y="27"/>
                </a:cubicBezTo>
                <a:cubicBezTo>
                  <a:pt x="12" y="27"/>
                  <a:pt x="17" y="38"/>
                  <a:pt x="30" y="43"/>
                </a:cubicBezTo>
                <a:cubicBezTo>
                  <a:pt x="43" y="47"/>
                  <a:pt x="58" y="54"/>
                  <a:pt x="57" y="61"/>
                </a:cubicBezTo>
                <a:cubicBezTo>
                  <a:pt x="56" y="67"/>
                  <a:pt x="32" y="73"/>
                  <a:pt x="0" y="73"/>
                </a:cubicBezTo>
                <a:cubicBezTo>
                  <a:pt x="0" y="0"/>
                  <a:pt x="0" y="0"/>
                  <a:pt x="0" y="0"/>
                </a:cubicBezTo>
                <a:lnTo>
                  <a:pt x="12" y="5"/>
                </a:lnTo>
                <a:close/>
              </a:path>
            </a:pathLst>
          </a:custGeom>
          <a:solidFill>
            <a:srgbClr val="F2F2F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82" name="Freeform 88"/>
          <p:cNvSpPr>
            <a:spLocks/>
          </p:cNvSpPr>
          <p:nvPr/>
        </p:nvSpPr>
        <p:spPr bwMode="auto">
          <a:xfrm>
            <a:off x="3021013" y="3336925"/>
            <a:ext cx="250825" cy="250825"/>
          </a:xfrm>
          <a:custGeom>
            <a:avLst/>
            <a:gdLst>
              <a:gd name="T0" fmla="*/ 211811357 w 218"/>
              <a:gd name="T1" fmla="*/ 14429882 h 219"/>
              <a:gd name="T2" fmla="*/ 270059135 w 218"/>
              <a:gd name="T3" fmla="*/ 127240430 h 219"/>
              <a:gd name="T4" fmla="*/ 128410894 w 218"/>
              <a:gd name="T5" fmla="*/ 268910742 h 219"/>
              <a:gd name="T6" fmla="*/ 14561657 w 218"/>
              <a:gd name="T7" fmla="*/ 212504896 h 219"/>
              <a:gd name="T8" fmla="*/ 0 w 218"/>
              <a:gd name="T9" fmla="*/ 224310850 h 219"/>
              <a:gd name="T10" fmla="*/ 128410894 w 218"/>
              <a:gd name="T11" fmla="*/ 287274797 h 219"/>
              <a:gd name="T12" fmla="*/ 288592572 w 218"/>
              <a:gd name="T13" fmla="*/ 127240430 h 219"/>
              <a:gd name="T14" fmla="*/ 223725545 w 218"/>
              <a:gd name="T15" fmla="*/ 0 h 219"/>
              <a:gd name="T16" fmla="*/ 211811357 w 218"/>
              <a:gd name="T17" fmla="*/ 14429882 h 21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8" h="219">
                <a:moveTo>
                  <a:pt x="160" y="11"/>
                </a:moveTo>
                <a:cubicBezTo>
                  <a:pt x="187" y="30"/>
                  <a:pt x="204" y="62"/>
                  <a:pt x="204" y="97"/>
                </a:cubicBezTo>
                <a:cubicBezTo>
                  <a:pt x="204" y="157"/>
                  <a:pt x="156" y="205"/>
                  <a:pt x="97" y="205"/>
                </a:cubicBezTo>
                <a:cubicBezTo>
                  <a:pt x="62" y="205"/>
                  <a:pt x="31" y="188"/>
                  <a:pt x="11" y="162"/>
                </a:cubicBezTo>
                <a:cubicBezTo>
                  <a:pt x="0" y="171"/>
                  <a:pt x="0" y="171"/>
                  <a:pt x="0" y="171"/>
                </a:cubicBezTo>
                <a:cubicBezTo>
                  <a:pt x="22" y="200"/>
                  <a:pt x="57" y="219"/>
                  <a:pt x="97" y="219"/>
                </a:cubicBezTo>
                <a:cubicBezTo>
                  <a:pt x="164" y="219"/>
                  <a:pt x="218" y="165"/>
                  <a:pt x="218" y="97"/>
                </a:cubicBezTo>
                <a:cubicBezTo>
                  <a:pt x="218" y="57"/>
                  <a:pt x="199" y="22"/>
                  <a:pt x="169" y="0"/>
                </a:cubicBezTo>
                <a:lnTo>
                  <a:pt x="160" y="11"/>
                </a:lnTo>
                <a:close/>
              </a:path>
            </a:pathLst>
          </a:custGeom>
          <a:solidFill>
            <a:srgbClr val="F2F2F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83" name="Freeform 89"/>
          <p:cNvSpPr>
            <a:spLocks noEditPoints="1"/>
          </p:cNvSpPr>
          <p:nvPr/>
        </p:nvSpPr>
        <p:spPr bwMode="auto">
          <a:xfrm>
            <a:off x="3024188" y="3340100"/>
            <a:ext cx="222250" cy="222250"/>
          </a:xfrm>
          <a:custGeom>
            <a:avLst/>
            <a:gdLst>
              <a:gd name="T0" fmla="*/ 127303188 w 193"/>
              <a:gd name="T1" fmla="*/ 0 h 193"/>
              <a:gd name="T2" fmla="*/ 0 w 193"/>
              <a:gd name="T3" fmla="*/ 128629778 h 193"/>
              <a:gd name="T4" fmla="*/ 127303188 w 193"/>
              <a:gd name="T5" fmla="*/ 255932966 h 193"/>
              <a:gd name="T6" fmla="*/ 255932966 w 193"/>
              <a:gd name="T7" fmla="*/ 128629778 h 193"/>
              <a:gd name="T8" fmla="*/ 127303188 w 193"/>
              <a:gd name="T9" fmla="*/ 0 h 193"/>
              <a:gd name="T10" fmla="*/ 127303188 w 193"/>
              <a:gd name="T11" fmla="*/ 250628907 h 193"/>
              <a:gd name="T12" fmla="*/ 5304060 w 193"/>
              <a:gd name="T13" fmla="*/ 128629778 h 193"/>
              <a:gd name="T14" fmla="*/ 127303188 w 193"/>
              <a:gd name="T15" fmla="*/ 6630650 h 193"/>
              <a:gd name="T16" fmla="*/ 249302316 w 193"/>
              <a:gd name="T17" fmla="*/ 128629778 h 193"/>
              <a:gd name="T18" fmla="*/ 127303188 w 193"/>
              <a:gd name="T19" fmla="*/ 250628907 h 19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3" h="193">
                <a:moveTo>
                  <a:pt x="96" y="0"/>
                </a:moveTo>
                <a:cubicBezTo>
                  <a:pt x="43" y="0"/>
                  <a:pt x="0" y="43"/>
                  <a:pt x="0" y="97"/>
                </a:cubicBezTo>
                <a:cubicBezTo>
                  <a:pt x="0" y="150"/>
                  <a:pt x="43" y="193"/>
                  <a:pt x="96" y="193"/>
                </a:cubicBezTo>
                <a:cubicBezTo>
                  <a:pt x="149" y="193"/>
                  <a:pt x="193" y="150"/>
                  <a:pt x="193" y="97"/>
                </a:cubicBezTo>
                <a:cubicBezTo>
                  <a:pt x="193" y="43"/>
                  <a:pt x="149" y="0"/>
                  <a:pt x="96" y="0"/>
                </a:cubicBezTo>
                <a:close/>
                <a:moveTo>
                  <a:pt x="96" y="189"/>
                </a:moveTo>
                <a:cubicBezTo>
                  <a:pt x="46" y="189"/>
                  <a:pt x="4" y="147"/>
                  <a:pt x="4" y="97"/>
                </a:cubicBezTo>
                <a:cubicBezTo>
                  <a:pt x="4" y="46"/>
                  <a:pt x="46" y="5"/>
                  <a:pt x="96" y="5"/>
                </a:cubicBezTo>
                <a:cubicBezTo>
                  <a:pt x="147" y="5"/>
                  <a:pt x="188" y="46"/>
                  <a:pt x="188" y="97"/>
                </a:cubicBezTo>
                <a:cubicBezTo>
                  <a:pt x="188" y="147"/>
                  <a:pt x="147" y="189"/>
                  <a:pt x="96" y="189"/>
                </a:cubicBezTo>
                <a:close/>
              </a:path>
            </a:pathLst>
          </a:custGeom>
          <a:solidFill>
            <a:srgbClr val="F2F2F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84" name="Freeform 90"/>
          <p:cNvSpPr>
            <a:spLocks/>
          </p:cNvSpPr>
          <p:nvPr/>
        </p:nvSpPr>
        <p:spPr bwMode="auto">
          <a:xfrm>
            <a:off x="3017838" y="3344863"/>
            <a:ext cx="249237" cy="217487"/>
          </a:xfrm>
          <a:custGeom>
            <a:avLst/>
            <a:gdLst>
              <a:gd name="T0" fmla="*/ 82549371 w 216"/>
              <a:gd name="T1" fmla="*/ 19862662 h 189"/>
              <a:gd name="T2" fmla="*/ 77223084 w 216"/>
              <a:gd name="T3" fmla="*/ 29131751 h 189"/>
              <a:gd name="T4" fmla="*/ 71897951 w 216"/>
              <a:gd name="T5" fmla="*/ 37076355 h 189"/>
              <a:gd name="T6" fmla="*/ 67903236 w 216"/>
              <a:gd name="T7" fmla="*/ 33104053 h 189"/>
              <a:gd name="T8" fmla="*/ 66571664 w 216"/>
              <a:gd name="T9" fmla="*/ 41049808 h 189"/>
              <a:gd name="T10" fmla="*/ 53257101 w 216"/>
              <a:gd name="T11" fmla="*/ 43697626 h 189"/>
              <a:gd name="T12" fmla="*/ 45268824 w 216"/>
              <a:gd name="T13" fmla="*/ 51642231 h 189"/>
              <a:gd name="T14" fmla="*/ 34617404 w 216"/>
              <a:gd name="T15" fmla="*/ 67532590 h 189"/>
              <a:gd name="T16" fmla="*/ 26629127 w 216"/>
              <a:gd name="T17" fmla="*/ 76801679 h 189"/>
              <a:gd name="T18" fmla="*/ 33285832 w 216"/>
              <a:gd name="T19" fmla="*/ 84747434 h 189"/>
              <a:gd name="T20" fmla="*/ 34617404 w 216"/>
              <a:gd name="T21" fmla="*/ 88719737 h 189"/>
              <a:gd name="T22" fmla="*/ 27959545 w 216"/>
              <a:gd name="T23" fmla="*/ 82098466 h 189"/>
              <a:gd name="T24" fmla="*/ 22634412 w 216"/>
              <a:gd name="T25" fmla="*/ 75478346 h 189"/>
              <a:gd name="T26" fmla="*/ 21302840 w 216"/>
              <a:gd name="T27" fmla="*/ 86070768 h 189"/>
              <a:gd name="T28" fmla="*/ 21302840 w 216"/>
              <a:gd name="T29" fmla="*/ 104610096 h 189"/>
              <a:gd name="T30" fmla="*/ 30622689 w 216"/>
              <a:gd name="T31" fmla="*/ 100636643 h 189"/>
              <a:gd name="T32" fmla="*/ 39942537 w 216"/>
              <a:gd name="T33" fmla="*/ 111230216 h 189"/>
              <a:gd name="T34" fmla="*/ 51925529 w 216"/>
              <a:gd name="T35" fmla="*/ 123148274 h 189"/>
              <a:gd name="T36" fmla="*/ 62576949 w 216"/>
              <a:gd name="T37" fmla="*/ 132417363 h 189"/>
              <a:gd name="T38" fmla="*/ 77223084 w 216"/>
              <a:gd name="T39" fmla="*/ 146983238 h 189"/>
              <a:gd name="T40" fmla="*/ 73228369 w 216"/>
              <a:gd name="T41" fmla="*/ 169493718 h 189"/>
              <a:gd name="T42" fmla="*/ 61245377 w 216"/>
              <a:gd name="T43" fmla="*/ 194653166 h 189"/>
              <a:gd name="T44" fmla="*/ 65240093 w 216"/>
              <a:gd name="T45" fmla="*/ 213192495 h 189"/>
              <a:gd name="T46" fmla="*/ 58583388 w 216"/>
              <a:gd name="T47" fmla="*/ 214515828 h 189"/>
              <a:gd name="T48" fmla="*/ 39942537 w 216"/>
              <a:gd name="T49" fmla="*/ 186708562 h 189"/>
              <a:gd name="T50" fmla="*/ 19971269 w 216"/>
              <a:gd name="T51" fmla="*/ 141686452 h 189"/>
              <a:gd name="T52" fmla="*/ 14646135 w 216"/>
              <a:gd name="T53" fmla="*/ 109906883 h 189"/>
              <a:gd name="T54" fmla="*/ 93200792 w 216"/>
              <a:gd name="T55" fmla="*/ 230406188 h 189"/>
              <a:gd name="T56" fmla="*/ 113172060 w 216"/>
              <a:gd name="T57" fmla="*/ 227758370 h 189"/>
              <a:gd name="T58" fmla="*/ 139800033 w 216"/>
              <a:gd name="T59" fmla="*/ 223784917 h 189"/>
              <a:gd name="T60" fmla="*/ 137138044 w 216"/>
              <a:gd name="T61" fmla="*/ 235702975 h 189"/>
              <a:gd name="T62" fmla="*/ 151783025 w 216"/>
              <a:gd name="T63" fmla="*/ 234378490 h 189"/>
              <a:gd name="T64" fmla="*/ 174417437 w 216"/>
              <a:gd name="T65" fmla="*/ 231730672 h 189"/>
              <a:gd name="T66" fmla="*/ 173085866 w 216"/>
              <a:gd name="T67" fmla="*/ 3972302 h 189"/>
              <a:gd name="T68" fmla="*/ 248977378 w 216"/>
              <a:gd name="T69" fmla="*/ 80775132 h 189"/>
              <a:gd name="T70" fmla="*/ 238325958 w 216"/>
              <a:gd name="T71" fmla="*/ 72829377 h 189"/>
              <a:gd name="T72" fmla="*/ 229006110 w 216"/>
              <a:gd name="T73" fmla="*/ 94016523 h 189"/>
              <a:gd name="T74" fmla="*/ 214361128 w 216"/>
              <a:gd name="T75" fmla="*/ 75478346 h 189"/>
              <a:gd name="T76" fmla="*/ 219686261 w 216"/>
              <a:gd name="T77" fmla="*/ 94016523 h 189"/>
              <a:gd name="T78" fmla="*/ 234332397 w 216"/>
              <a:gd name="T79" fmla="*/ 99313310 h 189"/>
              <a:gd name="T80" fmla="*/ 229006110 w 216"/>
              <a:gd name="T81" fmla="*/ 125796092 h 189"/>
              <a:gd name="T82" fmla="*/ 221017833 w 216"/>
              <a:gd name="T83" fmla="*/ 154927843 h 189"/>
              <a:gd name="T84" fmla="*/ 211697985 w 216"/>
              <a:gd name="T85" fmla="*/ 172142687 h 189"/>
              <a:gd name="T86" fmla="*/ 185068857 w 216"/>
              <a:gd name="T87" fmla="*/ 194653166 h 189"/>
              <a:gd name="T88" fmla="*/ 178412153 w 216"/>
              <a:gd name="T89" fmla="*/ 174790505 h 189"/>
              <a:gd name="T90" fmla="*/ 179743724 w 216"/>
              <a:gd name="T91" fmla="*/ 152280025 h 189"/>
              <a:gd name="T92" fmla="*/ 170423876 w 216"/>
              <a:gd name="T93" fmla="*/ 127120576 h 189"/>
              <a:gd name="T94" fmla="*/ 158440884 w 216"/>
              <a:gd name="T95" fmla="*/ 112554701 h 189"/>
              <a:gd name="T96" fmla="*/ 125155052 w 216"/>
              <a:gd name="T97" fmla="*/ 113879185 h 189"/>
              <a:gd name="T98" fmla="*/ 113172060 w 216"/>
              <a:gd name="T99" fmla="*/ 96664341 h 189"/>
              <a:gd name="T100" fmla="*/ 126486624 w 216"/>
              <a:gd name="T101" fmla="*/ 62235804 h 189"/>
              <a:gd name="T102" fmla="*/ 150451454 w 216"/>
              <a:gd name="T103" fmla="*/ 51642231 h 189"/>
              <a:gd name="T104" fmla="*/ 165097589 w 216"/>
              <a:gd name="T105" fmla="*/ 58263502 h 189"/>
              <a:gd name="T106" fmla="*/ 185068857 w 216"/>
              <a:gd name="T107" fmla="*/ 58263502 h 189"/>
              <a:gd name="T108" fmla="*/ 205040126 w 216"/>
              <a:gd name="T109" fmla="*/ 55615684 h 189"/>
              <a:gd name="T110" fmla="*/ 186400429 w 216"/>
              <a:gd name="T111" fmla="*/ 47669928 h 189"/>
              <a:gd name="T112" fmla="*/ 185068857 w 216"/>
              <a:gd name="T113" fmla="*/ 41049808 h 189"/>
              <a:gd name="T114" fmla="*/ 159772456 w 216"/>
              <a:gd name="T115" fmla="*/ 41049808 h 189"/>
              <a:gd name="T116" fmla="*/ 139800033 w 216"/>
              <a:gd name="T117" fmla="*/ 47669928 h 189"/>
              <a:gd name="T118" fmla="*/ 135806472 w 216"/>
              <a:gd name="T119" fmla="*/ 26483933 h 189"/>
              <a:gd name="T120" fmla="*/ 121160337 w 216"/>
              <a:gd name="T121" fmla="*/ 13241391 h 189"/>
              <a:gd name="T122" fmla="*/ 137138044 w 216"/>
              <a:gd name="T123" fmla="*/ 3972302 h 18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16" h="189">
                <a:moveTo>
                  <a:pt x="88" y="1"/>
                </a:moveTo>
                <a:cubicBezTo>
                  <a:pt x="88" y="1"/>
                  <a:pt x="55" y="5"/>
                  <a:pt x="33" y="30"/>
                </a:cubicBezTo>
                <a:cubicBezTo>
                  <a:pt x="33" y="30"/>
                  <a:pt x="50" y="13"/>
                  <a:pt x="60" y="13"/>
                </a:cubicBezTo>
                <a:cubicBezTo>
                  <a:pt x="63" y="14"/>
                  <a:pt x="63" y="14"/>
                  <a:pt x="63" y="14"/>
                </a:cubicBezTo>
                <a:cubicBezTo>
                  <a:pt x="62" y="15"/>
                  <a:pt x="62" y="15"/>
                  <a:pt x="62" y="15"/>
                </a:cubicBezTo>
                <a:cubicBezTo>
                  <a:pt x="62" y="15"/>
                  <a:pt x="60" y="17"/>
                  <a:pt x="60" y="17"/>
                </a:cubicBezTo>
                <a:cubicBezTo>
                  <a:pt x="60" y="18"/>
                  <a:pt x="61" y="19"/>
                  <a:pt x="61" y="19"/>
                </a:cubicBezTo>
                <a:cubicBezTo>
                  <a:pt x="60" y="20"/>
                  <a:pt x="60" y="20"/>
                  <a:pt x="60" y="20"/>
                </a:cubicBezTo>
                <a:cubicBezTo>
                  <a:pt x="59" y="21"/>
                  <a:pt x="59" y="21"/>
                  <a:pt x="59" y="21"/>
                </a:cubicBezTo>
                <a:cubicBezTo>
                  <a:pt x="59" y="21"/>
                  <a:pt x="58" y="21"/>
                  <a:pt x="58" y="22"/>
                </a:cubicBezTo>
                <a:cubicBezTo>
                  <a:pt x="58" y="23"/>
                  <a:pt x="58" y="24"/>
                  <a:pt x="58" y="24"/>
                </a:cubicBezTo>
                <a:cubicBezTo>
                  <a:pt x="58" y="26"/>
                  <a:pt x="58" y="26"/>
                  <a:pt x="58" y="26"/>
                </a:cubicBezTo>
                <a:cubicBezTo>
                  <a:pt x="58" y="27"/>
                  <a:pt x="58" y="27"/>
                  <a:pt x="58" y="27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5" y="28"/>
                  <a:pt x="54" y="28"/>
                </a:cubicBezTo>
                <a:cubicBezTo>
                  <a:pt x="53" y="27"/>
                  <a:pt x="53" y="26"/>
                  <a:pt x="53" y="26"/>
                </a:cubicBezTo>
                <a:cubicBezTo>
                  <a:pt x="55" y="25"/>
                  <a:pt x="55" y="25"/>
                  <a:pt x="55" y="25"/>
                </a:cubicBezTo>
                <a:cubicBezTo>
                  <a:pt x="55" y="25"/>
                  <a:pt x="55" y="25"/>
                  <a:pt x="55" y="24"/>
                </a:cubicBezTo>
                <a:cubicBezTo>
                  <a:pt x="54" y="24"/>
                  <a:pt x="54" y="23"/>
                  <a:pt x="53" y="23"/>
                </a:cubicBezTo>
                <a:cubicBezTo>
                  <a:pt x="52" y="23"/>
                  <a:pt x="51" y="25"/>
                  <a:pt x="51" y="25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8"/>
                  <a:pt x="49" y="28"/>
                  <a:pt x="49" y="28"/>
                </a:cubicBezTo>
                <a:cubicBezTo>
                  <a:pt x="50" y="28"/>
                  <a:pt x="50" y="28"/>
                  <a:pt x="50" y="28"/>
                </a:cubicBezTo>
                <a:cubicBezTo>
                  <a:pt x="50" y="28"/>
                  <a:pt x="50" y="29"/>
                  <a:pt x="50" y="29"/>
                </a:cubicBezTo>
                <a:cubicBezTo>
                  <a:pt x="50" y="30"/>
                  <a:pt x="50" y="31"/>
                  <a:pt x="50" y="31"/>
                </a:cubicBezTo>
                <a:cubicBezTo>
                  <a:pt x="50" y="31"/>
                  <a:pt x="49" y="32"/>
                  <a:pt x="48" y="31"/>
                </a:cubicBezTo>
                <a:cubicBezTo>
                  <a:pt x="47" y="31"/>
                  <a:pt x="46" y="31"/>
                  <a:pt x="45" y="31"/>
                </a:cubicBezTo>
                <a:cubicBezTo>
                  <a:pt x="45" y="30"/>
                  <a:pt x="44" y="30"/>
                  <a:pt x="43" y="30"/>
                </a:cubicBezTo>
                <a:cubicBezTo>
                  <a:pt x="43" y="31"/>
                  <a:pt x="43" y="31"/>
                  <a:pt x="42" y="31"/>
                </a:cubicBezTo>
                <a:cubicBezTo>
                  <a:pt x="40" y="33"/>
                  <a:pt x="40" y="33"/>
                  <a:pt x="40" y="33"/>
                </a:cubicBezTo>
                <a:cubicBezTo>
                  <a:pt x="40" y="33"/>
                  <a:pt x="39" y="33"/>
                  <a:pt x="39" y="34"/>
                </a:cubicBezTo>
                <a:cubicBezTo>
                  <a:pt x="39" y="34"/>
                  <a:pt x="39" y="36"/>
                  <a:pt x="39" y="36"/>
                </a:cubicBezTo>
                <a:cubicBezTo>
                  <a:pt x="39" y="36"/>
                  <a:pt x="38" y="36"/>
                  <a:pt x="36" y="37"/>
                </a:cubicBezTo>
                <a:cubicBezTo>
                  <a:pt x="35" y="37"/>
                  <a:pt x="35" y="38"/>
                  <a:pt x="35" y="38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39"/>
                  <a:pt x="33" y="40"/>
                  <a:pt x="32" y="41"/>
                </a:cubicBezTo>
                <a:cubicBezTo>
                  <a:pt x="31" y="42"/>
                  <a:pt x="29" y="44"/>
                  <a:pt x="29" y="44"/>
                </a:cubicBezTo>
                <a:cubicBezTo>
                  <a:pt x="28" y="44"/>
                  <a:pt x="27" y="45"/>
                  <a:pt x="27" y="46"/>
                </a:cubicBezTo>
                <a:cubicBezTo>
                  <a:pt x="27" y="47"/>
                  <a:pt x="27" y="48"/>
                  <a:pt x="26" y="48"/>
                </a:cubicBezTo>
                <a:cubicBezTo>
                  <a:pt x="26" y="49"/>
                  <a:pt x="26" y="50"/>
                  <a:pt x="26" y="51"/>
                </a:cubicBezTo>
                <a:cubicBezTo>
                  <a:pt x="25" y="52"/>
                  <a:pt x="25" y="53"/>
                  <a:pt x="24" y="53"/>
                </a:cubicBezTo>
                <a:cubicBezTo>
                  <a:pt x="24" y="54"/>
                  <a:pt x="23" y="54"/>
                  <a:pt x="23" y="54"/>
                </a:cubicBezTo>
                <a:cubicBezTo>
                  <a:pt x="23" y="54"/>
                  <a:pt x="21" y="55"/>
                  <a:pt x="20" y="55"/>
                </a:cubicBezTo>
                <a:cubicBezTo>
                  <a:pt x="19" y="56"/>
                  <a:pt x="19" y="57"/>
                  <a:pt x="19" y="57"/>
                </a:cubicBezTo>
                <a:cubicBezTo>
                  <a:pt x="20" y="58"/>
                  <a:pt x="20" y="58"/>
                  <a:pt x="20" y="58"/>
                </a:cubicBezTo>
                <a:cubicBezTo>
                  <a:pt x="22" y="59"/>
                  <a:pt x="22" y="59"/>
                  <a:pt x="22" y="59"/>
                </a:cubicBezTo>
                <a:cubicBezTo>
                  <a:pt x="22" y="61"/>
                  <a:pt x="22" y="61"/>
                  <a:pt x="22" y="61"/>
                </a:cubicBezTo>
                <a:cubicBezTo>
                  <a:pt x="22" y="61"/>
                  <a:pt x="21" y="63"/>
                  <a:pt x="22" y="63"/>
                </a:cubicBezTo>
                <a:cubicBezTo>
                  <a:pt x="22" y="63"/>
                  <a:pt x="23" y="63"/>
                  <a:pt x="23" y="63"/>
                </a:cubicBezTo>
                <a:cubicBezTo>
                  <a:pt x="25" y="64"/>
                  <a:pt x="25" y="64"/>
                  <a:pt x="25" y="64"/>
                </a:cubicBezTo>
                <a:cubicBezTo>
                  <a:pt x="27" y="65"/>
                  <a:pt x="27" y="65"/>
                  <a:pt x="27" y="65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7"/>
                  <a:pt x="27" y="67"/>
                  <a:pt x="27" y="67"/>
                </a:cubicBezTo>
                <a:cubicBezTo>
                  <a:pt x="26" y="68"/>
                  <a:pt x="26" y="68"/>
                  <a:pt x="26" y="68"/>
                </a:cubicBezTo>
                <a:cubicBezTo>
                  <a:pt x="26" y="67"/>
                  <a:pt x="26" y="67"/>
                  <a:pt x="26" y="67"/>
                </a:cubicBezTo>
                <a:cubicBezTo>
                  <a:pt x="25" y="66"/>
                  <a:pt x="25" y="66"/>
                  <a:pt x="25" y="65"/>
                </a:cubicBezTo>
                <a:cubicBezTo>
                  <a:pt x="24" y="65"/>
                  <a:pt x="23" y="66"/>
                  <a:pt x="23" y="66"/>
                </a:cubicBezTo>
                <a:cubicBezTo>
                  <a:pt x="22" y="65"/>
                  <a:pt x="22" y="65"/>
                  <a:pt x="21" y="65"/>
                </a:cubicBezTo>
                <a:cubicBezTo>
                  <a:pt x="21" y="64"/>
                  <a:pt x="21" y="65"/>
                  <a:pt x="21" y="64"/>
                </a:cubicBezTo>
                <a:cubicBezTo>
                  <a:pt x="21" y="63"/>
                  <a:pt x="21" y="63"/>
                  <a:pt x="21" y="62"/>
                </a:cubicBezTo>
                <a:cubicBezTo>
                  <a:pt x="21" y="62"/>
                  <a:pt x="20" y="61"/>
                  <a:pt x="20" y="61"/>
                </a:cubicBezTo>
                <a:cubicBezTo>
                  <a:pt x="19" y="61"/>
                  <a:pt x="20" y="62"/>
                  <a:pt x="19" y="61"/>
                </a:cubicBezTo>
                <a:cubicBezTo>
                  <a:pt x="19" y="60"/>
                  <a:pt x="18" y="60"/>
                  <a:pt x="18" y="60"/>
                </a:cubicBezTo>
                <a:cubicBezTo>
                  <a:pt x="18" y="60"/>
                  <a:pt x="17" y="60"/>
                  <a:pt x="17" y="60"/>
                </a:cubicBezTo>
                <a:cubicBezTo>
                  <a:pt x="17" y="59"/>
                  <a:pt x="17" y="58"/>
                  <a:pt x="17" y="57"/>
                </a:cubicBezTo>
                <a:cubicBezTo>
                  <a:pt x="17" y="57"/>
                  <a:pt x="18" y="56"/>
                  <a:pt x="18" y="55"/>
                </a:cubicBezTo>
                <a:cubicBezTo>
                  <a:pt x="18" y="55"/>
                  <a:pt x="18" y="52"/>
                  <a:pt x="18" y="52"/>
                </a:cubicBezTo>
                <a:cubicBezTo>
                  <a:pt x="18" y="52"/>
                  <a:pt x="15" y="58"/>
                  <a:pt x="14" y="63"/>
                </a:cubicBezTo>
                <a:cubicBezTo>
                  <a:pt x="14" y="63"/>
                  <a:pt x="15" y="62"/>
                  <a:pt x="15" y="63"/>
                </a:cubicBezTo>
                <a:cubicBezTo>
                  <a:pt x="15" y="64"/>
                  <a:pt x="16" y="65"/>
                  <a:pt x="16" y="65"/>
                </a:cubicBezTo>
                <a:cubicBezTo>
                  <a:pt x="15" y="66"/>
                  <a:pt x="15" y="66"/>
                  <a:pt x="15" y="68"/>
                </a:cubicBezTo>
                <a:cubicBezTo>
                  <a:pt x="15" y="71"/>
                  <a:pt x="16" y="71"/>
                  <a:pt x="16" y="72"/>
                </a:cubicBezTo>
                <a:cubicBezTo>
                  <a:pt x="15" y="73"/>
                  <a:pt x="15" y="74"/>
                  <a:pt x="15" y="75"/>
                </a:cubicBezTo>
                <a:cubicBezTo>
                  <a:pt x="15" y="76"/>
                  <a:pt x="15" y="78"/>
                  <a:pt x="16" y="78"/>
                </a:cubicBezTo>
                <a:cubicBezTo>
                  <a:pt x="16" y="79"/>
                  <a:pt x="16" y="79"/>
                  <a:pt x="16" y="79"/>
                </a:cubicBezTo>
                <a:cubicBezTo>
                  <a:pt x="17" y="80"/>
                  <a:pt x="16" y="81"/>
                  <a:pt x="17" y="80"/>
                </a:cubicBezTo>
                <a:cubicBezTo>
                  <a:pt x="18" y="78"/>
                  <a:pt x="19" y="77"/>
                  <a:pt x="19" y="77"/>
                </a:cubicBezTo>
                <a:cubicBezTo>
                  <a:pt x="19" y="76"/>
                  <a:pt x="19" y="76"/>
                  <a:pt x="19" y="76"/>
                </a:cubicBezTo>
                <a:cubicBezTo>
                  <a:pt x="19" y="76"/>
                  <a:pt x="19" y="75"/>
                  <a:pt x="21" y="75"/>
                </a:cubicBezTo>
                <a:cubicBezTo>
                  <a:pt x="22" y="76"/>
                  <a:pt x="22" y="75"/>
                  <a:pt x="23" y="76"/>
                </a:cubicBezTo>
                <a:cubicBezTo>
                  <a:pt x="23" y="77"/>
                  <a:pt x="22" y="78"/>
                  <a:pt x="23" y="78"/>
                </a:cubicBezTo>
                <a:cubicBezTo>
                  <a:pt x="24" y="78"/>
                  <a:pt x="26" y="77"/>
                  <a:pt x="26" y="77"/>
                </a:cubicBezTo>
                <a:cubicBezTo>
                  <a:pt x="27" y="78"/>
                  <a:pt x="28" y="78"/>
                  <a:pt x="28" y="79"/>
                </a:cubicBezTo>
                <a:cubicBezTo>
                  <a:pt x="28" y="80"/>
                  <a:pt x="29" y="81"/>
                  <a:pt x="29" y="82"/>
                </a:cubicBezTo>
                <a:cubicBezTo>
                  <a:pt x="30" y="82"/>
                  <a:pt x="30" y="83"/>
                  <a:pt x="30" y="84"/>
                </a:cubicBezTo>
                <a:cubicBezTo>
                  <a:pt x="30" y="85"/>
                  <a:pt x="33" y="86"/>
                  <a:pt x="33" y="86"/>
                </a:cubicBezTo>
                <a:cubicBezTo>
                  <a:pt x="33" y="86"/>
                  <a:pt x="35" y="86"/>
                  <a:pt x="36" y="86"/>
                </a:cubicBezTo>
                <a:cubicBezTo>
                  <a:pt x="37" y="86"/>
                  <a:pt x="36" y="87"/>
                  <a:pt x="37" y="88"/>
                </a:cubicBezTo>
                <a:cubicBezTo>
                  <a:pt x="38" y="88"/>
                  <a:pt x="39" y="90"/>
                  <a:pt x="39" y="90"/>
                </a:cubicBezTo>
                <a:cubicBezTo>
                  <a:pt x="39" y="90"/>
                  <a:pt x="39" y="92"/>
                  <a:pt x="39" y="93"/>
                </a:cubicBezTo>
                <a:cubicBezTo>
                  <a:pt x="39" y="94"/>
                  <a:pt x="39" y="95"/>
                  <a:pt x="39" y="95"/>
                </a:cubicBezTo>
                <a:cubicBezTo>
                  <a:pt x="40" y="95"/>
                  <a:pt x="42" y="95"/>
                  <a:pt x="42" y="95"/>
                </a:cubicBezTo>
                <a:cubicBezTo>
                  <a:pt x="42" y="95"/>
                  <a:pt x="41" y="97"/>
                  <a:pt x="43" y="97"/>
                </a:cubicBezTo>
                <a:cubicBezTo>
                  <a:pt x="44" y="98"/>
                  <a:pt x="46" y="98"/>
                  <a:pt x="46" y="99"/>
                </a:cubicBezTo>
                <a:cubicBezTo>
                  <a:pt x="47" y="99"/>
                  <a:pt x="45" y="100"/>
                  <a:pt x="47" y="100"/>
                </a:cubicBezTo>
                <a:cubicBezTo>
                  <a:pt x="49" y="100"/>
                  <a:pt x="51" y="100"/>
                  <a:pt x="52" y="101"/>
                </a:cubicBezTo>
                <a:cubicBezTo>
                  <a:pt x="53" y="101"/>
                  <a:pt x="52" y="102"/>
                  <a:pt x="54" y="104"/>
                </a:cubicBezTo>
                <a:cubicBezTo>
                  <a:pt x="57" y="105"/>
                  <a:pt x="57" y="105"/>
                  <a:pt x="58" y="106"/>
                </a:cubicBezTo>
                <a:cubicBezTo>
                  <a:pt x="59" y="106"/>
                  <a:pt x="60" y="106"/>
                  <a:pt x="59" y="108"/>
                </a:cubicBezTo>
                <a:cubicBezTo>
                  <a:pt x="59" y="109"/>
                  <a:pt x="59" y="111"/>
                  <a:pt x="58" y="111"/>
                </a:cubicBezTo>
                <a:cubicBezTo>
                  <a:pt x="57" y="112"/>
                  <a:pt x="56" y="114"/>
                  <a:pt x="55" y="115"/>
                </a:cubicBezTo>
                <a:cubicBezTo>
                  <a:pt x="55" y="116"/>
                  <a:pt x="54" y="117"/>
                  <a:pt x="55" y="118"/>
                </a:cubicBezTo>
                <a:cubicBezTo>
                  <a:pt x="55" y="120"/>
                  <a:pt x="56" y="121"/>
                  <a:pt x="56" y="122"/>
                </a:cubicBezTo>
                <a:cubicBezTo>
                  <a:pt x="56" y="122"/>
                  <a:pt x="56" y="125"/>
                  <a:pt x="56" y="125"/>
                </a:cubicBezTo>
                <a:cubicBezTo>
                  <a:pt x="55" y="126"/>
                  <a:pt x="55" y="128"/>
                  <a:pt x="55" y="128"/>
                </a:cubicBezTo>
                <a:cubicBezTo>
                  <a:pt x="55" y="128"/>
                  <a:pt x="56" y="129"/>
                  <a:pt x="55" y="130"/>
                </a:cubicBezTo>
                <a:cubicBezTo>
                  <a:pt x="54" y="132"/>
                  <a:pt x="52" y="133"/>
                  <a:pt x="51" y="133"/>
                </a:cubicBezTo>
                <a:cubicBezTo>
                  <a:pt x="50" y="134"/>
                  <a:pt x="49" y="135"/>
                  <a:pt x="49" y="135"/>
                </a:cubicBezTo>
                <a:cubicBezTo>
                  <a:pt x="49" y="135"/>
                  <a:pt x="49" y="139"/>
                  <a:pt x="49" y="140"/>
                </a:cubicBezTo>
                <a:cubicBezTo>
                  <a:pt x="48" y="140"/>
                  <a:pt x="45" y="146"/>
                  <a:pt x="46" y="147"/>
                </a:cubicBezTo>
                <a:cubicBezTo>
                  <a:pt x="47" y="149"/>
                  <a:pt x="48" y="150"/>
                  <a:pt x="47" y="151"/>
                </a:cubicBezTo>
                <a:cubicBezTo>
                  <a:pt x="47" y="152"/>
                  <a:pt x="47" y="152"/>
                  <a:pt x="46" y="153"/>
                </a:cubicBezTo>
                <a:cubicBezTo>
                  <a:pt x="46" y="153"/>
                  <a:pt x="44" y="153"/>
                  <a:pt x="45" y="155"/>
                </a:cubicBezTo>
                <a:cubicBezTo>
                  <a:pt x="46" y="157"/>
                  <a:pt x="47" y="157"/>
                  <a:pt x="48" y="159"/>
                </a:cubicBezTo>
                <a:cubicBezTo>
                  <a:pt x="48" y="160"/>
                  <a:pt x="48" y="160"/>
                  <a:pt x="49" y="161"/>
                </a:cubicBezTo>
                <a:cubicBezTo>
                  <a:pt x="50" y="162"/>
                  <a:pt x="50" y="164"/>
                  <a:pt x="51" y="165"/>
                </a:cubicBezTo>
                <a:cubicBezTo>
                  <a:pt x="52" y="165"/>
                  <a:pt x="54" y="166"/>
                  <a:pt x="54" y="167"/>
                </a:cubicBezTo>
                <a:cubicBezTo>
                  <a:pt x="54" y="168"/>
                  <a:pt x="56" y="170"/>
                  <a:pt x="53" y="169"/>
                </a:cubicBezTo>
                <a:cubicBezTo>
                  <a:pt x="50" y="167"/>
                  <a:pt x="53" y="169"/>
                  <a:pt x="49" y="166"/>
                </a:cubicBezTo>
                <a:cubicBezTo>
                  <a:pt x="46" y="163"/>
                  <a:pt x="45" y="164"/>
                  <a:pt x="44" y="162"/>
                </a:cubicBezTo>
                <a:cubicBezTo>
                  <a:pt x="42" y="161"/>
                  <a:pt x="44" y="167"/>
                  <a:pt x="42" y="159"/>
                </a:cubicBezTo>
                <a:cubicBezTo>
                  <a:pt x="39" y="152"/>
                  <a:pt x="38" y="153"/>
                  <a:pt x="37" y="151"/>
                </a:cubicBezTo>
                <a:cubicBezTo>
                  <a:pt x="37" y="150"/>
                  <a:pt x="37" y="151"/>
                  <a:pt x="35" y="148"/>
                </a:cubicBezTo>
                <a:cubicBezTo>
                  <a:pt x="33" y="144"/>
                  <a:pt x="35" y="146"/>
                  <a:pt x="33" y="144"/>
                </a:cubicBezTo>
                <a:cubicBezTo>
                  <a:pt x="31" y="142"/>
                  <a:pt x="31" y="145"/>
                  <a:pt x="30" y="141"/>
                </a:cubicBezTo>
                <a:cubicBezTo>
                  <a:pt x="29" y="136"/>
                  <a:pt x="29" y="139"/>
                  <a:pt x="28" y="134"/>
                </a:cubicBezTo>
                <a:cubicBezTo>
                  <a:pt x="27" y="130"/>
                  <a:pt x="29" y="129"/>
                  <a:pt x="26" y="127"/>
                </a:cubicBezTo>
                <a:cubicBezTo>
                  <a:pt x="24" y="125"/>
                  <a:pt x="24" y="126"/>
                  <a:pt x="23" y="124"/>
                </a:cubicBezTo>
                <a:cubicBezTo>
                  <a:pt x="22" y="123"/>
                  <a:pt x="23" y="124"/>
                  <a:pt x="21" y="120"/>
                </a:cubicBezTo>
                <a:cubicBezTo>
                  <a:pt x="19" y="116"/>
                  <a:pt x="15" y="114"/>
                  <a:pt x="15" y="107"/>
                </a:cubicBezTo>
                <a:cubicBezTo>
                  <a:pt x="16" y="100"/>
                  <a:pt x="16" y="99"/>
                  <a:pt x="16" y="99"/>
                </a:cubicBezTo>
                <a:cubicBezTo>
                  <a:pt x="16" y="99"/>
                  <a:pt x="12" y="96"/>
                  <a:pt x="13" y="92"/>
                </a:cubicBezTo>
                <a:cubicBezTo>
                  <a:pt x="14" y="88"/>
                  <a:pt x="15" y="89"/>
                  <a:pt x="14" y="88"/>
                </a:cubicBezTo>
                <a:cubicBezTo>
                  <a:pt x="14" y="87"/>
                  <a:pt x="14" y="87"/>
                  <a:pt x="12" y="85"/>
                </a:cubicBezTo>
                <a:cubicBezTo>
                  <a:pt x="11" y="84"/>
                  <a:pt x="11" y="84"/>
                  <a:pt x="11" y="83"/>
                </a:cubicBezTo>
                <a:cubicBezTo>
                  <a:pt x="10" y="82"/>
                  <a:pt x="10" y="80"/>
                  <a:pt x="10" y="80"/>
                </a:cubicBezTo>
                <a:cubicBezTo>
                  <a:pt x="9" y="80"/>
                  <a:pt x="9" y="80"/>
                  <a:pt x="9" y="80"/>
                </a:cubicBezTo>
                <a:cubicBezTo>
                  <a:pt x="9" y="80"/>
                  <a:pt x="0" y="173"/>
                  <a:pt x="92" y="187"/>
                </a:cubicBezTo>
                <a:cubicBezTo>
                  <a:pt x="92" y="187"/>
                  <a:pt x="71" y="182"/>
                  <a:pt x="69" y="178"/>
                </a:cubicBezTo>
                <a:cubicBezTo>
                  <a:pt x="69" y="178"/>
                  <a:pt x="69" y="174"/>
                  <a:pt x="70" y="174"/>
                </a:cubicBezTo>
                <a:cubicBezTo>
                  <a:pt x="71" y="174"/>
                  <a:pt x="72" y="175"/>
                  <a:pt x="73" y="174"/>
                </a:cubicBezTo>
                <a:cubicBezTo>
                  <a:pt x="75" y="173"/>
                  <a:pt x="76" y="171"/>
                  <a:pt x="76" y="171"/>
                </a:cubicBezTo>
                <a:cubicBezTo>
                  <a:pt x="76" y="173"/>
                  <a:pt x="76" y="173"/>
                  <a:pt x="76" y="173"/>
                </a:cubicBezTo>
                <a:cubicBezTo>
                  <a:pt x="76" y="173"/>
                  <a:pt x="75" y="173"/>
                  <a:pt x="79" y="173"/>
                </a:cubicBezTo>
                <a:cubicBezTo>
                  <a:pt x="83" y="172"/>
                  <a:pt x="83" y="172"/>
                  <a:pt x="85" y="172"/>
                </a:cubicBezTo>
                <a:cubicBezTo>
                  <a:pt x="86" y="171"/>
                  <a:pt x="88" y="168"/>
                  <a:pt x="89" y="170"/>
                </a:cubicBezTo>
                <a:cubicBezTo>
                  <a:pt x="90" y="172"/>
                  <a:pt x="88" y="171"/>
                  <a:pt x="90" y="172"/>
                </a:cubicBezTo>
                <a:cubicBezTo>
                  <a:pt x="92" y="173"/>
                  <a:pt x="96" y="171"/>
                  <a:pt x="96" y="171"/>
                </a:cubicBezTo>
                <a:cubicBezTo>
                  <a:pt x="96" y="171"/>
                  <a:pt x="102" y="172"/>
                  <a:pt x="103" y="171"/>
                </a:cubicBezTo>
                <a:cubicBezTo>
                  <a:pt x="103" y="170"/>
                  <a:pt x="103" y="169"/>
                  <a:pt x="105" y="169"/>
                </a:cubicBezTo>
                <a:cubicBezTo>
                  <a:pt x="106" y="170"/>
                  <a:pt x="106" y="171"/>
                  <a:pt x="106" y="171"/>
                </a:cubicBezTo>
                <a:cubicBezTo>
                  <a:pt x="103" y="173"/>
                  <a:pt x="103" y="173"/>
                  <a:pt x="103" y="173"/>
                </a:cubicBezTo>
                <a:cubicBezTo>
                  <a:pt x="99" y="176"/>
                  <a:pt x="99" y="176"/>
                  <a:pt x="99" y="176"/>
                </a:cubicBezTo>
                <a:cubicBezTo>
                  <a:pt x="99" y="176"/>
                  <a:pt x="98" y="176"/>
                  <a:pt x="99" y="177"/>
                </a:cubicBezTo>
                <a:cubicBezTo>
                  <a:pt x="101" y="178"/>
                  <a:pt x="101" y="177"/>
                  <a:pt x="103" y="178"/>
                </a:cubicBezTo>
                <a:cubicBezTo>
                  <a:pt x="104" y="178"/>
                  <a:pt x="108" y="181"/>
                  <a:pt x="109" y="179"/>
                </a:cubicBezTo>
                <a:cubicBezTo>
                  <a:pt x="110" y="177"/>
                  <a:pt x="110" y="177"/>
                  <a:pt x="111" y="176"/>
                </a:cubicBezTo>
                <a:cubicBezTo>
                  <a:pt x="111" y="175"/>
                  <a:pt x="111" y="173"/>
                  <a:pt x="113" y="173"/>
                </a:cubicBezTo>
                <a:cubicBezTo>
                  <a:pt x="114" y="173"/>
                  <a:pt x="116" y="174"/>
                  <a:pt x="116" y="174"/>
                </a:cubicBezTo>
                <a:cubicBezTo>
                  <a:pt x="114" y="177"/>
                  <a:pt x="114" y="177"/>
                  <a:pt x="114" y="177"/>
                </a:cubicBezTo>
                <a:cubicBezTo>
                  <a:pt x="114" y="177"/>
                  <a:pt x="117" y="177"/>
                  <a:pt x="118" y="177"/>
                </a:cubicBezTo>
                <a:cubicBezTo>
                  <a:pt x="119" y="177"/>
                  <a:pt x="120" y="178"/>
                  <a:pt x="121" y="177"/>
                </a:cubicBezTo>
                <a:cubicBezTo>
                  <a:pt x="123" y="175"/>
                  <a:pt x="123" y="175"/>
                  <a:pt x="124" y="175"/>
                </a:cubicBezTo>
                <a:cubicBezTo>
                  <a:pt x="126" y="175"/>
                  <a:pt x="128" y="174"/>
                  <a:pt x="129" y="174"/>
                </a:cubicBezTo>
                <a:cubicBezTo>
                  <a:pt x="129" y="175"/>
                  <a:pt x="131" y="175"/>
                  <a:pt x="131" y="175"/>
                </a:cubicBezTo>
                <a:cubicBezTo>
                  <a:pt x="132" y="175"/>
                  <a:pt x="135" y="177"/>
                  <a:pt x="136" y="177"/>
                </a:cubicBezTo>
                <a:cubicBezTo>
                  <a:pt x="137" y="176"/>
                  <a:pt x="141" y="177"/>
                  <a:pt x="141" y="177"/>
                </a:cubicBezTo>
                <a:cubicBezTo>
                  <a:pt x="141" y="177"/>
                  <a:pt x="130" y="186"/>
                  <a:pt x="107" y="187"/>
                </a:cubicBezTo>
                <a:cubicBezTo>
                  <a:pt x="107" y="187"/>
                  <a:pt x="158" y="189"/>
                  <a:pt x="187" y="139"/>
                </a:cubicBezTo>
                <a:cubicBezTo>
                  <a:pt x="216" y="89"/>
                  <a:pt x="196" y="25"/>
                  <a:pt x="130" y="3"/>
                </a:cubicBezTo>
                <a:cubicBezTo>
                  <a:pt x="130" y="3"/>
                  <a:pt x="179" y="21"/>
                  <a:pt x="192" y="68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1" y="68"/>
                  <a:pt x="191" y="68"/>
                  <a:pt x="190" y="66"/>
                </a:cubicBezTo>
                <a:cubicBezTo>
                  <a:pt x="188" y="64"/>
                  <a:pt x="189" y="64"/>
                  <a:pt x="188" y="63"/>
                </a:cubicBezTo>
                <a:cubicBezTo>
                  <a:pt x="188" y="61"/>
                  <a:pt x="188" y="62"/>
                  <a:pt x="187" y="61"/>
                </a:cubicBezTo>
                <a:cubicBezTo>
                  <a:pt x="186" y="59"/>
                  <a:pt x="185" y="60"/>
                  <a:pt x="184" y="59"/>
                </a:cubicBezTo>
                <a:cubicBezTo>
                  <a:pt x="184" y="58"/>
                  <a:pt x="183" y="55"/>
                  <a:pt x="182" y="54"/>
                </a:cubicBezTo>
                <a:cubicBezTo>
                  <a:pt x="181" y="53"/>
                  <a:pt x="179" y="53"/>
                  <a:pt x="178" y="53"/>
                </a:cubicBezTo>
                <a:cubicBezTo>
                  <a:pt x="178" y="53"/>
                  <a:pt x="178" y="51"/>
                  <a:pt x="178" y="53"/>
                </a:cubicBezTo>
                <a:cubicBezTo>
                  <a:pt x="177" y="54"/>
                  <a:pt x="179" y="55"/>
                  <a:pt x="179" y="55"/>
                </a:cubicBezTo>
                <a:cubicBezTo>
                  <a:pt x="179" y="59"/>
                  <a:pt x="179" y="59"/>
                  <a:pt x="179" y="59"/>
                </a:cubicBezTo>
                <a:cubicBezTo>
                  <a:pt x="179" y="59"/>
                  <a:pt x="180" y="62"/>
                  <a:pt x="180" y="63"/>
                </a:cubicBezTo>
                <a:cubicBezTo>
                  <a:pt x="180" y="64"/>
                  <a:pt x="179" y="66"/>
                  <a:pt x="179" y="66"/>
                </a:cubicBezTo>
                <a:cubicBezTo>
                  <a:pt x="179" y="66"/>
                  <a:pt x="179" y="69"/>
                  <a:pt x="178" y="70"/>
                </a:cubicBezTo>
                <a:cubicBezTo>
                  <a:pt x="177" y="70"/>
                  <a:pt x="172" y="71"/>
                  <a:pt x="172" y="71"/>
                </a:cubicBezTo>
                <a:cubicBezTo>
                  <a:pt x="172" y="71"/>
                  <a:pt x="170" y="69"/>
                  <a:pt x="169" y="68"/>
                </a:cubicBezTo>
                <a:cubicBezTo>
                  <a:pt x="169" y="66"/>
                  <a:pt x="166" y="66"/>
                  <a:pt x="165" y="65"/>
                </a:cubicBezTo>
                <a:cubicBezTo>
                  <a:pt x="165" y="64"/>
                  <a:pt x="166" y="63"/>
                  <a:pt x="165" y="61"/>
                </a:cubicBezTo>
                <a:cubicBezTo>
                  <a:pt x="163" y="59"/>
                  <a:pt x="165" y="60"/>
                  <a:pt x="163" y="58"/>
                </a:cubicBezTo>
                <a:cubicBezTo>
                  <a:pt x="161" y="57"/>
                  <a:pt x="161" y="57"/>
                  <a:pt x="161" y="57"/>
                </a:cubicBezTo>
                <a:cubicBezTo>
                  <a:pt x="161" y="57"/>
                  <a:pt x="157" y="55"/>
                  <a:pt x="158" y="58"/>
                </a:cubicBezTo>
                <a:cubicBezTo>
                  <a:pt x="160" y="60"/>
                  <a:pt x="158" y="62"/>
                  <a:pt x="159" y="62"/>
                </a:cubicBezTo>
                <a:cubicBezTo>
                  <a:pt x="160" y="63"/>
                  <a:pt x="161" y="62"/>
                  <a:pt x="162" y="64"/>
                </a:cubicBezTo>
                <a:cubicBezTo>
                  <a:pt x="163" y="66"/>
                  <a:pt x="163" y="67"/>
                  <a:pt x="164" y="67"/>
                </a:cubicBezTo>
                <a:cubicBezTo>
                  <a:pt x="164" y="68"/>
                  <a:pt x="165" y="71"/>
                  <a:pt x="165" y="71"/>
                </a:cubicBezTo>
                <a:cubicBezTo>
                  <a:pt x="166" y="71"/>
                  <a:pt x="169" y="71"/>
                  <a:pt x="169" y="72"/>
                </a:cubicBezTo>
                <a:cubicBezTo>
                  <a:pt x="168" y="73"/>
                  <a:pt x="167" y="75"/>
                  <a:pt x="169" y="75"/>
                </a:cubicBezTo>
                <a:cubicBezTo>
                  <a:pt x="170" y="76"/>
                  <a:pt x="170" y="76"/>
                  <a:pt x="171" y="76"/>
                </a:cubicBezTo>
                <a:cubicBezTo>
                  <a:pt x="172" y="76"/>
                  <a:pt x="172" y="76"/>
                  <a:pt x="173" y="76"/>
                </a:cubicBezTo>
                <a:cubicBezTo>
                  <a:pt x="175" y="75"/>
                  <a:pt x="176" y="75"/>
                  <a:pt x="176" y="75"/>
                </a:cubicBezTo>
                <a:cubicBezTo>
                  <a:pt x="176" y="75"/>
                  <a:pt x="178" y="77"/>
                  <a:pt x="178" y="77"/>
                </a:cubicBezTo>
                <a:cubicBezTo>
                  <a:pt x="178" y="78"/>
                  <a:pt x="178" y="82"/>
                  <a:pt x="178" y="8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76" y="85"/>
                  <a:pt x="176" y="92"/>
                  <a:pt x="175" y="92"/>
                </a:cubicBezTo>
                <a:cubicBezTo>
                  <a:pt x="174" y="92"/>
                  <a:pt x="173" y="95"/>
                  <a:pt x="172" y="95"/>
                </a:cubicBezTo>
                <a:cubicBezTo>
                  <a:pt x="171" y="96"/>
                  <a:pt x="171" y="100"/>
                  <a:pt x="171" y="100"/>
                </a:cubicBezTo>
                <a:cubicBezTo>
                  <a:pt x="169" y="103"/>
                  <a:pt x="169" y="103"/>
                  <a:pt x="169" y="103"/>
                </a:cubicBezTo>
                <a:cubicBezTo>
                  <a:pt x="169" y="103"/>
                  <a:pt x="169" y="106"/>
                  <a:pt x="169" y="107"/>
                </a:cubicBezTo>
                <a:cubicBezTo>
                  <a:pt x="169" y="108"/>
                  <a:pt x="170" y="111"/>
                  <a:pt x="169" y="113"/>
                </a:cubicBezTo>
                <a:cubicBezTo>
                  <a:pt x="169" y="115"/>
                  <a:pt x="166" y="117"/>
                  <a:pt x="166" y="117"/>
                </a:cubicBezTo>
                <a:cubicBezTo>
                  <a:pt x="166" y="117"/>
                  <a:pt x="170" y="120"/>
                  <a:pt x="168" y="120"/>
                </a:cubicBezTo>
                <a:cubicBezTo>
                  <a:pt x="166" y="120"/>
                  <a:pt x="164" y="123"/>
                  <a:pt x="164" y="124"/>
                </a:cubicBezTo>
                <a:cubicBezTo>
                  <a:pt x="163" y="124"/>
                  <a:pt x="164" y="126"/>
                  <a:pt x="163" y="126"/>
                </a:cubicBezTo>
                <a:cubicBezTo>
                  <a:pt x="161" y="126"/>
                  <a:pt x="159" y="126"/>
                  <a:pt x="159" y="127"/>
                </a:cubicBezTo>
                <a:cubicBezTo>
                  <a:pt x="159" y="128"/>
                  <a:pt x="159" y="130"/>
                  <a:pt x="159" y="130"/>
                </a:cubicBezTo>
                <a:cubicBezTo>
                  <a:pt x="156" y="135"/>
                  <a:pt x="156" y="135"/>
                  <a:pt x="156" y="135"/>
                </a:cubicBezTo>
                <a:cubicBezTo>
                  <a:pt x="152" y="139"/>
                  <a:pt x="152" y="139"/>
                  <a:pt x="152" y="139"/>
                </a:cubicBezTo>
                <a:cubicBezTo>
                  <a:pt x="152" y="139"/>
                  <a:pt x="152" y="141"/>
                  <a:pt x="151" y="142"/>
                </a:cubicBezTo>
                <a:cubicBezTo>
                  <a:pt x="150" y="142"/>
                  <a:pt x="145" y="144"/>
                  <a:pt x="144" y="144"/>
                </a:cubicBezTo>
                <a:cubicBezTo>
                  <a:pt x="144" y="145"/>
                  <a:pt x="141" y="147"/>
                  <a:pt x="139" y="147"/>
                </a:cubicBezTo>
                <a:cubicBezTo>
                  <a:pt x="138" y="147"/>
                  <a:pt x="140" y="150"/>
                  <a:pt x="138" y="147"/>
                </a:cubicBezTo>
                <a:cubicBezTo>
                  <a:pt x="137" y="143"/>
                  <a:pt x="138" y="145"/>
                  <a:pt x="136" y="142"/>
                </a:cubicBezTo>
                <a:cubicBezTo>
                  <a:pt x="135" y="138"/>
                  <a:pt x="135" y="141"/>
                  <a:pt x="135" y="138"/>
                </a:cubicBezTo>
                <a:cubicBezTo>
                  <a:pt x="135" y="136"/>
                  <a:pt x="135" y="138"/>
                  <a:pt x="135" y="136"/>
                </a:cubicBezTo>
                <a:cubicBezTo>
                  <a:pt x="135" y="133"/>
                  <a:pt x="135" y="135"/>
                  <a:pt x="134" y="132"/>
                </a:cubicBezTo>
                <a:cubicBezTo>
                  <a:pt x="133" y="129"/>
                  <a:pt x="133" y="130"/>
                  <a:pt x="131" y="128"/>
                </a:cubicBezTo>
                <a:cubicBezTo>
                  <a:pt x="129" y="127"/>
                  <a:pt x="128" y="128"/>
                  <a:pt x="129" y="126"/>
                </a:cubicBezTo>
                <a:cubicBezTo>
                  <a:pt x="130" y="123"/>
                  <a:pt x="130" y="126"/>
                  <a:pt x="130" y="123"/>
                </a:cubicBezTo>
                <a:cubicBezTo>
                  <a:pt x="131" y="120"/>
                  <a:pt x="130" y="119"/>
                  <a:pt x="132" y="118"/>
                </a:cubicBezTo>
                <a:cubicBezTo>
                  <a:pt x="134" y="117"/>
                  <a:pt x="135" y="117"/>
                  <a:pt x="135" y="115"/>
                </a:cubicBezTo>
                <a:cubicBezTo>
                  <a:pt x="135" y="113"/>
                  <a:pt x="135" y="112"/>
                  <a:pt x="134" y="111"/>
                </a:cubicBezTo>
                <a:cubicBezTo>
                  <a:pt x="134" y="110"/>
                  <a:pt x="132" y="108"/>
                  <a:pt x="132" y="108"/>
                </a:cubicBezTo>
                <a:cubicBezTo>
                  <a:pt x="132" y="107"/>
                  <a:pt x="132" y="107"/>
                  <a:pt x="130" y="105"/>
                </a:cubicBezTo>
                <a:cubicBezTo>
                  <a:pt x="129" y="103"/>
                  <a:pt x="128" y="102"/>
                  <a:pt x="128" y="102"/>
                </a:cubicBezTo>
                <a:cubicBezTo>
                  <a:pt x="128" y="102"/>
                  <a:pt x="128" y="98"/>
                  <a:pt x="128" y="96"/>
                </a:cubicBezTo>
                <a:cubicBezTo>
                  <a:pt x="128" y="94"/>
                  <a:pt x="127" y="97"/>
                  <a:pt x="128" y="94"/>
                </a:cubicBezTo>
                <a:cubicBezTo>
                  <a:pt x="128" y="91"/>
                  <a:pt x="129" y="90"/>
                  <a:pt x="129" y="90"/>
                </a:cubicBezTo>
                <a:cubicBezTo>
                  <a:pt x="129" y="90"/>
                  <a:pt x="125" y="87"/>
                  <a:pt x="124" y="88"/>
                </a:cubicBezTo>
                <a:cubicBezTo>
                  <a:pt x="123" y="88"/>
                  <a:pt x="123" y="90"/>
                  <a:pt x="121" y="88"/>
                </a:cubicBezTo>
                <a:cubicBezTo>
                  <a:pt x="119" y="87"/>
                  <a:pt x="119" y="86"/>
                  <a:pt x="119" y="85"/>
                </a:cubicBezTo>
                <a:cubicBezTo>
                  <a:pt x="118" y="85"/>
                  <a:pt x="117" y="85"/>
                  <a:pt x="116" y="85"/>
                </a:cubicBezTo>
                <a:cubicBezTo>
                  <a:pt x="114" y="86"/>
                  <a:pt x="112" y="86"/>
                  <a:pt x="110" y="87"/>
                </a:cubicBezTo>
                <a:cubicBezTo>
                  <a:pt x="108" y="88"/>
                  <a:pt x="107" y="88"/>
                  <a:pt x="105" y="88"/>
                </a:cubicBezTo>
                <a:cubicBezTo>
                  <a:pt x="102" y="88"/>
                  <a:pt x="99" y="89"/>
                  <a:pt x="97" y="88"/>
                </a:cubicBezTo>
                <a:cubicBezTo>
                  <a:pt x="95" y="86"/>
                  <a:pt x="95" y="88"/>
                  <a:pt x="94" y="86"/>
                </a:cubicBezTo>
                <a:cubicBezTo>
                  <a:pt x="93" y="84"/>
                  <a:pt x="94" y="84"/>
                  <a:pt x="92" y="83"/>
                </a:cubicBezTo>
                <a:cubicBezTo>
                  <a:pt x="90" y="82"/>
                  <a:pt x="90" y="83"/>
                  <a:pt x="89" y="81"/>
                </a:cubicBezTo>
                <a:cubicBezTo>
                  <a:pt x="89" y="79"/>
                  <a:pt x="90" y="79"/>
                  <a:pt x="89" y="77"/>
                </a:cubicBezTo>
                <a:cubicBezTo>
                  <a:pt x="87" y="75"/>
                  <a:pt x="90" y="78"/>
                  <a:pt x="87" y="75"/>
                </a:cubicBezTo>
                <a:cubicBezTo>
                  <a:pt x="85" y="73"/>
                  <a:pt x="84" y="75"/>
                  <a:pt x="85" y="73"/>
                </a:cubicBezTo>
                <a:cubicBezTo>
                  <a:pt x="86" y="71"/>
                  <a:pt x="86" y="72"/>
                  <a:pt x="86" y="69"/>
                </a:cubicBezTo>
                <a:cubicBezTo>
                  <a:pt x="86" y="67"/>
                  <a:pt x="90" y="70"/>
                  <a:pt x="88" y="65"/>
                </a:cubicBezTo>
                <a:cubicBezTo>
                  <a:pt x="85" y="60"/>
                  <a:pt x="85" y="61"/>
                  <a:pt x="87" y="57"/>
                </a:cubicBezTo>
                <a:cubicBezTo>
                  <a:pt x="89" y="53"/>
                  <a:pt x="92" y="52"/>
                  <a:pt x="93" y="51"/>
                </a:cubicBezTo>
                <a:cubicBezTo>
                  <a:pt x="93" y="50"/>
                  <a:pt x="94" y="48"/>
                  <a:pt x="95" y="47"/>
                </a:cubicBezTo>
                <a:cubicBezTo>
                  <a:pt x="96" y="46"/>
                  <a:pt x="95" y="46"/>
                  <a:pt x="97" y="46"/>
                </a:cubicBezTo>
                <a:cubicBezTo>
                  <a:pt x="99" y="46"/>
                  <a:pt x="101" y="45"/>
                  <a:pt x="103" y="44"/>
                </a:cubicBezTo>
                <a:cubicBezTo>
                  <a:pt x="104" y="43"/>
                  <a:pt x="106" y="41"/>
                  <a:pt x="107" y="40"/>
                </a:cubicBezTo>
                <a:cubicBezTo>
                  <a:pt x="107" y="40"/>
                  <a:pt x="107" y="41"/>
                  <a:pt x="109" y="40"/>
                </a:cubicBezTo>
                <a:cubicBezTo>
                  <a:pt x="111" y="40"/>
                  <a:pt x="111" y="39"/>
                  <a:pt x="113" y="39"/>
                </a:cubicBezTo>
                <a:cubicBezTo>
                  <a:pt x="114" y="39"/>
                  <a:pt x="111" y="40"/>
                  <a:pt x="115" y="39"/>
                </a:cubicBezTo>
                <a:cubicBezTo>
                  <a:pt x="119" y="39"/>
                  <a:pt x="118" y="39"/>
                  <a:pt x="119" y="39"/>
                </a:cubicBezTo>
                <a:cubicBezTo>
                  <a:pt x="120" y="39"/>
                  <a:pt x="119" y="39"/>
                  <a:pt x="121" y="39"/>
                </a:cubicBezTo>
                <a:cubicBezTo>
                  <a:pt x="122" y="39"/>
                  <a:pt x="122" y="36"/>
                  <a:pt x="122" y="39"/>
                </a:cubicBezTo>
                <a:cubicBezTo>
                  <a:pt x="123" y="43"/>
                  <a:pt x="121" y="44"/>
                  <a:pt x="124" y="44"/>
                </a:cubicBezTo>
                <a:cubicBezTo>
                  <a:pt x="126" y="45"/>
                  <a:pt x="124" y="45"/>
                  <a:pt x="126" y="45"/>
                </a:cubicBezTo>
                <a:cubicBezTo>
                  <a:pt x="129" y="45"/>
                  <a:pt x="128" y="45"/>
                  <a:pt x="130" y="46"/>
                </a:cubicBezTo>
                <a:cubicBezTo>
                  <a:pt x="131" y="46"/>
                  <a:pt x="132" y="47"/>
                  <a:pt x="134" y="47"/>
                </a:cubicBezTo>
                <a:cubicBezTo>
                  <a:pt x="136" y="47"/>
                  <a:pt x="133" y="50"/>
                  <a:pt x="136" y="47"/>
                </a:cubicBezTo>
                <a:cubicBezTo>
                  <a:pt x="139" y="44"/>
                  <a:pt x="133" y="44"/>
                  <a:pt x="139" y="44"/>
                </a:cubicBezTo>
                <a:cubicBezTo>
                  <a:pt x="144" y="45"/>
                  <a:pt x="144" y="46"/>
                  <a:pt x="145" y="45"/>
                </a:cubicBezTo>
                <a:cubicBezTo>
                  <a:pt x="146" y="45"/>
                  <a:pt x="146" y="46"/>
                  <a:pt x="148" y="45"/>
                </a:cubicBezTo>
                <a:cubicBezTo>
                  <a:pt x="151" y="44"/>
                  <a:pt x="151" y="44"/>
                  <a:pt x="152" y="44"/>
                </a:cubicBezTo>
                <a:cubicBezTo>
                  <a:pt x="153" y="45"/>
                  <a:pt x="153" y="47"/>
                  <a:pt x="154" y="45"/>
                </a:cubicBezTo>
                <a:cubicBezTo>
                  <a:pt x="154" y="43"/>
                  <a:pt x="156" y="43"/>
                  <a:pt x="154" y="42"/>
                </a:cubicBezTo>
                <a:cubicBezTo>
                  <a:pt x="151" y="41"/>
                  <a:pt x="150" y="42"/>
                  <a:pt x="150" y="40"/>
                </a:cubicBezTo>
                <a:cubicBezTo>
                  <a:pt x="149" y="39"/>
                  <a:pt x="152" y="39"/>
                  <a:pt x="149" y="39"/>
                </a:cubicBezTo>
                <a:cubicBezTo>
                  <a:pt x="146" y="38"/>
                  <a:pt x="147" y="38"/>
                  <a:pt x="145" y="38"/>
                </a:cubicBezTo>
                <a:cubicBezTo>
                  <a:pt x="143" y="37"/>
                  <a:pt x="141" y="39"/>
                  <a:pt x="140" y="38"/>
                </a:cubicBezTo>
                <a:cubicBezTo>
                  <a:pt x="140" y="36"/>
                  <a:pt x="136" y="39"/>
                  <a:pt x="140" y="36"/>
                </a:cubicBezTo>
                <a:cubicBezTo>
                  <a:pt x="143" y="32"/>
                  <a:pt x="142" y="31"/>
                  <a:pt x="144" y="32"/>
                </a:cubicBezTo>
                <a:cubicBezTo>
                  <a:pt x="147" y="32"/>
                  <a:pt x="146" y="34"/>
                  <a:pt x="148" y="33"/>
                </a:cubicBezTo>
                <a:cubicBezTo>
                  <a:pt x="149" y="32"/>
                  <a:pt x="152" y="31"/>
                  <a:pt x="149" y="29"/>
                </a:cubicBezTo>
                <a:cubicBezTo>
                  <a:pt x="146" y="27"/>
                  <a:pt x="148" y="28"/>
                  <a:pt x="145" y="26"/>
                </a:cubicBezTo>
                <a:cubicBezTo>
                  <a:pt x="142" y="25"/>
                  <a:pt x="140" y="32"/>
                  <a:pt x="139" y="31"/>
                </a:cubicBezTo>
                <a:cubicBezTo>
                  <a:pt x="137" y="30"/>
                  <a:pt x="137" y="29"/>
                  <a:pt x="136" y="30"/>
                </a:cubicBezTo>
                <a:cubicBezTo>
                  <a:pt x="135" y="30"/>
                  <a:pt x="135" y="32"/>
                  <a:pt x="135" y="34"/>
                </a:cubicBezTo>
                <a:cubicBezTo>
                  <a:pt x="134" y="36"/>
                  <a:pt x="136" y="36"/>
                  <a:pt x="133" y="35"/>
                </a:cubicBezTo>
                <a:cubicBezTo>
                  <a:pt x="130" y="34"/>
                  <a:pt x="136" y="34"/>
                  <a:pt x="130" y="32"/>
                </a:cubicBezTo>
                <a:cubicBezTo>
                  <a:pt x="124" y="30"/>
                  <a:pt x="121" y="30"/>
                  <a:pt x="120" y="31"/>
                </a:cubicBezTo>
                <a:cubicBezTo>
                  <a:pt x="120" y="32"/>
                  <a:pt x="118" y="32"/>
                  <a:pt x="118" y="32"/>
                </a:cubicBezTo>
                <a:cubicBezTo>
                  <a:pt x="117" y="33"/>
                  <a:pt x="120" y="35"/>
                  <a:pt x="117" y="33"/>
                </a:cubicBezTo>
                <a:cubicBezTo>
                  <a:pt x="114" y="32"/>
                  <a:pt x="112" y="34"/>
                  <a:pt x="112" y="34"/>
                </a:cubicBezTo>
                <a:cubicBezTo>
                  <a:pt x="112" y="34"/>
                  <a:pt x="111" y="34"/>
                  <a:pt x="110" y="34"/>
                </a:cubicBezTo>
                <a:cubicBezTo>
                  <a:pt x="109" y="35"/>
                  <a:pt x="106" y="36"/>
                  <a:pt x="105" y="36"/>
                </a:cubicBezTo>
                <a:cubicBezTo>
                  <a:pt x="104" y="35"/>
                  <a:pt x="101" y="36"/>
                  <a:pt x="103" y="33"/>
                </a:cubicBezTo>
                <a:cubicBezTo>
                  <a:pt x="106" y="30"/>
                  <a:pt x="104" y="32"/>
                  <a:pt x="108" y="30"/>
                </a:cubicBezTo>
                <a:cubicBezTo>
                  <a:pt x="111" y="28"/>
                  <a:pt x="117" y="28"/>
                  <a:pt x="112" y="27"/>
                </a:cubicBezTo>
                <a:cubicBezTo>
                  <a:pt x="107" y="26"/>
                  <a:pt x="115" y="26"/>
                  <a:pt x="108" y="23"/>
                </a:cubicBezTo>
                <a:cubicBezTo>
                  <a:pt x="102" y="20"/>
                  <a:pt x="102" y="24"/>
                  <a:pt x="102" y="20"/>
                </a:cubicBezTo>
                <a:cubicBezTo>
                  <a:pt x="102" y="16"/>
                  <a:pt x="101" y="15"/>
                  <a:pt x="100" y="16"/>
                </a:cubicBezTo>
                <a:cubicBezTo>
                  <a:pt x="99" y="16"/>
                  <a:pt x="95" y="17"/>
                  <a:pt x="93" y="17"/>
                </a:cubicBezTo>
                <a:cubicBezTo>
                  <a:pt x="92" y="17"/>
                  <a:pt x="94" y="19"/>
                  <a:pt x="91" y="17"/>
                </a:cubicBezTo>
                <a:cubicBezTo>
                  <a:pt x="88" y="15"/>
                  <a:pt x="87" y="18"/>
                  <a:pt x="88" y="15"/>
                </a:cubicBezTo>
                <a:cubicBezTo>
                  <a:pt x="89" y="12"/>
                  <a:pt x="89" y="12"/>
                  <a:pt x="91" y="10"/>
                </a:cubicBezTo>
                <a:cubicBezTo>
                  <a:pt x="93" y="9"/>
                  <a:pt x="92" y="3"/>
                  <a:pt x="97" y="5"/>
                </a:cubicBezTo>
                <a:cubicBezTo>
                  <a:pt x="101" y="7"/>
                  <a:pt x="99" y="7"/>
                  <a:pt x="103" y="7"/>
                </a:cubicBezTo>
                <a:cubicBezTo>
                  <a:pt x="106" y="7"/>
                  <a:pt x="108" y="7"/>
                  <a:pt x="108" y="6"/>
                </a:cubicBezTo>
                <a:cubicBezTo>
                  <a:pt x="108" y="5"/>
                  <a:pt x="104" y="3"/>
                  <a:pt x="104" y="3"/>
                </a:cubicBezTo>
                <a:cubicBezTo>
                  <a:pt x="104" y="3"/>
                  <a:pt x="103" y="4"/>
                  <a:pt x="103" y="3"/>
                </a:cubicBezTo>
                <a:cubicBezTo>
                  <a:pt x="103" y="2"/>
                  <a:pt x="104" y="1"/>
                  <a:pt x="104" y="1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91" y="0"/>
                  <a:pt x="88" y="1"/>
                </a:cubicBezTo>
                <a:close/>
              </a:path>
            </a:pathLst>
          </a:custGeom>
          <a:solidFill>
            <a:srgbClr val="F2F2F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" name="KSO_Shape"/>
          <p:cNvSpPr/>
          <p:nvPr/>
        </p:nvSpPr>
        <p:spPr>
          <a:xfrm>
            <a:off x="3024188" y="4022725"/>
            <a:ext cx="401637" cy="304800"/>
          </a:xfrm>
          <a:custGeom>
            <a:avLst/>
            <a:gdLst>
              <a:gd name="connsiteX0" fmla="*/ 367281 w 529316"/>
              <a:gd name="connsiteY0" fmla="*/ 196274 h 401026"/>
              <a:gd name="connsiteX1" fmla="*/ 355293 w 529316"/>
              <a:gd name="connsiteY1" fmla="*/ 208263 h 401026"/>
              <a:gd name="connsiteX2" fmla="*/ 465090 w 529316"/>
              <a:gd name="connsiteY2" fmla="*/ 318060 h 401026"/>
              <a:gd name="connsiteX3" fmla="*/ 466739 w 529316"/>
              <a:gd name="connsiteY3" fmla="*/ 320716 h 401026"/>
              <a:gd name="connsiteX4" fmla="*/ 491723 w 529316"/>
              <a:gd name="connsiteY4" fmla="*/ 320716 h 401026"/>
              <a:gd name="connsiteX5" fmla="*/ 162035 w 529316"/>
              <a:gd name="connsiteY5" fmla="*/ 196274 h 401026"/>
              <a:gd name="connsiteX6" fmla="*/ 37593 w 529316"/>
              <a:gd name="connsiteY6" fmla="*/ 320716 h 401026"/>
              <a:gd name="connsiteX7" fmla="*/ 62577 w 529316"/>
              <a:gd name="connsiteY7" fmla="*/ 320716 h 401026"/>
              <a:gd name="connsiteX8" fmla="*/ 64225 w 529316"/>
              <a:gd name="connsiteY8" fmla="*/ 318061 h 401026"/>
              <a:gd name="connsiteX9" fmla="*/ 174023 w 529316"/>
              <a:gd name="connsiteY9" fmla="*/ 208263 h 401026"/>
              <a:gd name="connsiteX10" fmla="*/ 46349 w 529316"/>
              <a:gd name="connsiteY10" fmla="*/ 80311 h 401026"/>
              <a:gd name="connsiteX11" fmla="*/ 222791 w 529316"/>
              <a:gd name="connsiteY11" fmla="*/ 256753 h 401026"/>
              <a:gd name="connsiteX12" fmla="*/ 263500 w 529316"/>
              <a:gd name="connsiteY12" fmla="*/ 273616 h 401026"/>
              <a:gd name="connsiteX13" fmla="*/ 264659 w 529316"/>
              <a:gd name="connsiteY13" fmla="*/ 273504 h 401026"/>
              <a:gd name="connsiteX14" fmla="*/ 306525 w 529316"/>
              <a:gd name="connsiteY14" fmla="*/ 256753 h 401026"/>
              <a:gd name="connsiteX15" fmla="*/ 482968 w 529316"/>
              <a:gd name="connsiteY15" fmla="*/ 80311 h 401026"/>
              <a:gd name="connsiteX16" fmla="*/ 458990 w 529316"/>
              <a:gd name="connsiteY16" fmla="*/ 80311 h 401026"/>
              <a:gd name="connsiteX17" fmla="*/ 300904 w 529316"/>
              <a:gd name="connsiteY17" fmla="*/ 238397 h 401026"/>
              <a:gd name="connsiteX18" fmla="*/ 264659 w 529316"/>
              <a:gd name="connsiteY18" fmla="*/ 252899 h 401026"/>
              <a:gd name="connsiteX19" fmla="*/ 263656 w 529316"/>
              <a:gd name="connsiteY19" fmla="*/ 252995 h 401026"/>
              <a:gd name="connsiteX20" fmla="*/ 228412 w 529316"/>
              <a:gd name="connsiteY20" fmla="*/ 238397 h 401026"/>
              <a:gd name="connsiteX21" fmla="*/ 70326 w 529316"/>
              <a:gd name="connsiteY21" fmla="*/ 80311 h 401026"/>
              <a:gd name="connsiteX22" fmla="*/ 92015 w 529316"/>
              <a:gd name="connsiteY22" fmla="*/ 0 h 401026"/>
              <a:gd name="connsiteX23" fmla="*/ 437301 w 529316"/>
              <a:gd name="connsiteY23" fmla="*/ 0 h 401026"/>
              <a:gd name="connsiteX24" fmla="*/ 529316 w 529316"/>
              <a:gd name="connsiteY24" fmla="*/ 92015 h 401026"/>
              <a:gd name="connsiteX25" fmla="*/ 529316 w 529316"/>
              <a:gd name="connsiteY25" fmla="*/ 309011 h 401026"/>
              <a:gd name="connsiteX26" fmla="*/ 437301 w 529316"/>
              <a:gd name="connsiteY26" fmla="*/ 401026 h 401026"/>
              <a:gd name="connsiteX27" fmla="*/ 92015 w 529316"/>
              <a:gd name="connsiteY27" fmla="*/ 401026 h 401026"/>
              <a:gd name="connsiteX28" fmla="*/ 0 w 529316"/>
              <a:gd name="connsiteY28" fmla="*/ 309011 h 401026"/>
              <a:gd name="connsiteX29" fmla="*/ 0 w 529316"/>
              <a:gd name="connsiteY29" fmla="*/ 92015 h 401026"/>
              <a:gd name="connsiteX30" fmla="*/ 92015 w 529316"/>
              <a:gd name="connsiteY30" fmla="*/ 0 h 40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9316" h="401026">
                <a:moveTo>
                  <a:pt x="367281" y="196274"/>
                </a:moveTo>
                <a:lnTo>
                  <a:pt x="355293" y="208263"/>
                </a:lnTo>
                <a:lnTo>
                  <a:pt x="465090" y="318060"/>
                </a:lnTo>
                <a:cubicBezTo>
                  <a:pt x="465822" y="318792"/>
                  <a:pt x="466527" y="319541"/>
                  <a:pt x="466739" y="320716"/>
                </a:cubicBezTo>
                <a:lnTo>
                  <a:pt x="491723" y="320716"/>
                </a:lnTo>
                <a:close/>
                <a:moveTo>
                  <a:pt x="162035" y="196274"/>
                </a:moveTo>
                <a:lnTo>
                  <a:pt x="37593" y="320716"/>
                </a:lnTo>
                <a:lnTo>
                  <a:pt x="62577" y="320716"/>
                </a:lnTo>
                <a:lnTo>
                  <a:pt x="64225" y="318061"/>
                </a:lnTo>
                <a:lnTo>
                  <a:pt x="174023" y="208263"/>
                </a:lnTo>
                <a:close/>
                <a:moveTo>
                  <a:pt x="46349" y="80311"/>
                </a:moveTo>
                <a:lnTo>
                  <a:pt x="222791" y="256753"/>
                </a:lnTo>
                <a:cubicBezTo>
                  <a:pt x="234032" y="267995"/>
                  <a:pt x="248767" y="273616"/>
                  <a:pt x="263500" y="273616"/>
                </a:cubicBezTo>
                <a:cubicBezTo>
                  <a:pt x="263887" y="273616"/>
                  <a:pt x="264274" y="273611"/>
                  <a:pt x="264659" y="273504"/>
                </a:cubicBezTo>
                <a:cubicBezTo>
                  <a:pt x="279774" y="273906"/>
                  <a:pt x="294989" y="268289"/>
                  <a:pt x="306525" y="256753"/>
                </a:cubicBezTo>
                <a:lnTo>
                  <a:pt x="482968" y="80311"/>
                </a:lnTo>
                <a:lnTo>
                  <a:pt x="458990" y="80311"/>
                </a:lnTo>
                <a:lnTo>
                  <a:pt x="300904" y="238397"/>
                </a:lnTo>
                <a:cubicBezTo>
                  <a:pt x="290917" y="248385"/>
                  <a:pt x="277745" y="253247"/>
                  <a:pt x="264659" y="252899"/>
                </a:cubicBezTo>
                <a:cubicBezTo>
                  <a:pt x="264325" y="252991"/>
                  <a:pt x="263990" y="252995"/>
                  <a:pt x="263656" y="252995"/>
                </a:cubicBezTo>
                <a:cubicBezTo>
                  <a:pt x="250900" y="252995"/>
                  <a:pt x="238144" y="248128"/>
                  <a:pt x="228412" y="238397"/>
                </a:cubicBezTo>
                <a:lnTo>
                  <a:pt x="70326" y="80311"/>
                </a:lnTo>
                <a:close/>
                <a:moveTo>
                  <a:pt x="92015" y="0"/>
                </a:moveTo>
                <a:lnTo>
                  <a:pt x="437301" y="0"/>
                </a:lnTo>
                <a:cubicBezTo>
                  <a:pt x="488119" y="0"/>
                  <a:pt x="529316" y="41197"/>
                  <a:pt x="529316" y="92015"/>
                </a:cubicBezTo>
                <a:lnTo>
                  <a:pt x="529316" y="309011"/>
                </a:lnTo>
                <a:cubicBezTo>
                  <a:pt x="529316" y="359829"/>
                  <a:pt x="488119" y="401026"/>
                  <a:pt x="437301" y="401026"/>
                </a:cubicBezTo>
                <a:lnTo>
                  <a:pt x="92015" y="401026"/>
                </a:lnTo>
                <a:cubicBezTo>
                  <a:pt x="41197" y="401026"/>
                  <a:pt x="0" y="359829"/>
                  <a:pt x="0" y="309011"/>
                </a:cubicBezTo>
                <a:lnTo>
                  <a:pt x="0" y="92015"/>
                </a:lnTo>
                <a:cubicBezTo>
                  <a:pt x="0" y="41197"/>
                  <a:pt x="41197" y="0"/>
                  <a:pt x="9201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486" name="KSO_Shape"/>
          <p:cNvSpPr>
            <a:spLocks/>
          </p:cNvSpPr>
          <p:nvPr/>
        </p:nvSpPr>
        <p:spPr bwMode="auto">
          <a:xfrm>
            <a:off x="2325688" y="3478213"/>
            <a:ext cx="303212" cy="366712"/>
          </a:xfrm>
          <a:custGeom>
            <a:avLst/>
            <a:gdLst>
              <a:gd name="T0" fmla="*/ 36411 w 968375"/>
              <a:gd name="T1" fmla="*/ 409131 h 1170887"/>
              <a:gd name="T2" fmla="*/ 175724 w 968375"/>
              <a:gd name="T3" fmla="*/ 470898 h 1170887"/>
              <a:gd name="T4" fmla="*/ 313454 w 968375"/>
              <a:gd name="T5" fmla="*/ 412299 h 1170887"/>
              <a:gd name="T6" fmla="*/ 334034 w 968375"/>
              <a:gd name="T7" fmla="*/ 421801 h 1170887"/>
              <a:gd name="T8" fmla="*/ 175724 w 968375"/>
              <a:gd name="T9" fmla="*/ 494654 h 1170887"/>
              <a:gd name="T10" fmla="*/ 14248 w 968375"/>
              <a:gd name="T11" fmla="*/ 418634 h 1170887"/>
              <a:gd name="T12" fmla="*/ 36411 w 968375"/>
              <a:gd name="T13" fmla="*/ 409131 h 1170887"/>
              <a:gd name="T14" fmla="*/ 367280 w 968375"/>
              <a:gd name="T15" fmla="*/ 261842 h 1170887"/>
              <a:gd name="T16" fmla="*/ 408440 w 968375"/>
              <a:gd name="T17" fmla="*/ 312522 h 1170887"/>
              <a:gd name="T18" fmla="*/ 356198 w 968375"/>
              <a:gd name="T19" fmla="*/ 364786 h 1170887"/>
              <a:gd name="T20" fmla="*/ 337201 w 968375"/>
              <a:gd name="T21" fmla="*/ 361619 h 1170887"/>
              <a:gd name="T22" fmla="*/ 349865 w 968375"/>
              <a:gd name="T23" fmla="*/ 341029 h 1170887"/>
              <a:gd name="T24" fmla="*/ 356198 w 968375"/>
              <a:gd name="T25" fmla="*/ 342613 h 1170887"/>
              <a:gd name="T26" fmla="*/ 384693 w 968375"/>
              <a:gd name="T27" fmla="*/ 312522 h 1170887"/>
              <a:gd name="T28" fmla="*/ 365696 w 968375"/>
              <a:gd name="T29" fmla="*/ 285598 h 1170887"/>
              <a:gd name="T30" fmla="*/ 367280 w 968375"/>
              <a:gd name="T31" fmla="*/ 261842 h 1170887"/>
              <a:gd name="T32" fmla="*/ 346699 w 968375"/>
              <a:gd name="T33" fmla="*/ 226999 h 1170887"/>
              <a:gd name="T34" fmla="*/ 349865 w 968375"/>
              <a:gd name="T35" fmla="*/ 258674 h 1170887"/>
              <a:gd name="T36" fmla="*/ 175724 w 968375"/>
              <a:gd name="T37" fmla="*/ 432888 h 1170887"/>
              <a:gd name="T38" fmla="*/ 0 w 968375"/>
              <a:gd name="T39" fmla="*/ 258674 h 1170887"/>
              <a:gd name="T40" fmla="*/ 3167 w 968375"/>
              <a:gd name="T41" fmla="*/ 230166 h 1170887"/>
              <a:gd name="T42" fmla="*/ 175724 w 968375"/>
              <a:gd name="T43" fmla="*/ 320440 h 1170887"/>
              <a:gd name="T44" fmla="*/ 346699 w 968375"/>
              <a:gd name="T45" fmla="*/ 230166 h 1170887"/>
              <a:gd name="T46" fmla="*/ 346699 w 968375"/>
              <a:gd name="T47" fmla="*/ 226999 h 1170887"/>
              <a:gd name="T48" fmla="*/ 175724 w 968375"/>
              <a:gd name="T49" fmla="*/ 157313 h 1170887"/>
              <a:gd name="T50" fmla="*/ 327702 w 968375"/>
              <a:gd name="T51" fmla="*/ 230166 h 1170887"/>
              <a:gd name="T52" fmla="*/ 326119 w 968375"/>
              <a:gd name="T53" fmla="*/ 241253 h 1170887"/>
              <a:gd name="T54" fmla="*/ 175724 w 968375"/>
              <a:gd name="T55" fmla="*/ 190573 h 1170887"/>
              <a:gd name="T56" fmla="*/ 23747 w 968375"/>
              <a:gd name="T57" fmla="*/ 241253 h 1170887"/>
              <a:gd name="T58" fmla="*/ 22163 w 968375"/>
              <a:gd name="T59" fmla="*/ 230166 h 1170887"/>
              <a:gd name="T60" fmla="*/ 175724 w 968375"/>
              <a:gd name="T61" fmla="*/ 157313 h 1170887"/>
              <a:gd name="T62" fmla="*/ 229406 w 968375"/>
              <a:gd name="T63" fmla="*/ 26233 h 1170887"/>
              <a:gd name="T64" fmla="*/ 233766 w 968375"/>
              <a:gd name="T65" fmla="*/ 157399 h 1170887"/>
              <a:gd name="T66" fmla="*/ 229406 w 968375"/>
              <a:gd name="T67" fmla="*/ 26233 h 1170887"/>
              <a:gd name="T68" fmla="*/ 116055 w 968375"/>
              <a:gd name="T69" fmla="*/ 17489 h 1170887"/>
              <a:gd name="T70" fmla="*/ 120414 w 968375"/>
              <a:gd name="T71" fmla="*/ 148655 h 1170887"/>
              <a:gd name="T72" fmla="*/ 116055 w 968375"/>
              <a:gd name="T73" fmla="*/ 17489 h 1170887"/>
              <a:gd name="T74" fmla="*/ 172730 w 968375"/>
              <a:gd name="T75" fmla="*/ 0 h 1170887"/>
              <a:gd name="T76" fmla="*/ 177090 w 968375"/>
              <a:gd name="T77" fmla="*/ 131166 h 1170887"/>
              <a:gd name="T78" fmla="*/ 172730 w 968375"/>
              <a:gd name="T79" fmla="*/ 0 h 117088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968375" h="1170887">
                <a:moveTo>
                  <a:pt x="86328" y="968447"/>
                </a:moveTo>
                <a:cubicBezTo>
                  <a:pt x="120108" y="1054672"/>
                  <a:pt x="258984" y="1114654"/>
                  <a:pt x="416627" y="1114654"/>
                </a:cubicBezTo>
                <a:cubicBezTo>
                  <a:pt x="566762" y="1114654"/>
                  <a:pt x="701884" y="1058421"/>
                  <a:pt x="743172" y="975945"/>
                </a:cubicBezTo>
                <a:cubicBezTo>
                  <a:pt x="791966" y="998438"/>
                  <a:pt x="791966" y="998438"/>
                  <a:pt x="791966" y="998438"/>
                </a:cubicBezTo>
                <a:cubicBezTo>
                  <a:pt x="743172" y="1103407"/>
                  <a:pt x="589283" y="1170887"/>
                  <a:pt x="416627" y="1170887"/>
                </a:cubicBezTo>
                <a:cubicBezTo>
                  <a:pt x="236464" y="1170887"/>
                  <a:pt x="78821" y="1095909"/>
                  <a:pt x="33780" y="990941"/>
                </a:cubicBezTo>
                <a:cubicBezTo>
                  <a:pt x="86328" y="968447"/>
                  <a:pt x="86328" y="968447"/>
                  <a:pt x="86328" y="968447"/>
                </a:cubicBezTo>
                <a:close/>
                <a:moveTo>
                  <a:pt x="870787" y="619801"/>
                </a:moveTo>
                <a:cubicBezTo>
                  <a:pt x="927088" y="634796"/>
                  <a:pt x="968375" y="683532"/>
                  <a:pt x="968375" y="739765"/>
                </a:cubicBezTo>
                <a:cubicBezTo>
                  <a:pt x="968375" y="810994"/>
                  <a:pt x="912074" y="863478"/>
                  <a:pt x="844513" y="863478"/>
                </a:cubicBezTo>
                <a:cubicBezTo>
                  <a:pt x="829500" y="863478"/>
                  <a:pt x="814486" y="863478"/>
                  <a:pt x="799473" y="855981"/>
                </a:cubicBezTo>
                <a:cubicBezTo>
                  <a:pt x="810733" y="840985"/>
                  <a:pt x="821993" y="822241"/>
                  <a:pt x="829500" y="807245"/>
                </a:cubicBezTo>
                <a:cubicBezTo>
                  <a:pt x="833253" y="807245"/>
                  <a:pt x="840760" y="810994"/>
                  <a:pt x="844513" y="810994"/>
                </a:cubicBezTo>
                <a:cubicBezTo>
                  <a:pt x="882047" y="810994"/>
                  <a:pt x="912074" y="777254"/>
                  <a:pt x="912074" y="739765"/>
                </a:cubicBezTo>
                <a:cubicBezTo>
                  <a:pt x="912074" y="713523"/>
                  <a:pt x="893307" y="687281"/>
                  <a:pt x="867034" y="676034"/>
                </a:cubicBezTo>
                <a:cubicBezTo>
                  <a:pt x="870787" y="661038"/>
                  <a:pt x="870787" y="642294"/>
                  <a:pt x="870787" y="619801"/>
                </a:cubicBezTo>
                <a:close/>
                <a:moveTo>
                  <a:pt x="821993" y="537325"/>
                </a:moveTo>
                <a:cubicBezTo>
                  <a:pt x="825746" y="556070"/>
                  <a:pt x="829500" y="582312"/>
                  <a:pt x="829500" y="612303"/>
                </a:cubicBezTo>
                <a:cubicBezTo>
                  <a:pt x="829500" y="840985"/>
                  <a:pt x="645584" y="1024681"/>
                  <a:pt x="416627" y="1024681"/>
                </a:cubicBezTo>
                <a:cubicBezTo>
                  <a:pt x="187669" y="1024681"/>
                  <a:pt x="0" y="840985"/>
                  <a:pt x="0" y="612303"/>
                </a:cubicBezTo>
                <a:cubicBezTo>
                  <a:pt x="0" y="586061"/>
                  <a:pt x="3753" y="563567"/>
                  <a:pt x="7507" y="544823"/>
                </a:cubicBezTo>
                <a:cubicBezTo>
                  <a:pt x="7507" y="664787"/>
                  <a:pt x="187669" y="758510"/>
                  <a:pt x="416627" y="758510"/>
                </a:cubicBezTo>
                <a:cubicBezTo>
                  <a:pt x="641830" y="758510"/>
                  <a:pt x="821993" y="664787"/>
                  <a:pt x="821993" y="544823"/>
                </a:cubicBezTo>
                <a:cubicBezTo>
                  <a:pt x="821993" y="541074"/>
                  <a:pt x="821993" y="541074"/>
                  <a:pt x="821993" y="537325"/>
                </a:cubicBezTo>
                <a:close/>
                <a:moveTo>
                  <a:pt x="416627" y="372374"/>
                </a:moveTo>
                <a:cubicBezTo>
                  <a:pt x="611803" y="372374"/>
                  <a:pt x="776952" y="451101"/>
                  <a:pt x="776952" y="544823"/>
                </a:cubicBezTo>
                <a:cubicBezTo>
                  <a:pt x="776952" y="556070"/>
                  <a:pt x="776952" y="563567"/>
                  <a:pt x="773199" y="571065"/>
                </a:cubicBezTo>
                <a:cubicBezTo>
                  <a:pt x="716898" y="499836"/>
                  <a:pt x="578023" y="451101"/>
                  <a:pt x="416627" y="451101"/>
                </a:cubicBezTo>
                <a:cubicBezTo>
                  <a:pt x="251477" y="451101"/>
                  <a:pt x="112601" y="499836"/>
                  <a:pt x="56301" y="571065"/>
                </a:cubicBezTo>
                <a:cubicBezTo>
                  <a:pt x="52547" y="563567"/>
                  <a:pt x="52547" y="556070"/>
                  <a:pt x="52547" y="544823"/>
                </a:cubicBezTo>
                <a:cubicBezTo>
                  <a:pt x="52547" y="451101"/>
                  <a:pt x="217696" y="372374"/>
                  <a:pt x="416627" y="372374"/>
                </a:cubicBezTo>
                <a:close/>
                <a:moveTo>
                  <a:pt x="543902" y="62096"/>
                </a:moveTo>
                <a:cubicBezTo>
                  <a:pt x="636930" y="186288"/>
                  <a:pt x="492220" y="196637"/>
                  <a:pt x="554238" y="372576"/>
                </a:cubicBezTo>
                <a:cubicBezTo>
                  <a:pt x="409528" y="155240"/>
                  <a:pt x="585248" y="196637"/>
                  <a:pt x="543902" y="62096"/>
                </a:cubicBezTo>
                <a:close/>
                <a:moveTo>
                  <a:pt x="275155" y="41398"/>
                </a:moveTo>
                <a:cubicBezTo>
                  <a:pt x="368183" y="175939"/>
                  <a:pt x="223472" y="175939"/>
                  <a:pt x="285491" y="351878"/>
                </a:cubicBezTo>
                <a:cubicBezTo>
                  <a:pt x="140780" y="144891"/>
                  <a:pt x="316500" y="186288"/>
                  <a:pt x="275155" y="41398"/>
                </a:cubicBezTo>
                <a:close/>
                <a:moveTo>
                  <a:pt x="409528" y="0"/>
                </a:moveTo>
                <a:cubicBezTo>
                  <a:pt x="502556" y="124192"/>
                  <a:pt x="357846" y="134542"/>
                  <a:pt x="419865" y="310480"/>
                </a:cubicBezTo>
                <a:cubicBezTo>
                  <a:pt x="275155" y="103493"/>
                  <a:pt x="450874" y="144891"/>
                  <a:pt x="409528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" name="KSO_Shape"/>
          <p:cNvSpPr/>
          <p:nvPr/>
        </p:nvSpPr>
        <p:spPr>
          <a:xfrm>
            <a:off x="3605213" y="3270250"/>
            <a:ext cx="300037" cy="215900"/>
          </a:xfrm>
          <a:custGeom>
            <a:avLst/>
            <a:gdLst>
              <a:gd name="connsiteX0" fmla="*/ 880442 w 1224136"/>
              <a:gd name="connsiteY0" fmla="*/ 361080 h 883138"/>
              <a:gd name="connsiteX1" fmla="*/ 1006456 w 1224136"/>
              <a:gd name="connsiteY1" fmla="*/ 487094 h 883138"/>
              <a:gd name="connsiteX2" fmla="*/ 880442 w 1224136"/>
              <a:gd name="connsiteY2" fmla="*/ 613108 h 883138"/>
              <a:gd name="connsiteX3" fmla="*/ 754428 w 1224136"/>
              <a:gd name="connsiteY3" fmla="*/ 487094 h 883138"/>
              <a:gd name="connsiteX4" fmla="*/ 880442 w 1224136"/>
              <a:gd name="connsiteY4" fmla="*/ 361080 h 883138"/>
              <a:gd name="connsiteX5" fmla="*/ 880442 w 1224136"/>
              <a:gd name="connsiteY5" fmla="*/ 235066 h 883138"/>
              <a:gd name="connsiteX6" fmla="*/ 628414 w 1224136"/>
              <a:gd name="connsiteY6" fmla="*/ 487094 h 883138"/>
              <a:gd name="connsiteX7" fmla="*/ 880442 w 1224136"/>
              <a:gd name="connsiteY7" fmla="*/ 739122 h 883138"/>
              <a:gd name="connsiteX8" fmla="*/ 1132470 w 1224136"/>
              <a:gd name="connsiteY8" fmla="*/ 487094 h 883138"/>
              <a:gd name="connsiteX9" fmla="*/ 880442 w 1224136"/>
              <a:gd name="connsiteY9" fmla="*/ 235066 h 883138"/>
              <a:gd name="connsiteX10" fmla="*/ 132017 w 1224136"/>
              <a:gd name="connsiteY10" fmla="*/ 91050 h 883138"/>
              <a:gd name="connsiteX11" fmla="*/ 1092119 w 1224136"/>
              <a:gd name="connsiteY11" fmla="*/ 91050 h 883138"/>
              <a:gd name="connsiteX12" fmla="*/ 1224136 w 1224136"/>
              <a:gd name="connsiteY12" fmla="*/ 223067 h 883138"/>
              <a:gd name="connsiteX13" fmla="*/ 1224136 w 1224136"/>
              <a:gd name="connsiteY13" fmla="*/ 751121 h 883138"/>
              <a:gd name="connsiteX14" fmla="*/ 1092119 w 1224136"/>
              <a:gd name="connsiteY14" fmla="*/ 883138 h 883138"/>
              <a:gd name="connsiteX15" fmla="*/ 132017 w 1224136"/>
              <a:gd name="connsiteY15" fmla="*/ 883138 h 883138"/>
              <a:gd name="connsiteX16" fmla="*/ 0 w 1224136"/>
              <a:gd name="connsiteY16" fmla="*/ 751121 h 883138"/>
              <a:gd name="connsiteX17" fmla="*/ 0 w 1224136"/>
              <a:gd name="connsiteY17" fmla="*/ 223067 h 883138"/>
              <a:gd name="connsiteX18" fmla="*/ 132017 w 1224136"/>
              <a:gd name="connsiteY18" fmla="*/ 91050 h 883138"/>
              <a:gd name="connsiteX19" fmla="*/ 156016 w 1224136"/>
              <a:gd name="connsiteY19" fmla="*/ 0 h 883138"/>
              <a:gd name="connsiteX20" fmla="*/ 348040 w 1224136"/>
              <a:gd name="connsiteY20" fmla="*/ 0 h 883138"/>
              <a:gd name="connsiteX21" fmla="*/ 360040 w 1224136"/>
              <a:gd name="connsiteY21" fmla="*/ 12000 h 883138"/>
              <a:gd name="connsiteX22" fmla="*/ 360040 w 1224136"/>
              <a:gd name="connsiteY22" fmla="*/ 60000 h 883138"/>
              <a:gd name="connsiteX23" fmla="*/ 348040 w 1224136"/>
              <a:gd name="connsiteY23" fmla="*/ 72000 h 883138"/>
              <a:gd name="connsiteX24" fmla="*/ 156016 w 1224136"/>
              <a:gd name="connsiteY24" fmla="*/ 72000 h 883138"/>
              <a:gd name="connsiteX25" fmla="*/ 144016 w 1224136"/>
              <a:gd name="connsiteY25" fmla="*/ 60000 h 883138"/>
              <a:gd name="connsiteX26" fmla="*/ 144016 w 1224136"/>
              <a:gd name="connsiteY26" fmla="*/ 12000 h 883138"/>
              <a:gd name="connsiteX27" fmla="*/ 156016 w 1224136"/>
              <a:gd name="connsiteY27" fmla="*/ 0 h 88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24136" h="883138">
                <a:moveTo>
                  <a:pt x="880442" y="361080"/>
                </a:moveTo>
                <a:cubicBezTo>
                  <a:pt x="950038" y="361080"/>
                  <a:pt x="1006456" y="417498"/>
                  <a:pt x="1006456" y="487094"/>
                </a:cubicBezTo>
                <a:cubicBezTo>
                  <a:pt x="1006456" y="556690"/>
                  <a:pt x="950038" y="613108"/>
                  <a:pt x="880442" y="613108"/>
                </a:cubicBezTo>
                <a:cubicBezTo>
                  <a:pt x="810846" y="613108"/>
                  <a:pt x="754428" y="556690"/>
                  <a:pt x="754428" y="487094"/>
                </a:cubicBezTo>
                <a:cubicBezTo>
                  <a:pt x="754428" y="417498"/>
                  <a:pt x="810846" y="361080"/>
                  <a:pt x="880442" y="361080"/>
                </a:cubicBezTo>
                <a:close/>
                <a:moveTo>
                  <a:pt x="880442" y="235066"/>
                </a:moveTo>
                <a:cubicBezTo>
                  <a:pt x="741251" y="235066"/>
                  <a:pt x="628414" y="347903"/>
                  <a:pt x="628414" y="487094"/>
                </a:cubicBezTo>
                <a:cubicBezTo>
                  <a:pt x="628414" y="626285"/>
                  <a:pt x="741251" y="739122"/>
                  <a:pt x="880442" y="739122"/>
                </a:cubicBezTo>
                <a:cubicBezTo>
                  <a:pt x="1019633" y="739122"/>
                  <a:pt x="1132470" y="626285"/>
                  <a:pt x="1132470" y="487094"/>
                </a:cubicBezTo>
                <a:cubicBezTo>
                  <a:pt x="1132470" y="347903"/>
                  <a:pt x="1019633" y="235066"/>
                  <a:pt x="880442" y="235066"/>
                </a:cubicBezTo>
                <a:close/>
                <a:moveTo>
                  <a:pt x="132017" y="91050"/>
                </a:moveTo>
                <a:lnTo>
                  <a:pt x="1092119" y="91050"/>
                </a:lnTo>
                <a:cubicBezTo>
                  <a:pt x="1165030" y="91050"/>
                  <a:pt x="1224136" y="150156"/>
                  <a:pt x="1224136" y="223067"/>
                </a:cubicBezTo>
                <a:lnTo>
                  <a:pt x="1224136" y="751121"/>
                </a:lnTo>
                <a:cubicBezTo>
                  <a:pt x="1224136" y="824032"/>
                  <a:pt x="1165030" y="883138"/>
                  <a:pt x="1092119" y="883138"/>
                </a:cubicBezTo>
                <a:lnTo>
                  <a:pt x="132017" y="883138"/>
                </a:lnTo>
                <a:cubicBezTo>
                  <a:pt x="59106" y="883138"/>
                  <a:pt x="0" y="824032"/>
                  <a:pt x="0" y="751121"/>
                </a:cubicBezTo>
                <a:lnTo>
                  <a:pt x="0" y="223067"/>
                </a:lnTo>
                <a:cubicBezTo>
                  <a:pt x="0" y="150156"/>
                  <a:pt x="59106" y="91050"/>
                  <a:pt x="132017" y="91050"/>
                </a:cubicBezTo>
                <a:close/>
                <a:moveTo>
                  <a:pt x="156016" y="0"/>
                </a:moveTo>
                <a:lnTo>
                  <a:pt x="348040" y="0"/>
                </a:lnTo>
                <a:cubicBezTo>
                  <a:pt x="354667" y="0"/>
                  <a:pt x="360040" y="5373"/>
                  <a:pt x="360040" y="12000"/>
                </a:cubicBezTo>
                <a:lnTo>
                  <a:pt x="360040" y="60000"/>
                </a:lnTo>
                <a:cubicBezTo>
                  <a:pt x="360040" y="66627"/>
                  <a:pt x="354667" y="72000"/>
                  <a:pt x="348040" y="72000"/>
                </a:cubicBezTo>
                <a:lnTo>
                  <a:pt x="156016" y="72000"/>
                </a:lnTo>
                <a:cubicBezTo>
                  <a:pt x="149389" y="72000"/>
                  <a:pt x="144016" y="66627"/>
                  <a:pt x="144016" y="60000"/>
                </a:cubicBezTo>
                <a:lnTo>
                  <a:pt x="144016" y="12000"/>
                </a:lnTo>
                <a:cubicBezTo>
                  <a:pt x="144016" y="5373"/>
                  <a:pt x="149389" y="0"/>
                  <a:pt x="1560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6" name="KSO_Shape"/>
          <p:cNvSpPr/>
          <p:nvPr/>
        </p:nvSpPr>
        <p:spPr>
          <a:xfrm>
            <a:off x="3098800" y="2700338"/>
            <a:ext cx="312738" cy="234950"/>
          </a:xfrm>
          <a:custGeom>
            <a:avLst/>
            <a:gdLst>
              <a:gd name="connsiteX0" fmla="*/ 577329 w 833225"/>
              <a:gd name="connsiteY0" fmla="*/ 241699 h 624687"/>
              <a:gd name="connsiteX1" fmla="*/ 541325 w 833225"/>
              <a:gd name="connsiteY1" fmla="*/ 277703 h 624687"/>
              <a:gd name="connsiteX2" fmla="*/ 577329 w 833225"/>
              <a:gd name="connsiteY2" fmla="*/ 313707 h 624687"/>
              <a:gd name="connsiteX3" fmla="*/ 613333 w 833225"/>
              <a:gd name="connsiteY3" fmla="*/ 277703 h 624687"/>
              <a:gd name="connsiteX4" fmla="*/ 577329 w 833225"/>
              <a:gd name="connsiteY4" fmla="*/ 241699 h 624687"/>
              <a:gd name="connsiteX5" fmla="*/ 424929 w 833225"/>
              <a:gd name="connsiteY5" fmla="*/ 241699 h 624687"/>
              <a:gd name="connsiteX6" fmla="*/ 388925 w 833225"/>
              <a:gd name="connsiteY6" fmla="*/ 277703 h 624687"/>
              <a:gd name="connsiteX7" fmla="*/ 424929 w 833225"/>
              <a:gd name="connsiteY7" fmla="*/ 313707 h 624687"/>
              <a:gd name="connsiteX8" fmla="*/ 460933 w 833225"/>
              <a:gd name="connsiteY8" fmla="*/ 277703 h 624687"/>
              <a:gd name="connsiteX9" fmla="*/ 424929 w 833225"/>
              <a:gd name="connsiteY9" fmla="*/ 241699 h 624687"/>
              <a:gd name="connsiteX10" fmla="*/ 272529 w 833225"/>
              <a:gd name="connsiteY10" fmla="*/ 241699 h 624687"/>
              <a:gd name="connsiteX11" fmla="*/ 236525 w 833225"/>
              <a:gd name="connsiteY11" fmla="*/ 277703 h 624687"/>
              <a:gd name="connsiteX12" fmla="*/ 272529 w 833225"/>
              <a:gd name="connsiteY12" fmla="*/ 313707 h 624687"/>
              <a:gd name="connsiteX13" fmla="*/ 308533 w 833225"/>
              <a:gd name="connsiteY13" fmla="*/ 277703 h 624687"/>
              <a:gd name="connsiteX14" fmla="*/ 272529 w 833225"/>
              <a:gd name="connsiteY14" fmla="*/ 241699 h 624687"/>
              <a:gd name="connsiteX15" fmla="*/ 429066 w 833225"/>
              <a:gd name="connsiteY15" fmla="*/ 124 h 624687"/>
              <a:gd name="connsiteX16" fmla="*/ 543580 w 833225"/>
              <a:gd name="connsiteY16" fmla="*/ 13237 h 624687"/>
              <a:gd name="connsiteX17" fmla="*/ 789350 w 833225"/>
              <a:gd name="connsiteY17" fmla="*/ 401436 h 624687"/>
              <a:gd name="connsiteX18" fmla="*/ 362652 w 833225"/>
              <a:gd name="connsiteY18" fmla="*/ 552944 h 624687"/>
              <a:gd name="connsiteX19" fmla="*/ 243007 w 833225"/>
              <a:gd name="connsiteY19" fmla="*/ 624687 h 624687"/>
              <a:gd name="connsiteX20" fmla="*/ 211865 w 833225"/>
              <a:gd name="connsiteY20" fmla="*/ 519440 h 624687"/>
              <a:gd name="connsiteX21" fmla="*/ 117966 w 833225"/>
              <a:gd name="connsiteY21" fmla="*/ 84077 h 624687"/>
              <a:gd name="connsiteX22" fmla="*/ 429066 w 833225"/>
              <a:gd name="connsiteY22" fmla="*/ 124 h 624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33225" h="624687">
                <a:moveTo>
                  <a:pt x="577329" y="241699"/>
                </a:moveTo>
                <a:cubicBezTo>
                  <a:pt x="557445" y="241699"/>
                  <a:pt x="541325" y="257819"/>
                  <a:pt x="541325" y="277703"/>
                </a:cubicBezTo>
                <a:cubicBezTo>
                  <a:pt x="541325" y="297587"/>
                  <a:pt x="557445" y="313707"/>
                  <a:pt x="577329" y="313707"/>
                </a:cubicBezTo>
                <a:cubicBezTo>
                  <a:pt x="597213" y="313707"/>
                  <a:pt x="613333" y="297587"/>
                  <a:pt x="613333" y="277703"/>
                </a:cubicBezTo>
                <a:cubicBezTo>
                  <a:pt x="613333" y="257819"/>
                  <a:pt x="597213" y="241699"/>
                  <a:pt x="577329" y="241699"/>
                </a:cubicBezTo>
                <a:close/>
                <a:moveTo>
                  <a:pt x="424929" y="241699"/>
                </a:moveTo>
                <a:cubicBezTo>
                  <a:pt x="405045" y="241699"/>
                  <a:pt x="388925" y="257819"/>
                  <a:pt x="388925" y="277703"/>
                </a:cubicBezTo>
                <a:cubicBezTo>
                  <a:pt x="388925" y="297587"/>
                  <a:pt x="405045" y="313707"/>
                  <a:pt x="424929" y="313707"/>
                </a:cubicBezTo>
                <a:cubicBezTo>
                  <a:pt x="444813" y="313707"/>
                  <a:pt x="460933" y="297587"/>
                  <a:pt x="460933" y="277703"/>
                </a:cubicBezTo>
                <a:cubicBezTo>
                  <a:pt x="460933" y="257819"/>
                  <a:pt x="444813" y="241699"/>
                  <a:pt x="424929" y="241699"/>
                </a:cubicBezTo>
                <a:close/>
                <a:moveTo>
                  <a:pt x="272529" y="241699"/>
                </a:moveTo>
                <a:cubicBezTo>
                  <a:pt x="252645" y="241699"/>
                  <a:pt x="236525" y="257819"/>
                  <a:pt x="236525" y="277703"/>
                </a:cubicBezTo>
                <a:cubicBezTo>
                  <a:pt x="236525" y="297587"/>
                  <a:pt x="252645" y="313707"/>
                  <a:pt x="272529" y="313707"/>
                </a:cubicBezTo>
                <a:cubicBezTo>
                  <a:pt x="292413" y="313707"/>
                  <a:pt x="308533" y="297587"/>
                  <a:pt x="308533" y="277703"/>
                </a:cubicBezTo>
                <a:cubicBezTo>
                  <a:pt x="308533" y="257819"/>
                  <a:pt x="292413" y="241699"/>
                  <a:pt x="272529" y="241699"/>
                </a:cubicBezTo>
                <a:close/>
                <a:moveTo>
                  <a:pt x="429066" y="124"/>
                </a:moveTo>
                <a:cubicBezTo>
                  <a:pt x="467414" y="891"/>
                  <a:pt x="505944" y="5202"/>
                  <a:pt x="543580" y="13237"/>
                </a:cubicBezTo>
                <a:cubicBezTo>
                  <a:pt x="786614" y="65121"/>
                  <a:pt x="903137" y="249172"/>
                  <a:pt x="789350" y="401436"/>
                </a:cubicBezTo>
                <a:cubicBezTo>
                  <a:pt x="710142" y="507428"/>
                  <a:pt x="538801" y="568267"/>
                  <a:pt x="362652" y="552944"/>
                </a:cubicBezTo>
                <a:lnTo>
                  <a:pt x="243007" y="624687"/>
                </a:lnTo>
                <a:lnTo>
                  <a:pt x="211865" y="519440"/>
                </a:lnTo>
                <a:cubicBezTo>
                  <a:pt x="-26035" y="429957"/>
                  <a:pt x="-72481" y="214611"/>
                  <a:pt x="117966" y="84077"/>
                </a:cubicBezTo>
                <a:cubicBezTo>
                  <a:pt x="200623" y="27423"/>
                  <a:pt x="314022" y="-2176"/>
                  <a:pt x="429066" y="1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7" name="标题 3"/>
          <p:cNvSpPr>
            <a:spLocks noGrp="1"/>
          </p:cNvSpPr>
          <p:nvPr>
            <p:ph type="title"/>
          </p:nvPr>
        </p:nvSpPr>
        <p:spPr>
          <a:xfrm>
            <a:off x="135379" y="202723"/>
            <a:ext cx="10515600" cy="1325563"/>
          </a:xfrm>
        </p:spPr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</a:rPr>
              <a:t>&gt;&gt; </a:t>
            </a:r>
            <a:r>
              <a:rPr lang="zh-CN" altLang="en-US" sz="3600" dirty="0">
                <a:solidFill>
                  <a:schemeClr val="bg1"/>
                </a:solidFill>
              </a:rPr>
              <a:t>可行性分析 </a:t>
            </a:r>
            <a:r>
              <a:rPr lang="en-US" altLang="zh-CN" sz="3600" dirty="0">
                <a:solidFill>
                  <a:srgbClr val="FDCB82"/>
                </a:solidFill>
              </a:rPr>
              <a:t>&gt;&gt; </a:t>
            </a:r>
            <a:r>
              <a:rPr lang="zh-CN" altLang="en-US" sz="3600" dirty="0">
                <a:solidFill>
                  <a:srgbClr val="FDCB82"/>
                </a:solidFill>
              </a:rPr>
              <a:t>需求分析</a:t>
            </a:r>
          </a:p>
        </p:txBody>
      </p:sp>
    </p:spTree>
  </p:cSld>
  <p:clrMapOvr>
    <a:masterClrMapping/>
  </p:clrMapOvr>
  <p:transition advTm="192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标题 3"/>
          <p:cNvSpPr>
            <a:spLocks noGrp="1"/>
          </p:cNvSpPr>
          <p:nvPr>
            <p:ph type="title"/>
          </p:nvPr>
        </p:nvSpPr>
        <p:spPr>
          <a:xfrm>
            <a:off x="481368" y="374650"/>
            <a:ext cx="10515600" cy="1325563"/>
          </a:xfrm>
        </p:spPr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</a:rPr>
              <a:t>&gt;&gt; </a:t>
            </a:r>
            <a:r>
              <a:rPr lang="zh-CN" altLang="en-US" sz="3600" dirty="0">
                <a:solidFill>
                  <a:schemeClr val="bg1"/>
                </a:solidFill>
              </a:rPr>
              <a:t>可行性分析 </a:t>
            </a:r>
            <a:r>
              <a:rPr lang="en-US" altLang="zh-CN" sz="3600" dirty="0">
                <a:solidFill>
                  <a:srgbClr val="FDCB82"/>
                </a:solidFill>
              </a:rPr>
              <a:t>&gt;&gt; </a:t>
            </a:r>
            <a:r>
              <a:rPr lang="zh-CN" altLang="en-US" sz="3600" dirty="0">
                <a:solidFill>
                  <a:srgbClr val="FDCB82"/>
                </a:solidFill>
              </a:rPr>
              <a:t>需求分析</a:t>
            </a:r>
          </a:p>
        </p:txBody>
      </p:sp>
      <p:pic>
        <p:nvPicPr>
          <p:cNvPr id="86" name="图片 85" descr="捕获11111111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33364" y="1118865"/>
            <a:ext cx="5525272" cy="4620270"/>
          </a:xfrm>
          <a:prstGeom prst="rect">
            <a:avLst/>
          </a:prstGeom>
        </p:spPr>
      </p:pic>
    </p:spTree>
  </p:cSld>
  <p:clrMapOvr>
    <a:masterClrMapping/>
  </p:clrMapOvr>
  <p:transition advTm="95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图片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7050" y="1484313"/>
            <a:ext cx="65849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839788" y="1597025"/>
            <a:ext cx="4767262" cy="914400"/>
          </a:xfrm>
          <a:prstGeom prst="rect">
            <a:avLst/>
          </a:prstGeom>
          <a:solidFill>
            <a:srgbClr val="B4B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9788" y="2693988"/>
            <a:ext cx="4767262" cy="914400"/>
          </a:xfrm>
          <a:prstGeom prst="rect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39788" y="3789363"/>
            <a:ext cx="4767262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297" name="矩形 9"/>
          <p:cNvSpPr>
            <a:spLocks noChangeArrowheads="1"/>
          </p:cNvSpPr>
          <p:nvPr/>
        </p:nvSpPr>
        <p:spPr bwMode="auto">
          <a:xfrm>
            <a:off x="1095289" y="1839912"/>
            <a:ext cx="350361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1400" dirty="0"/>
              <a:t>唯一的、自动产生的缺陷</a:t>
            </a:r>
            <a:r>
              <a:rPr lang="en-US" altLang="zh-CN" sz="1400" dirty="0"/>
              <a:t>ID</a:t>
            </a:r>
            <a:r>
              <a:rPr lang="zh-CN" altLang="en-US" sz="1400" dirty="0"/>
              <a:t>，用于识别、跟踪、查询。</a:t>
            </a:r>
          </a:p>
        </p:txBody>
      </p:sp>
      <p:sp>
        <p:nvSpPr>
          <p:cNvPr id="12298" name="矩形 10"/>
          <p:cNvSpPr>
            <a:spLocks noChangeArrowheads="1"/>
          </p:cNvSpPr>
          <p:nvPr/>
        </p:nvSpPr>
        <p:spPr bwMode="auto">
          <a:xfrm>
            <a:off x="1206500" y="3986213"/>
            <a:ext cx="35036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1400" dirty="0"/>
              <a:t>便于系统管理员管理和维护软件缺陷系统</a:t>
            </a:r>
          </a:p>
        </p:txBody>
      </p:sp>
      <p:sp>
        <p:nvSpPr>
          <p:cNvPr id="13" name="标题 3"/>
          <p:cNvSpPr>
            <a:spLocks noGrp="1"/>
          </p:cNvSpPr>
          <p:nvPr>
            <p:ph type="title"/>
          </p:nvPr>
        </p:nvSpPr>
        <p:spPr>
          <a:xfrm>
            <a:off x="481368" y="365125"/>
            <a:ext cx="10515600" cy="1325563"/>
          </a:xfrm>
        </p:spPr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</a:rPr>
              <a:t>&gt;&gt; </a:t>
            </a:r>
            <a:r>
              <a:rPr lang="zh-CN" altLang="en-US" sz="3600" dirty="0">
                <a:solidFill>
                  <a:schemeClr val="bg1"/>
                </a:solidFill>
              </a:rPr>
              <a:t>可行性分析 </a:t>
            </a:r>
            <a:r>
              <a:rPr lang="en-US" altLang="zh-CN" sz="3600" dirty="0">
                <a:solidFill>
                  <a:srgbClr val="FDCB82"/>
                </a:solidFill>
              </a:rPr>
              <a:t>&gt;&gt; </a:t>
            </a:r>
            <a:r>
              <a:rPr lang="zh-CN" altLang="en-US" sz="3600" dirty="0">
                <a:solidFill>
                  <a:srgbClr val="FDCB82"/>
                </a:solidFill>
              </a:rPr>
              <a:t>项目优势</a:t>
            </a:r>
          </a:p>
        </p:txBody>
      </p:sp>
      <p:sp>
        <p:nvSpPr>
          <p:cNvPr id="3" name="矩形 2"/>
          <p:cNvSpPr/>
          <p:nvPr/>
        </p:nvSpPr>
        <p:spPr>
          <a:xfrm>
            <a:off x="1192094" y="3018564"/>
            <a:ext cx="1980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dirty="0"/>
              <a:t>软件缺陷基本信息</a:t>
            </a:r>
            <a:r>
              <a:rPr lang="zh-CN" altLang="en-US" sz="1400" dirty="0"/>
              <a:t>详尽</a:t>
            </a:r>
          </a:p>
        </p:txBody>
      </p:sp>
    </p:spTree>
  </p:cSld>
  <p:clrMapOvr>
    <a:masterClrMapping/>
  </p:clrMapOvr>
  <p:transition advTm="5706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5" name="组合 1"/>
          <p:cNvGrpSpPr>
            <a:grpSpLocks/>
          </p:cNvGrpSpPr>
          <p:nvPr/>
        </p:nvGrpSpPr>
        <p:grpSpPr bwMode="auto">
          <a:xfrm>
            <a:off x="4713288" y="1971675"/>
            <a:ext cx="3130550" cy="3548063"/>
            <a:chOff x="4714081" y="1971676"/>
            <a:chExt cx="3130550" cy="3548063"/>
          </a:xfrm>
        </p:grpSpPr>
        <p:sp>
          <p:nvSpPr>
            <p:cNvPr id="18443" name="Freeform 5"/>
            <p:cNvSpPr>
              <a:spLocks/>
            </p:cNvSpPr>
            <p:nvPr/>
          </p:nvSpPr>
          <p:spPr bwMode="auto">
            <a:xfrm>
              <a:off x="6109493" y="3360738"/>
              <a:ext cx="631825" cy="923925"/>
            </a:xfrm>
            <a:custGeom>
              <a:avLst/>
              <a:gdLst>
                <a:gd name="T0" fmla="*/ 623857876 w 433"/>
                <a:gd name="T1" fmla="*/ 199000350 h 635"/>
                <a:gd name="T2" fmla="*/ 711154787 w 433"/>
                <a:gd name="T3" fmla="*/ 169362000 h 635"/>
                <a:gd name="T4" fmla="*/ 853811534 w 433"/>
                <a:gd name="T5" fmla="*/ 249808950 h 635"/>
                <a:gd name="T6" fmla="*/ 921946491 w 433"/>
                <a:gd name="T7" fmla="*/ 249808950 h 635"/>
                <a:gd name="T8" fmla="*/ 921946491 w 433"/>
                <a:gd name="T9" fmla="*/ 0 h 635"/>
                <a:gd name="T10" fmla="*/ 0 w 433"/>
                <a:gd name="T11" fmla="*/ 0 h 635"/>
                <a:gd name="T12" fmla="*/ 0 w 433"/>
                <a:gd name="T13" fmla="*/ 980182575 h 635"/>
                <a:gd name="T14" fmla="*/ 336413981 w 433"/>
                <a:gd name="T15" fmla="*/ 980182575 h 635"/>
                <a:gd name="T16" fmla="*/ 359835281 w 433"/>
                <a:gd name="T17" fmla="*/ 1003469850 h 635"/>
                <a:gd name="T18" fmla="*/ 359835281 w 433"/>
                <a:gd name="T19" fmla="*/ 1117789200 h 635"/>
                <a:gd name="T20" fmla="*/ 351319506 w 433"/>
                <a:gd name="T21" fmla="*/ 1136842425 h 635"/>
                <a:gd name="T22" fmla="*/ 274667314 w 433"/>
                <a:gd name="T23" fmla="*/ 1240576650 h 635"/>
                <a:gd name="T24" fmla="*/ 300217558 w 433"/>
                <a:gd name="T25" fmla="*/ 1310438475 h 635"/>
                <a:gd name="T26" fmla="*/ 389644872 w 433"/>
                <a:gd name="T27" fmla="*/ 1344310875 h 635"/>
                <a:gd name="T28" fmla="*/ 532301619 w 433"/>
                <a:gd name="T29" fmla="*/ 1257512850 h 635"/>
                <a:gd name="T30" fmla="*/ 447133652 w 433"/>
                <a:gd name="T31" fmla="*/ 1128374325 h 635"/>
                <a:gd name="T32" fmla="*/ 434358529 w 433"/>
                <a:gd name="T33" fmla="*/ 1109321100 h 635"/>
                <a:gd name="T34" fmla="*/ 434358529 w 433"/>
                <a:gd name="T35" fmla="*/ 997118775 h 635"/>
                <a:gd name="T36" fmla="*/ 457779830 w 433"/>
                <a:gd name="T37" fmla="*/ 973831500 h 635"/>
                <a:gd name="T38" fmla="*/ 921946491 w 433"/>
                <a:gd name="T39" fmla="*/ 973831500 h 635"/>
                <a:gd name="T40" fmla="*/ 921946491 w 433"/>
                <a:gd name="T41" fmla="*/ 421287975 h 635"/>
                <a:gd name="T42" fmla="*/ 872974946 w 433"/>
                <a:gd name="T43" fmla="*/ 421287975 h 635"/>
                <a:gd name="T44" fmla="*/ 719672022 w 433"/>
                <a:gd name="T45" fmla="*/ 514437075 h 635"/>
                <a:gd name="T46" fmla="*/ 574886332 w 433"/>
                <a:gd name="T47" fmla="*/ 340841025 h 635"/>
                <a:gd name="T48" fmla="*/ 623857876 w 433"/>
                <a:gd name="T49" fmla="*/ 199000350 h 63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33" h="635">
                  <a:moveTo>
                    <a:pt x="293" y="94"/>
                  </a:moveTo>
                  <a:cubicBezTo>
                    <a:pt x="304" y="84"/>
                    <a:pt x="318" y="79"/>
                    <a:pt x="334" y="80"/>
                  </a:cubicBezTo>
                  <a:cubicBezTo>
                    <a:pt x="360" y="81"/>
                    <a:pt x="391" y="108"/>
                    <a:pt x="401" y="118"/>
                  </a:cubicBezTo>
                  <a:cubicBezTo>
                    <a:pt x="433" y="118"/>
                    <a:pt x="433" y="118"/>
                    <a:pt x="433" y="118"/>
                  </a:cubicBezTo>
                  <a:cubicBezTo>
                    <a:pt x="433" y="0"/>
                    <a:pt x="433" y="0"/>
                    <a:pt x="43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158" y="463"/>
                    <a:pt x="158" y="463"/>
                    <a:pt x="158" y="463"/>
                  </a:cubicBezTo>
                  <a:cubicBezTo>
                    <a:pt x="164" y="463"/>
                    <a:pt x="169" y="468"/>
                    <a:pt x="169" y="474"/>
                  </a:cubicBezTo>
                  <a:cubicBezTo>
                    <a:pt x="169" y="528"/>
                    <a:pt x="169" y="528"/>
                    <a:pt x="169" y="528"/>
                  </a:cubicBezTo>
                  <a:cubicBezTo>
                    <a:pt x="169" y="532"/>
                    <a:pt x="168" y="535"/>
                    <a:pt x="165" y="537"/>
                  </a:cubicBezTo>
                  <a:cubicBezTo>
                    <a:pt x="156" y="544"/>
                    <a:pt x="130" y="568"/>
                    <a:pt x="129" y="586"/>
                  </a:cubicBezTo>
                  <a:cubicBezTo>
                    <a:pt x="129" y="598"/>
                    <a:pt x="133" y="611"/>
                    <a:pt x="141" y="619"/>
                  </a:cubicBezTo>
                  <a:cubicBezTo>
                    <a:pt x="151" y="630"/>
                    <a:pt x="166" y="635"/>
                    <a:pt x="183" y="635"/>
                  </a:cubicBezTo>
                  <a:cubicBezTo>
                    <a:pt x="207" y="635"/>
                    <a:pt x="248" y="630"/>
                    <a:pt x="250" y="594"/>
                  </a:cubicBezTo>
                  <a:cubicBezTo>
                    <a:pt x="253" y="560"/>
                    <a:pt x="210" y="533"/>
                    <a:pt x="210" y="533"/>
                  </a:cubicBezTo>
                  <a:cubicBezTo>
                    <a:pt x="206" y="531"/>
                    <a:pt x="204" y="527"/>
                    <a:pt x="204" y="524"/>
                  </a:cubicBezTo>
                  <a:cubicBezTo>
                    <a:pt x="204" y="471"/>
                    <a:pt x="204" y="471"/>
                    <a:pt x="204" y="471"/>
                  </a:cubicBezTo>
                  <a:cubicBezTo>
                    <a:pt x="204" y="465"/>
                    <a:pt x="209" y="460"/>
                    <a:pt x="215" y="460"/>
                  </a:cubicBezTo>
                  <a:cubicBezTo>
                    <a:pt x="433" y="460"/>
                    <a:pt x="433" y="460"/>
                    <a:pt x="433" y="460"/>
                  </a:cubicBezTo>
                  <a:cubicBezTo>
                    <a:pt x="433" y="199"/>
                    <a:pt x="433" y="199"/>
                    <a:pt x="433" y="199"/>
                  </a:cubicBezTo>
                  <a:cubicBezTo>
                    <a:pt x="410" y="199"/>
                    <a:pt x="410" y="199"/>
                    <a:pt x="410" y="199"/>
                  </a:cubicBezTo>
                  <a:cubicBezTo>
                    <a:pt x="399" y="211"/>
                    <a:pt x="368" y="243"/>
                    <a:pt x="338" y="243"/>
                  </a:cubicBezTo>
                  <a:cubicBezTo>
                    <a:pt x="305" y="243"/>
                    <a:pt x="270" y="222"/>
                    <a:pt x="270" y="161"/>
                  </a:cubicBezTo>
                  <a:cubicBezTo>
                    <a:pt x="270" y="124"/>
                    <a:pt x="282" y="104"/>
                    <a:pt x="293" y="94"/>
                  </a:cubicBezTo>
                  <a:close/>
                </a:path>
              </a:pathLst>
            </a:custGeom>
            <a:solidFill>
              <a:srgbClr val="B4B17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4" name="Freeform 6"/>
            <p:cNvSpPr>
              <a:spLocks/>
            </p:cNvSpPr>
            <p:nvPr/>
          </p:nvSpPr>
          <p:spPr bwMode="auto">
            <a:xfrm>
              <a:off x="5444331" y="3360738"/>
              <a:ext cx="633413" cy="674688"/>
            </a:xfrm>
            <a:custGeom>
              <a:avLst/>
              <a:gdLst>
                <a:gd name="T0" fmla="*/ 922326502 w 435"/>
                <a:gd name="T1" fmla="*/ 0 h 463"/>
                <a:gd name="T2" fmla="*/ 4240227 w 435"/>
                <a:gd name="T3" fmla="*/ 0 h 463"/>
                <a:gd name="T4" fmla="*/ 4240227 w 435"/>
                <a:gd name="T5" fmla="*/ 239951403 h 463"/>
                <a:gd name="T6" fmla="*/ 67849453 w 435"/>
                <a:gd name="T7" fmla="*/ 239951403 h 463"/>
                <a:gd name="T8" fmla="*/ 220510723 w 435"/>
                <a:gd name="T9" fmla="*/ 148642655 h 463"/>
                <a:gd name="T10" fmla="*/ 351967946 w 435"/>
                <a:gd name="T11" fmla="*/ 327012385 h 463"/>
                <a:gd name="T12" fmla="*/ 307442653 w 435"/>
                <a:gd name="T13" fmla="*/ 465037812 h 463"/>
                <a:gd name="T14" fmla="*/ 212028813 w 435"/>
                <a:gd name="T15" fmla="*/ 496889497 h 463"/>
                <a:gd name="T16" fmla="*/ 72089680 w 435"/>
                <a:gd name="T17" fmla="*/ 407703904 h 463"/>
                <a:gd name="T18" fmla="*/ 0 w 435"/>
                <a:gd name="T19" fmla="*/ 407703904 h 463"/>
                <a:gd name="T20" fmla="*/ 0 w 435"/>
                <a:gd name="T21" fmla="*/ 938569697 h 463"/>
                <a:gd name="T22" fmla="*/ 19082477 w 435"/>
                <a:gd name="T23" fmla="*/ 983161765 h 463"/>
                <a:gd name="T24" fmla="*/ 922326502 w 435"/>
                <a:gd name="T25" fmla="*/ 983161765 h 463"/>
                <a:gd name="T26" fmla="*/ 922326502 w 435"/>
                <a:gd name="T27" fmla="*/ 0 h 46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35" h="463">
                  <a:moveTo>
                    <a:pt x="43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32" y="113"/>
                    <a:pt x="32" y="113"/>
                    <a:pt x="32" y="113"/>
                  </a:cubicBezTo>
                  <a:cubicBezTo>
                    <a:pt x="40" y="99"/>
                    <a:pt x="61" y="69"/>
                    <a:pt x="104" y="70"/>
                  </a:cubicBezTo>
                  <a:cubicBezTo>
                    <a:pt x="166" y="72"/>
                    <a:pt x="166" y="134"/>
                    <a:pt x="166" y="154"/>
                  </a:cubicBezTo>
                  <a:cubicBezTo>
                    <a:pt x="166" y="184"/>
                    <a:pt x="159" y="205"/>
                    <a:pt x="145" y="219"/>
                  </a:cubicBezTo>
                  <a:cubicBezTo>
                    <a:pt x="134" y="229"/>
                    <a:pt x="119" y="234"/>
                    <a:pt x="100" y="234"/>
                  </a:cubicBezTo>
                  <a:cubicBezTo>
                    <a:pt x="63" y="233"/>
                    <a:pt x="42" y="209"/>
                    <a:pt x="34" y="192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442"/>
                    <a:pt x="0" y="442"/>
                    <a:pt x="0" y="442"/>
                  </a:cubicBezTo>
                  <a:cubicBezTo>
                    <a:pt x="4" y="449"/>
                    <a:pt x="7" y="456"/>
                    <a:pt x="9" y="463"/>
                  </a:cubicBezTo>
                  <a:cubicBezTo>
                    <a:pt x="435" y="463"/>
                    <a:pt x="435" y="463"/>
                    <a:pt x="435" y="463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FDCB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5" name="Freeform 7"/>
            <p:cNvSpPr>
              <a:spLocks/>
            </p:cNvSpPr>
            <p:nvPr/>
          </p:nvSpPr>
          <p:spPr bwMode="auto">
            <a:xfrm>
              <a:off x="5447506" y="1971676"/>
              <a:ext cx="1622425" cy="896938"/>
            </a:xfrm>
            <a:custGeom>
              <a:avLst/>
              <a:gdLst>
                <a:gd name="T0" fmla="*/ 0 w 1114"/>
                <a:gd name="T1" fmla="*/ 943459378 h 616"/>
                <a:gd name="T2" fmla="*/ 394523077 w 1114"/>
                <a:gd name="T3" fmla="*/ 943459378 h 616"/>
                <a:gd name="T4" fmla="*/ 417854539 w 1114"/>
                <a:gd name="T5" fmla="*/ 966781222 h 616"/>
                <a:gd name="T6" fmla="*/ 417854539 w 1114"/>
                <a:gd name="T7" fmla="*/ 1083388987 h 616"/>
                <a:gd name="T8" fmla="*/ 407249065 w 1114"/>
                <a:gd name="T9" fmla="*/ 1104590796 h 616"/>
                <a:gd name="T10" fmla="*/ 341495704 w 1114"/>
                <a:gd name="T11" fmla="*/ 1197876716 h 616"/>
                <a:gd name="T12" fmla="*/ 451791476 w 1114"/>
                <a:gd name="T13" fmla="*/ 1306002883 h 616"/>
                <a:gd name="T14" fmla="*/ 591783160 w 1114"/>
                <a:gd name="T15" fmla="*/ 1210596927 h 616"/>
                <a:gd name="T16" fmla="*/ 509061331 w 1114"/>
                <a:gd name="T17" fmla="*/ 1100349269 h 616"/>
                <a:gd name="T18" fmla="*/ 494213375 w 1114"/>
                <a:gd name="T19" fmla="*/ 1077028881 h 616"/>
                <a:gd name="T20" fmla="*/ 496335344 w 1114"/>
                <a:gd name="T21" fmla="*/ 971021293 h 616"/>
                <a:gd name="T22" fmla="*/ 519666805 w 1114"/>
                <a:gd name="T23" fmla="*/ 949820940 h 616"/>
                <a:gd name="T24" fmla="*/ 1372344352 w 1114"/>
                <a:gd name="T25" fmla="*/ 949820940 h 616"/>
                <a:gd name="T26" fmla="*/ 1372344352 w 1114"/>
                <a:gd name="T27" fmla="*/ 873495302 h 616"/>
                <a:gd name="T28" fmla="*/ 1283259530 w 1114"/>
                <a:gd name="T29" fmla="*/ 718725447 h 616"/>
                <a:gd name="T30" fmla="*/ 1448703188 w 1114"/>
                <a:gd name="T31" fmla="*/ 591517506 h 616"/>
                <a:gd name="T32" fmla="*/ 1626875746 w 1114"/>
                <a:gd name="T33" fmla="*/ 716605412 h 616"/>
                <a:gd name="T34" fmla="*/ 1544152460 w 1114"/>
                <a:gd name="T35" fmla="*/ 875615338 h 616"/>
                <a:gd name="T36" fmla="*/ 1544152460 w 1114"/>
                <a:gd name="T37" fmla="*/ 945579414 h 616"/>
                <a:gd name="T38" fmla="*/ 2147483646 w 1114"/>
                <a:gd name="T39" fmla="*/ 945579414 h 616"/>
                <a:gd name="T40" fmla="*/ 2019276854 w 1114"/>
                <a:gd name="T41" fmla="*/ 432507581 h 616"/>
                <a:gd name="T42" fmla="*/ 975700762 w 1114"/>
                <a:gd name="T43" fmla="*/ 4240071 h 616"/>
                <a:gd name="T44" fmla="*/ 0 w 1114"/>
                <a:gd name="T45" fmla="*/ 313779781 h 616"/>
                <a:gd name="T46" fmla="*/ 0 w 1114"/>
                <a:gd name="T47" fmla="*/ 943459378 h 61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114" h="616">
                  <a:moveTo>
                    <a:pt x="0" y="445"/>
                  </a:moveTo>
                  <a:cubicBezTo>
                    <a:pt x="186" y="445"/>
                    <a:pt x="186" y="445"/>
                    <a:pt x="186" y="445"/>
                  </a:cubicBezTo>
                  <a:cubicBezTo>
                    <a:pt x="192" y="445"/>
                    <a:pt x="197" y="449"/>
                    <a:pt x="197" y="456"/>
                  </a:cubicBezTo>
                  <a:cubicBezTo>
                    <a:pt x="197" y="511"/>
                    <a:pt x="197" y="511"/>
                    <a:pt x="197" y="511"/>
                  </a:cubicBezTo>
                  <a:cubicBezTo>
                    <a:pt x="197" y="515"/>
                    <a:pt x="196" y="519"/>
                    <a:pt x="192" y="521"/>
                  </a:cubicBezTo>
                  <a:cubicBezTo>
                    <a:pt x="184" y="526"/>
                    <a:pt x="161" y="546"/>
                    <a:pt x="161" y="565"/>
                  </a:cubicBezTo>
                  <a:cubicBezTo>
                    <a:pt x="161" y="591"/>
                    <a:pt x="179" y="616"/>
                    <a:pt x="213" y="616"/>
                  </a:cubicBezTo>
                  <a:cubicBezTo>
                    <a:pt x="249" y="616"/>
                    <a:pt x="278" y="597"/>
                    <a:pt x="279" y="571"/>
                  </a:cubicBezTo>
                  <a:cubicBezTo>
                    <a:pt x="280" y="534"/>
                    <a:pt x="240" y="519"/>
                    <a:pt x="240" y="519"/>
                  </a:cubicBezTo>
                  <a:cubicBezTo>
                    <a:pt x="235" y="517"/>
                    <a:pt x="232" y="513"/>
                    <a:pt x="233" y="508"/>
                  </a:cubicBezTo>
                  <a:cubicBezTo>
                    <a:pt x="234" y="458"/>
                    <a:pt x="234" y="458"/>
                    <a:pt x="234" y="458"/>
                  </a:cubicBezTo>
                  <a:cubicBezTo>
                    <a:pt x="234" y="452"/>
                    <a:pt x="239" y="448"/>
                    <a:pt x="245" y="448"/>
                  </a:cubicBezTo>
                  <a:cubicBezTo>
                    <a:pt x="647" y="448"/>
                    <a:pt x="647" y="448"/>
                    <a:pt x="647" y="448"/>
                  </a:cubicBezTo>
                  <a:cubicBezTo>
                    <a:pt x="647" y="412"/>
                    <a:pt x="647" y="412"/>
                    <a:pt x="647" y="412"/>
                  </a:cubicBezTo>
                  <a:cubicBezTo>
                    <a:pt x="634" y="404"/>
                    <a:pt x="605" y="380"/>
                    <a:pt x="605" y="339"/>
                  </a:cubicBezTo>
                  <a:cubicBezTo>
                    <a:pt x="605" y="298"/>
                    <a:pt x="646" y="279"/>
                    <a:pt x="683" y="279"/>
                  </a:cubicBezTo>
                  <a:cubicBezTo>
                    <a:pt x="722" y="279"/>
                    <a:pt x="767" y="294"/>
                    <a:pt x="767" y="338"/>
                  </a:cubicBezTo>
                  <a:cubicBezTo>
                    <a:pt x="767" y="378"/>
                    <a:pt x="739" y="404"/>
                    <a:pt x="728" y="413"/>
                  </a:cubicBezTo>
                  <a:cubicBezTo>
                    <a:pt x="728" y="446"/>
                    <a:pt x="728" y="446"/>
                    <a:pt x="728" y="446"/>
                  </a:cubicBezTo>
                  <a:cubicBezTo>
                    <a:pt x="1114" y="446"/>
                    <a:pt x="1114" y="446"/>
                    <a:pt x="1114" y="446"/>
                  </a:cubicBezTo>
                  <a:cubicBezTo>
                    <a:pt x="1078" y="356"/>
                    <a:pt x="1025" y="265"/>
                    <a:pt x="952" y="204"/>
                  </a:cubicBezTo>
                  <a:cubicBezTo>
                    <a:pt x="809" y="83"/>
                    <a:pt x="677" y="5"/>
                    <a:pt x="460" y="2"/>
                  </a:cubicBezTo>
                  <a:cubicBezTo>
                    <a:pt x="326" y="0"/>
                    <a:pt x="149" y="37"/>
                    <a:pt x="0" y="148"/>
                  </a:cubicBezTo>
                  <a:lnTo>
                    <a:pt x="0" y="445"/>
                  </a:lnTo>
                  <a:close/>
                </a:path>
              </a:pathLst>
            </a:custGeom>
            <a:solidFill>
              <a:srgbClr val="FA9A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6" name="Freeform 8"/>
            <p:cNvSpPr>
              <a:spLocks/>
            </p:cNvSpPr>
            <p:nvPr/>
          </p:nvSpPr>
          <p:spPr bwMode="auto">
            <a:xfrm>
              <a:off x="6109493" y="2409826"/>
              <a:ext cx="869950" cy="919163"/>
            </a:xfrm>
            <a:custGeom>
              <a:avLst/>
              <a:gdLst>
                <a:gd name="T0" fmla="*/ 919449718 w 597"/>
                <a:gd name="T1" fmla="*/ 895445390 h 631"/>
                <a:gd name="T2" fmla="*/ 944930364 w 597"/>
                <a:gd name="T3" fmla="*/ 872103602 h 631"/>
                <a:gd name="T4" fmla="*/ 1044732718 w 597"/>
                <a:gd name="T5" fmla="*/ 872103602 h 631"/>
                <a:gd name="T6" fmla="*/ 1063843931 w 597"/>
                <a:gd name="T7" fmla="*/ 880591658 h 631"/>
                <a:gd name="T8" fmla="*/ 1180632897 w 597"/>
                <a:gd name="T9" fmla="*/ 956979784 h 631"/>
                <a:gd name="T10" fmla="*/ 1267693472 w 597"/>
                <a:gd name="T11" fmla="*/ 825421484 h 631"/>
                <a:gd name="T12" fmla="*/ 1182756042 w 597"/>
                <a:gd name="T13" fmla="*/ 708716917 h 631"/>
                <a:gd name="T14" fmla="*/ 1059596186 w 597"/>
                <a:gd name="T15" fmla="*/ 793593098 h 631"/>
                <a:gd name="T16" fmla="*/ 1042609574 w 597"/>
                <a:gd name="T17" fmla="*/ 799958775 h 631"/>
                <a:gd name="T18" fmla="*/ 936436329 w 597"/>
                <a:gd name="T19" fmla="*/ 799958775 h 631"/>
                <a:gd name="T20" fmla="*/ 913078828 w 597"/>
                <a:gd name="T21" fmla="*/ 776618444 h 631"/>
                <a:gd name="T22" fmla="*/ 913078828 w 597"/>
                <a:gd name="T23" fmla="*/ 354358458 h 631"/>
                <a:gd name="T24" fmla="*/ 554217895 w 597"/>
                <a:gd name="T25" fmla="*/ 354358458 h 631"/>
                <a:gd name="T26" fmla="*/ 530860394 w 597"/>
                <a:gd name="T27" fmla="*/ 331018127 h 631"/>
                <a:gd name="T28" fmla="*/ 530860394 w 597"/>
                <a:gd name="T29" fmla="*/ 227043458 h 631"/>
                <a:gd name="T30" fmla="*/ 543600717 w 597"/>
                <a:gd name="T31" fmla="*/ 207946426 h 631"/>
                <a:gd name="T32" fmla="*/ 615797823 w 597"/>
                <a:gd name="T33" fmla="*/ 78510504 h 631"/>
                <a:gd name="T34" fmla="*/ 484143933 w 597"/>
                <a:gd name="T35" fmla="*/ 0 h 631"/>
                <a:gd name="T36" fmla="*/ 365231823 w 597"/>
                <a:gd name="T37" fmla="*/ 80632882 h 631"/>
                <a:gd name="T38" fmla="*/ 441675218 w 597"/>
                <a:gd name="T39" fmla="*/ 203703127 h 631"/>
                <a:gd name="T40" fmla="*/ 454415541 w 597"/>
                <a:gd name="T41" fmla="*/ 222800158 h 631"/>
                <a:gd name="T42" fmla="*/ 454415541 w 597"/>
                <a:gd name="T43" fmla="*/ 335261427 h 631"/>
                <a:gd name="T44" fmla="*/ 431058039 w 597"/>
                <a:gd name="T45" fmla="*/ 358601758 h 631"/>
                <a:gd name="T46" fmla="*/ 0 w 597"/>
                <a:gd name="T47" fmla="*/ 358601758 h 631"/>
                <a:gd name="T48" fmla="*/ 0 w 597"/>
                <a:gd name="T49" fmla="*/ 1338923329 h 631"/>
                <a:gd name="T50" fmla="*/ 919449718 w 597"/>
                <a:gd name="T51" fmla="*/ 1338923329 h 631"/>
                <a:gd name="T52" fmla="*/ 919449718 w 597"/>
                <a:gd name="T53" fmla="*/ 895445390 h 63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597" h="631">
                  <a:moveTo>
                    <a:pt x="433" y="422"/>
                  </a:moveTo>
                  <a:cubicBezTo>
                    <a:pt x="433" y="416"/>
                    <a:pt x="438" y="411"/>
                    <a:pt x="445" y="411"/>
                  </a:cubicBezTo>
                  <a:cubicBezTo>
                    <a:pt x="492" y="411"/>
                    <a:pt x="492" y="411"/>
                    <a:pt x="492" y="411"/>
                  </a:cubicBezTo>
                  <a:cubicBezTo>
                    <a:pt x="496" y="411"/>
                    <a:pt x="499" y="413"/>
                    <a:pt x="501" y="415"/>
                  </a:cubicBezTo>
                  <a:cubicBezTo>
                    <a:pt x="509" y="425"/>
                    <a:pt x="533" y="451"/>
                    <a:pt x="556" y="451"/>
                  </a:cubicBezTo>
                  <a:cubicBezTo>
                    <a:pt x="587" y="451"/>
                    <a:pt x="597" y="419"/>
                    <a:pt x="597" y="389"/>
                  </a:cubicBezTo>
                  <a:cubicBezTo>
                    <a:pt x="597" y="356"/>
                    <a:pt x="583" y="336"/>
                    <a:pt x="557" y="334"/>
                  </a:cubicBezTo>
                  <a:cubicBezTo>
                    <a:pt x="540" y="333"/>
                    <a:pt x="513" y="358"/>
                    <a:pt x="499" y="374"/>
                  </a:cubicBezTo>
                  <a:cubicBezTo>
                    <a:pt x="497" y="376"/>
                    <a:pt x="494" y="377"/>
                    <a:pt x="491" y="377"/>
                  </a:cubicBezTo>
                  <a:cubicBezTo>
                    <a:pt x="441" y="377"/>
                    <a:pt x="441" y="377"/>
                    <a:pt x="441" y="377"/>
                  </a:cubicBezTo>
                  <a:cubicBezTo>
                    <a:pt x="435" y="377"/>
                    <a:pt x="430" y="372"/>
                    <a:pt x="430" y="366"/>
                  </a:cubicBezTo>
                  <a:cubicBezTo>
                    <a:pt x="430" y="167"/>
                    <a:pt x="430" y="167"/>
                    <a:pt x="430" y="167"/>
                  </a:cubicBezTo>
                  <a:cubicBezTo>
                    <a:pt x="261" y="167"/>
                    <a:pt x="261" y="167"/>
                    <a:pt x="261" y="167"/>
                  </a:cubicBezTo>
                  <a:cubicBezTo>
                    <a:pt x="255" y="167"/>
                    <a:pt x="250" y="162"/>
                    <a:pt x="250" y="156"/>
                  </a:cubicBezTo>
                  <a:cubicBezTo>
                    <a:pt x="250" y="107"/>
                    <a:pt x="250" y="107"/>
                    <a:pt x="250" y="107"/>
                  </a:cubicBezTo>
                  <a:cubicBezTo>
                    <a:pt x="250" y="103"/>
                    <a:pt x="252" y="100"/>
                    <a:pt x="256" y="98"/>
                  </a:cubicBezTo>
                  <a:cubicBezTo>
                    <a:pt x="256" y="97"/>
                    <a:pt x="290" y="75"/>
                    <a:pt x="290" y="37"/>
                  </a:cubicBezTo>
                  <a:cubicBezTo>
                    <a:pt x="290" y="2"/>
                    <a:pt x="238" y="0"/>
                    <a:pt x="228" y="0"/>
                  </a:cubicBezTo>
                  <a:cubicBezTo>
                    <a:pt x="207" y="0"/>
                    <a:pt x="172" y="8"/>
                    <a:pt x="172" y="38"/>
                  </a:cubicBezTo>
                  <a:cubicBezTo>
                    <a:pt x="172" y="76"/>
                    <a:pt x="206" y="95"/>
                    <a:pt x="208" y="96"/>
                  </a:cubicBezTo>
                  <a:cubicBezTo>
                    <a:pt x="211" y="97"/>
                    <a:pt x="214" y="101"/>
                    <a:pt x="214" y="105"/>
                  </a:cubicBezTo>
                  <a:cubicBezTo>
                    <a:pt x="214" y="158"/>
                    <a:pt x="214" y="158"/>
                    <a:pt x="214" y="158"/>
                  </a:cubicBezTo>
                  <a:cubicBezTo>
                    <a:pt x="214" y="164"/>
                    <a:pt x="209" y="169"/>
                    <a:pt x="203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631"/>
                    <a:pt x="0" y="631"/>
                    <a:pt x="0" y="631"/>
                  </a:cubicBezTo>
                  <a:cubicBezTo>
                    <a:pt x="433" y="631"/>
                    <a:pt x="433" y="631"/>
                    <a:pt x="433" y="631"/>
                  </a:cubicBezTo>
                  <a:lnTo>
                    <a:pt x="433" y="422"/>
                  </a:lnTo>
                  <a:close/>
                </a:path>
              </a:pathLst>
            </a:custGeom>
            <a:solidFill>
              <a:srgbClr val="D87D6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7" name="Freeform 9"/>
            <p:cNvSpPr>
              <a:spLocks/>
            </p:cNvSpPr>
            <p:nvPr/>
          </p:nvSpPr>
          <p:spPr bwMode="auto">
            <a:xfrm>
              <a:off x="6534943" y="2655888"/>
              <a:ext cx="609600" cy="1319213"/>
            </a:xfrm>
            <a:custGeom>
              <a:avLst/>
              <a:gdLst>
                <a:gd name="T0" fmla="*/ 340296804 w 418"/>
                <a:gd name="T1" fmla="*/ 0 h 906"/>
                <a:gd name="T2" fmla="*/ 340296804 w 418"/>
                <a:gd name="T3" fmla="*/ 394354410 h 906"/>
                <a:gd name="T4" fmla="*/ 412608781 w 418"/>
                <a:gd name="T5" fmla="*/ 394354410 h 906"/>
                <a:gd name="T6" fmla="*/ 565742343 w 418"/>
                <a:gd name="T7" fmla="*/ 303186016 h 906"/>
                <a:gd name="T8" fmla="*/ 697606989 w 418"/>
                <a:gd name="T9" fmla="*/ 466440809 h 906"/>
                <a:gd name="T10" fmla="*/ 561489726 w 418"/>
                <a:gd name="T11" fmla="*/ 644536020 h 906"/>
                <a:gd name="T12" fmla="*/ 414736547 w 418"/>
                <a:gd name="T13" fmla="*/ 559727806 h 906"/>
                <a:gd name="T14" fmla="*/ 348803495 w 418"/>
                <a:gd name="T15" fmla="*/ 559727806 h 906"/>
                <a:gd name="T16" fmla="*/ 348803495 w 418"/>
                <a:gd name="T17" fmla="*/ 1299672339 h 906"/>
                <a:gd name="T18" fmla="*/ 325408272 w 418"/>
                <a:gd name="T19" fmla="*/ 1322994453 h 906"/>
                <a:gd name="T20" fmla="*/ 223319231 w 418"/>
                <a:gd name="T21" fmla="*/ 1322994453 h 906"/>
                <a:gd name="T22" fmla="*/ 206304390 w 418"/>
                <a:gd name="T23" fmla="*/ 1316634273 h 906"/>
                <a:gd name="T24" fmla="*/ 85074201 w 418"/>
                <a:gd name="T25" fmla="*/ 1242427814 h 906"/>
                <a:gd name="T26" fmla="*/ 34029680 w 418"/>
                <a:gd name="T27" fmla="*/ 1259388292 h 906"/>
                <a:gd name="T28" fmla="*/ 0 w 418"/>
                <a:gd name="T29" fmla="*/ 1367518620 h 906"/>
                <a:gd name="T30" fmla="*/ 97834967 w 418"/>
                <a:gd name="T31" fmla="*/ 1494729485 h 906"/>
                <a:gd name="T32" fmla="*/ 221192922 w 418"/>
                <a:gd name="T33" fmla="*/ 1409922727 h 906"/>
                <a:gd name="T34" fmla="*/ 240334071 w 418"/>
                <a:gd name="T35" fmla="*/ 1401441031 h 906"/>
                <a:gd name="T36" fmla="*/ 325408272 w 418"/>
                <a:gd name="T37" fmla="*/ 1401441031 h 906"/>
                <a:gd name="T38" fmla="*/ 348803495 w 418"/>
                <a:gd name="T39" fmla="*/ 1424763145 h 906"/>
                <a:gd name="T40" fmla="*/ 348803495 w 418"/>
                <a:gd name="T41" fmla="*/ 1920886247 h 906"/>
                <a:gd name="T42" fmla="*/ 676339533 w 418"/>
                <a:gd name="T43" fmla="*/ 1214865581 h 906"/>
                <a:gd name="T44" fmla="*/ 889024306 w 418"/>
                <a:gd name="T45" fmla="*/ 445238756 h 906"/>
                <a:gd name="T46" fmla="*/ 799696031 w 418"/>
                <a:gd name="T47" fmla="*/ 0 h 906"/>
                <a:gd name="T48" fmla="*/ 340296804 w 418"/>
                <a:gd name="T49" fmla="*/ 0 h 90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18" h="906">
                  <a:moveTo>
                    <a:pt x="160" y="0"/>
                  </a:moveTo>
                  <a:cubicBezTo>
                    <a:pt x="160" y="186"/>
                    <a:pt x="160" y="186"/>
                    <a:pt x="160" y="186"/>
                  </a:cubicBezTo>
                  <a:cubicBezTo>
                    <a:pt x="194" y="186"/>
                    <a:pt x="194" y="186"/>
                    <a:pt x="194" y="186"/>
                  </a:cubicBezTo>
                  <a:cubicBezTo>
                    <a:pt x="205" y="174"/>
                    <a:pt x="238" y="142"/>
                    <a:pt x="266" y="143"/>
                  </a:cubicBezTo>
                  <a:cubicBezTo>
                    <a:pt x="296" y="145"/>
                    <a:pt x="328" y="166"/>
                    <a:pt x="328" y="220"/>
                  </a:cubicBezTo>
                  <a:cubicBezTo>
                    <a:pt x="328" y="271"/>
                    <a:pt x="303" y="304"/>
                    <a:pt x="264" y="304"/>
                  </a:cubicBezTo>
                  <a:cubicBezTo>
                    <a:pt x="232" y="304"/>
                    <a:pt x="205" y="275"/>
                    <a:pt x="195" y="264"/>
                  </a:cubicBezTo>
                  <a:cubicBezTo>
                    <a:pt x="164" y="264"/>
                    <a:pt x="164" y="264"/>
                    <a:pt x="164" y="264"/>
                  </a:cubicBezTo>
                  <a:cubicBezTo>
                    <a:pt x="164" y="613"/>
                    <a:pt x="164" y="613"/>
                    <a:pt x="164" y="613"/>
                  </a:cubicBezTo>
                  <a:cubicBezTo>
                    <a:pt x="164" y="619"/>
                    <a:pt x="159" y="624"/>
                    <a:pt x="153" y="624"/>
                  </a:cubicBezTo>
                  <a:cubicBezTo>
                    <a:pt x="105" y="624"/>
                    <a:pt x="105" y="624"/>
                    <a:pt x="105" y="624"/>
                  </a:cubicBezTo>
                  <a:cubicBezTo>
                    <a:pt x="102" y="624"/>
                    <a:pt x="99" y="623"/>
                    <a:pt x="97" y="621"/>
                  </a:cubicBezTo>
                  <a:cubicBezTo>
                    <a:pt x="88" y="611"/>
                    <a:pt x="59" y="587"/>
                    <a:pt x="40" y="586"/>
                  </a:cubicBezTo>
                  <a:cubicBezTo>
                    <a:pt x="31" y="585"/>
                    <a:pt x="22" y="588"/>
                    <a:pt x="16" y="594"/>
                  </a:cubicBezTo>
                  <a:cubicBezTo>
                    <a:pt x="5" y="604"/>
                    <a:pt x="0" y="622"/>
                    <a:pt x="0" y="645"/>
                  </a:cubicBezTo>
                  <a:cubicBezTo>
                    <a:pt x="0" y="683"/>
                    <a:pt x="16" y="705"/>
                    <a:pt x="46" y="705"/>
                  </a:cubicBezTo>
                  <a:cubicBezTo>
                    <a:pt x="66" y="705"/>
                    <a:pt x="96" y="675"/>
                    <a:pt x="104" y="665"/>
                  </a:cubicBezTo>
                  <a:cubicBezTo>
                    <a:pt x="106" y="662"/>
                    <a:pt x="109" y="661"/>
                    <a:pt x="113" y="661"/>
                  </a:cubicBezTo>
                  <a:cubicBezTo>
                    <a:pt x="153" y="661"/>
                    <a:pt x="153" y="661"/>
                    <a:pt x="153" y="661"/>
                  </a:cubicBezTo>
                  <a:cubicBezTo>
                    <a:pt x="159" y="661"/>
                    <a:pt x="164" y="666"/>
                    <a:pt x="164" y="672"/>
                  </a:cubicBezTo>
                  <a:cubicBezTo>
                    <a:pt x="164" y="906"/>
                    <a:pt x="164" y="906"/>
                    <a:pt x="164" y="906"/>
                  </a:cubicBezTo>
                  <a:cubicBezTo>
                    <a:pt x="207" y="808"/>
                    <a:pt x="270" y="669"/>
                    <a:pt x="318" y="573"/>
                  </a:cubicBezTo>
                  <a:cubicBezTo>
                    <a:pt x="393" y="422"/>
                    <a:pt x="418" y="329"/>
                    <a:pt x="418" y="210"/>
                  </a:cubicBezTo>
                  <a:cubicBezTo>
                    <a:pt x="418" y="156"/>
                    <a:pt x="404" y="79"/>
                    <a:pt x="376" y="0"/>
                  </a:cubicBezTo>
                  <a:lnTo>
                    <a:pt x="160" y="0"/>
                  </a:lnTo>
                  <a:close/>
                </a:path>
              </a:pathLst>
            </a:custGeom>
            <a:solidFill>
              <a:srgbClr val="FDCB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8" name="Freeform 10"/>
            <p:cNvSpPr>
              <a:spLocks/>
            </p:cNvSpPr>
            <p:nvPr/>
          </p:nvSpPr>
          <p:spPr bwMode="auto">
            <a:xfrm>
              <a:off x="5471318" y="4062413"/>
              <a:ext cx="1263650" cy="520700"/>
            </a:xfrm>
            <a:custGeom>
              <a:avLst/>
              <a:gdLst>
                <a:gd name="T0" fmla="*/ 1409405040 w 868"/>
                <a:gd name="T1" fmla="*/ 0 h 358"/>
                <a:gd name="T2" fmla="*/ 1409405040 w 868"/>
                <a:gd name="T3" fmla="*/ 76157466 h 358"/>
                <a:gd name="T4" fmla="*/ 1509016473 w 868"/>
                <a:gd name="T5" fmla="*/ 241164096 h 358"/>
                <a:gd name="T6" fmla="*/ 1318270835 w 868"/>
                <a:gd name="T7" fmla="*/ 370208973 h 358"/>
                <a:gd name="T8" fmla="*/ 1195344477 w 868"/>
                <a:gd name="T9" fmla="*/ 323668865 h 358"/>
                <a:gd name="T10" fmla="*/ 1157196222 w 868"/>
                <a:gd name="T11" fmla="*/ 217894042 h 358"/>
                <a:gd name="T12" fmla="*/ 1241971415 w 868"/>
                <a:gd name="T13" fmla="*/ 86734366 h 358"/>
                <a:gd name="T14" fmla="*/ 1241971415 w 868"/>
                <a:gd name="T15" fmla="*/ 6345849 h 358"/>
                <a:gd name="T16" fmla="*/ 0 w 868"/>
                <a:gd name="T17" fmla="*/ 6345849 h 358"/>
                <a:gd name="T18" fmla="*/ 55104166 w 868"/>
                <a:gd name="T19" fmla="*/ 220010295 h 358"/>
                <a:gd name="T20" fmla="*/ 353941377 w 868"/>
                <a:gd name="T21" fmla="*/ 757342151 h 358"/>
                <a:gd name="T22" fmla="*/ 1483584789 w 868"/>
                <a:gd name="T23" fmla="*/ 757342151 h 358"/>
                <a:gd name="T24" fmla="*/ 1740032948 w 868"/>
                <a:gd name="T25" fmla="*/ 509830751 h 358"/>
                <a:gd name="T26" fmla="*/ 1790897772 w 868"/>
                <a:gd name="T27" fmla="*/ 107889622 h 358"/>
                <a:gd name="T28" fmla="*/ 1839644381 w 868"/>
                <a:gd name="T29" fmla="*/ 0 h 358"/>
                <a:gd name="T30" fmla="*/ 1409405040 w 868"/>
                <a:gd name="T31" fmla="*/ 0 h 35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868" h="358">
                  <a:moveTo>
                    <a:pt x="665" y="0"/>
                  </a:moveTo>
                  <a:cubicBezTo>
                    <a:pt x="665" y="36"/>
                    <a:pt x="665" y="36"/>
                    <a:pt x="665" y="36"/>
                  </a:cubicBezTo>
                  <a:cubicBezTo>
                    <a:pt x="679" y="46"/>
                    <a:pt x="715" y="75"/>
                    <a:pt x="712" y="114"/>
                  </a:cubicBezTo>
                  <a:cubicBezTo>
                    <a:pt x="709" y="152"/>
                    <a:pt x="675" y="175"/>
                    <a:pt x="622" y="175"/>
                  </a:cubicBezTo>
                  <a:cubicBezTo>
                    <a:pt x="592" y="175"/>
                    <a:pt x="574" y="163"/>
                    <a:pt x="564" y="153"/>
                  </a:cubicBezTo>
                  <a:cubicBezTo>
                    <a:pt x="552" y="139"/>
                    <a:pt x="545" y="121"/>
                    <a:pt x="546" y="103"/>
                  </a:cubicBezTo>
                  <a:cubicBezTo>
                    <a:pt x="548" y="77"/>
                    <a:pt x="575" y="51"/>
                    <a:pt x="586" y="41"/>
                  </a:cubicBezTo>
                  <a:cubicBezTo>
                    <a:pt x="586" y="3"/>
                    <a:pt x="586" y="3"/>
                    <a:pt x="586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6" y="45"/>
                    <a:pt x="26" y="81"/>
                    <a:pt x="26" y="104"/>
                  </a:cubicBezTo>
                  <a:cubicBezTo>
                    <a:pt x="18" y="303"/>
                    <a:pt x="126" y="358"/>
                    <a:pt x="167" y="358"/>
                  </a:cubicBezTo>
                  <a:cubicBezTo>
                    <a:pt x="315" y="358"/>
                    <a:pt x="651" y="358"/>
                    <a:pt x="700" y="358"/>
                  </a:cubicBezTo>
                  <a:cubicBezTo>
                    <a:pt x="750" y="358"/>
                    <a:pt x="799" y="291"/>
                    <a:pt x="821" y="241"/>
                  </a:cubicBezTo>
                  <a:cubicBezTo>
                    <a:pt x="844" y="190"/>
                    <a:pt x="829" y="88"/>
                    <a:pt x="845" y="51"/>
                  </a:cubicBezTo>
                  <a:cubicBezTo>
                    <a:pt x="849" y="43"/>
                    <a:pt x="857" y="25"/>
                    <a:pt x="868" y="0"/>
                  </a:cubicBezTo>
                  <a:lnTo>
                    <a:pt x="665" y="0"/>
                  </a:lnTo>
                  <a:close/>
                </a:path>
              </a:pathLst>
            </a:custGeom>
            <a:solidFill>
              <a:srgbClr val="FA9A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9" name="Freeform 11"/>
            <p:cNvSpPr>
              <a:spLocks/>
            </p:cNvSpPr>
            <p:nvPr/>
          </p:nvSpPr>
          <p:spPr bwMode="auto">
            <a:xfrm>
              <a:off x="4926806" y="2211388"/>
              <a:ext cx="727075" cy="1720850"/>
            </a:xfrm>
            <a:custGeom>
              <a:avLst/>
              <a:gdLst>
                <a:gd name="T0" fmla="*/ 706260297 w 500"/>
                <a:gd name="T1" fmla="*/ 2055997912 h 1182"/>
                <a:gd name="T2" fmla="*/ 729520880 w 500"/>
                <a:gd name="T3" fmla="*/ 2032683452 h 1182"/>
                <a:gd name="T4" fmla="*/ 841592221 w 500"/>
                <a:gd name="T5" fmla="*/ 2032683452 h 1182"/>
                <a:gd name="T6" fmla="*/ 864851350 w 500"/>
                <a:gd name="T7" fmla="*/ 2049640085 h 1182"/>
                <a:gd name="T8" fmla="*/ 966351020 w 500"/>
                <a:gd name="T9" fmla="*/ 2121706138 h 1182"/>
                <a:gd name="T10" fmla="*/ 1027672526 w 500"/>
                <a:gd name="T11" fmla="*/ 2102629745 h 1182"/>
                <a:gd name="T12" fmla="*/ 1057276111 w 500"/>
                <a:gd name="T13" fmla="*/ 1998770187 h 1182"/>
                <a:gd name="T14" fmla="*/ 972694022 w 500"/>
                <a:gd name="T15" fmla="*/ 1867355191 h 1182"/>
                <a:gd name="T16" fmla="*/ 856394014 w 500"/>
                <a:gd name="T17" fmla="*/ 1943660766 h 1182"/>
                <a:gd name="T18" fmla="*/ 835247764 w 500"/>
                <a:gd name="T19" fmla="*/ 1958497638 h 1182"/>
                <a:gd name="T20" fmla="*/ 733749549 w 500"/>
                <a:gd name="T21" fmla="*/ 1958497638 h 1182"/>
                <a:gd name="T22" fmla="*/ 710488965 w 500"/>
                <a:gd name="T23" fmla="*/ 1935181722 h 1182"/>
                <a:gd name="T24" fmla="*/ 710488965 w 500"/>
                <a:gd name="T25" fmla="*/ 1659636075 h 1182"/>
                <a:gd name="T26" fmla="*/ 706260297 w 500"/>
                <a:gd name="T27" fmla="*/ 1649038726 h 1182"/>
                <a:gd name="T28" fmla="*/ 710488965 w 500"/>
                <a:gd name="T29" fmla="*/ 1636320159 h 1182"/>
                <a:gd name="T30" fmla="*/ 710488965 w 500"/>
                <a:gd name="T31" fmla="*/ 0 h 1182"/>
                <a:gd name="T32" fmla="*/ 283349852 w 500"/>
                <a:gd name="T33" fmla="*/ 595603364 h 1182"/>
                <a:gd name="T34" fmla="*/ 467315823 w 500"/>
                <a:gd name="T35" fmla="*/ 2032683452 h 1182"/>
                <a:gd name="T36" fmla="*/ 706260297 w 500"/>
                <a:gd name="T37" fmla="*/ 2147483646 h 1182"/>
                <a:gd name="T38" fmla="*/ 706260297 w 500"/>
                <a:gd name="T39" fmla="*/ 2055997912 h 118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500" h="1182">
                  <a:moveTo>
                    <a:pt x="334" y="970"/>
                  </a:moveTo>
                  <a:cubicBezTo>
                    <a:pt x="334" y="964"/>
                    <a:pt x="339" y="959"/>
                    <a:pt x="345" y="959"/>
                  </a:cubicBezTo>
                  <a:cubicBezTo>
                    <a:pt x="398" y="959"/>
                    <a:pt x="398" y="959"/>
                    <a:pt x="398" y="959"/>
                  </a:cubicBezTo>
                  <a:cubicBezTo>
                    <a:pt x="403" y="959"/>
                    <a:pt x="407" y="963"/>
                    <a:pt x="409" y="967"/>
                  </a:cubicBezTo>
                  <a:cubicBezTo>
                    <a:pt x="409" y="969"/>
                    <a:pt x="418" y="999"/>
                    <a:pt x="457" y="1001"/>
                  </a:cubicBezTo>
                  <a:cubicBezTo>
                    <a:pt x="470" y="1001"/>
                    <a:pt x="479" y="998"/>
                    <a:pt x="486" y="992"/>
                  </a:cubicBezTo>
                  <a:cubicBezTo>
                    <a:pt x="495" y="983"/>
                    <a:pt x="500" y="966"/>
                    <a:pt x="500" y="943"/>
                  </a:cubicBezTo>
                  <a:cubicBezTo>
                    <a:pt x="500" y="907"/>
                    <a:pt x="493" y="882"/>
                    <a:pt x="460" y="881"/>
                  </a:cubicBezTo>
                  <a:cubicBezTo>
                    <a:pt x="420" y="880"/>
                    <a:pt x="406" y="916"/>
                    <a:pt x="405" y="917"/>
                  </a:cubicBezTo>
                  <a:cubicBezTo>
                    <a:pt x="403" y="921"/>
                    <a:pt x="399" y="924"/>
                    <a:pt x="395" y="924"/>
                  </a:cubicBezTo>
                  <a:cubicBezTo>
                    <a:pt x="347" y="924"/>
                    <a:pt x="347" y="924"/>
                    <a:pt x="347" y="924"/>
                  </a:cubicBezTo>
                  <a:cubicBezTo>
                    <a:pt x="341" y="924"/>
                    <a:pt x="336" y="919"/>
                    <a:pt x="336" y="913"/>
                  </a:cubicBezTo>
                  <a:cubicBezTo>
                    <a:pt x="336" y="783"/>
                    <a:pt x="336" y="783"/>
                    <a:pt x="336" y="783"/>
                  </a:cubicBezTo>
                  <a:cubicBezTo>
                    <a:pt x="335" y="782"/>
                    <a:pt x="334" y="780"/>
                    <a:pt x="334" y="778"/>
                  </a:cubicBezTo>
                  <a:cubicBezTo>
                    <a:pt x="334" y="776"/>
                    <a:pt x="335" y="774"/>
                    <a:pt x="336" y="772"/>
                  </a:cubicBezTo>
                  <a:cubicBezTo>
                    <a:pt x="336" y="0"/>
                    <a:pt x="336" y="0"/>
                    <a:pt x="336" y="0"/>
                  </a:cubicBezTo>
                  <a:cubicBezTo>
                    <a:pt x="254" y="67"/>
                    <a:pt x="182" y="159"/>
                    <a:pt x="134" y="281"/>
                  </a:cubicBezTo>
                  <a:cubicBezTo>
                    <a:pt x="0" y="619"/>
                    <a:pt x="191" y="899"/>
                    <a:pt x="221" y="959"/>
                  </a:cubicBezTo>
                  <a:cubicBezTo>
                    <a:pt x="238" y="992"/>
                    <a:pt x="290" y="1088"/>
                    <a:pt x="334" y="1182"/>
                  </a:cubicBezTo>
                  <a:lnTo>
                    <a:pt x="334" y="970"/>
                  </a:lnTo>
                  <a:close/>
                </a:path>
              </a:pathLst>
            </a:custGeom>
            <a:solidFill>
              <a:srgbClr val="B4B17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0" name="Freeform 12"/>
            <p:cNvSpPr>
              <a:spLocks/>
            </p:cNvSpPr>
            <p:nvPr/>
          </p:nvSpPr>
          <p:spPr bwMode="auto">
            <a:xfrm>
              <a:off x="5447506" y="2651126"/>
              <a:ext cx="630238" cy="677863"/>
            </a:xfrm>
            <a:custGeom>
              <a:avLst/>
              <a:gdLst>
                <a:gd name="T0" fmla="*/ 917320870 w 433"/>
                <a:gd name="T1" fmla="*/ 6374828 h 465"/>
                <a:gd name="T2" fmla="*/ 542342359 w 433"/>
                <a:gd name="T3" fmla="*/ 6374828 h 465"/>
                <a:gd name="T4" fmla="*/ 540223130 w 433"/>
                <a:gd name="T5" fmla="*/ 72252907 h 465"/>
                <a:gd name="T6" fmla="*/ 637675682 w 433"/>
                <a:gd name="T7" fmla="*/ 223135006 h 465"/>
                <a:gd name="T8" fmla="*/ 451246041 w 433"/>
                <a:gd name="T9" fmla="*/ 365515392 h 465"/>
                <a:gd name="T10" fmla="*/ 294475431 w 433"/>
                <a:gd name="T11" fmla="*/ 208258465 h 465"/>
                <a:gd name="T12" fmla="*/ 370741506 w 433"/>
                <a:gd name="T13" fmla="*/ 82878592 h 465"/>
                <a:gd name="T14" fmla="*/ 370741506 w 433"/>
                <a:gd name="T15" fmla="*/ 0 h 465"/>
                <a:gd name="T16" fmla="*/ 0 w 433"/>
                <a:gd name="T17" fmla="*/ 0 h 465"/>
                <a:gd name="T18" fmla="*/ 0 w 433"/>
                <a:gd name="T19" fmla="*/ 988168273 h 465"/>
                <a:gd name="T20" fmla="*/ 917320870 w 433"/>
                <a:gd name="T21" fmla="*/ 988168273 h 465"/>
                <a:gd name="T22" fmla="*/ 917320870 w 433"/>
                <a:gd name="T23" fmla="*/ 6374828 h 46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3" h="465">
                  <a:moveTo>
                    <a:pt x="433" y="3"/>
                  </a:moveTo>
                  <a:cubicBezTo>
                    <a:pt x="256" y="3"/>
                    <a:pt x="256" y="3"/>
                    <a:pt x="256" y="3"/>
                  </a:cubicBezTo>
                  <a:cubicBezTo>
                    <a:pt x="255" y="34"/>
                    <a:pt x="255" y="34"/>
                    <a:pt x="255" y="34"/>
                  </a:cubicBezTo>
                  <a:cubicBezTo>
                    <a:pt x="270" y="42"/>
                    <a:pt x="302" y="63"/>
                    <a:pt x="301" y="105"/>
                  </a:cubicBezTo>
                  <a:cubicBezTo>
                    <a:pt x="300" y="142"/>
                    <a:pt x="261" y="172"/>
                    <a:pt x="213" y="172"/>
                  </a:cubicBezTo>
                  <a:cubicBezTo>
                    <a:pt x="165" y="172"/>
                    <a:pt x="139" y="134"/>
                    <a:pt x="139" y="98"/>
                  </a:cubicBezTo>
                  <a:cubicBezTo>
                    <a:pt x="139" y="70"/>
                    <a:pt x="164" y="47"/>
                    <a:pt x="175" y="39"/>
                  </a:cubicBezTo>
                  <a:cubicBezTo>
                    <a:pt x="175" y="0"/>
                    <a:pt x="175" y="0"/>
                    <a:pt x="1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5"/>
                    <a:pt x="0" y="465"/>
                    <a:pt x="0" y="465"/>
                  </a:cubicBezTo>
                  <a:cubicBezTo>
                    <a:pt x="433" y="465"/>
                    <a:pt x="433" y="465"/>
                    <a:pt x="433" y="465"/>
                  </a:cubicBezTo>
                  <a:lnTo>
                    <a:pt x="433" y="3"/>
                  </a:lnTo>
                  <a:close/>
                </a:path>
              </a:pathLst>
            </a:custGeom>
            <a:solidFill>
              <a:srgbClr val="697A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1" name="Freeform 13"/>
            <p:cNvSpPr>
              <a:spLocks noEditPoints="1"/>
            </p:cNvSpPr>
            <p:nvPr/>
          </p:nvSpPr>
          <p:spPr bwMode="auto">
            <a:xfrm>
              <a:off x="6214268" y="2792413"/>
              <a:ext cx="412750" cy="414338"/>
            </a:xfrm>
            <a:custGeom>
              <a:avLst/>
              <a:gdLst>
                <a:gd name="T0" fmla="*/ 319074710 w 283"/>
                <a:gd name="T1" fmla="*/ 0 h 284"/>
                <a:gd name="T2" fmla="*/ 499884004 w 283"/>
                <a:gd name="T3" fmla="*/ 76626269 h 284"/>
                <a:gd name="T4" fmla="*/ 601987853 w 283"/>
                <a:gd name="T5" fmla="*/ 285219191 h 284"/>
                <a:gd name="T6" fmla="*/ 601987853 w 283"/>
                <a:gd name="T7" fmla="*/ 325659455 h 284"/>
                <a:gd name="T8" fmla="*/ 514773633 w 283"/>
                <a:gd name="T9" fmla="*/ 515096540 h 284"/>
                <a:gd name="T10" fmla="*/ 319074710 w 283"/>
                <a:gd name="T11" fmla="*/ 604492881 h 284"/>
                <a:gd name="T12" fmla="*/ 259514739 w 283"/>
                <a:gd name="T13" fmla="*/ 602364293 h 284"/>
                <a:gd name="T14" fmla="*/ 4254388 w 283"/>
                <a:gd name="T15" fmla="*/ 355458236 h 284"/>
                <a:gd name="T16" fmla="*/ 0 w 283"/>
                <a:gd name="T17" fmla="*/ 285219191 h 284"/>
                <a:gd name="T18" fmla="*/ 4254388 w 283"/>
                <a:gd name="T19" fmla="*/ 246906057 h 284"/>
                <a:gd name="T20" fmla="*/ 248878041 w 283"/>
                <a:gd name="T21" fmla="*/ 6385766 h 284"/>
                <a:gd name="T22" fmla="*/ 357364201 w 283"/>
                <a:gd name="T23" fmla="*/ 559793981 h 284"/>
                <a:gd name="T24" fmla="*/ 297802771 w 283"/>
                <a:gd name="T25" fmla="*/ 529995201 h 284"/>
                <a:gd name="T26" fmla="*/ 280785220 w 283"/>
                <a:gd name="T27" fmla="*/ 495939243 h 284"/>
                <a:gd name="T28" fmla="*/ 253132428 w 283"/>
                <a:gd name="T29" fmla="*/ 393771370 h 284"/>
                <a:gd name="T30" fmla="*/ 195698922 w 283"/>
                <a:gd name="T31" fmla="*/ 374615533 h 284"/>
                <a:gd name="T32" fmla="*/ 155282967 w 283"/>
                <a:gd name="T33" fmla="*/ 253290363 h 284"/>
                <a:gd name="T34" fmla="*/ 210590009 w 283"/>
                <a:gd name="T35" fmla="*/ 221362994 h 284"/>
                <a:gd name="T36" fmla="*/ 280785220 w 283"/>
                <a:gd name="T37" fmla="*/ 257547540 h 284"/>
                <a:gd name="T38" fmla="*/ 319074710 w 283"/>
                <a:gd name="T39" fmla="*/ 270319072 h 284"/>
                <a:gd name="T40" fmla="*/ 367999441 w 283"/>
                <a:gd name="T41" fmla="*/ 242648880 h 284"/>
                <a:gd name="T42" fmla="*/ 376508216 w 283"/>
                <a:gd name="T43" fmla="*/ 217107276 h 284"/>
                <a:gd name="T44" fmla="*/ 389271380 w 283"/>
                <a:gd name="T45" fmla="*/ 195821391 h 284"/>
                <a:gd name="T46" fmla="*/ 344601037 w 283"/>
                <a:gd name="T47" fmla="*/ 217107276 h 284"/>
                <a:gd name="T48" fmla="*/ 329709951 w 283"/>
                <a:gd name="T49" fmla="*/ 236263114 h 284"/>
                <a:gd name="T50" fmla="*/ 285039608 w 283"/>
                <a:gd name="T51" fmla="*/ 193692802 h 284"/>
                <a:gd name="T52" fmla="*/ 248878041 w 283"/>
                <a:gd name="T53" fmla="*/ 193692802 h 284"/>
                <a:gd name="T54" fmla="*/ 208462086 w 283"/>
                <a:gd name="T55" fmla="*/ 200078568 h 284"/>
                <a:gd name="T56" fmla="*/ 223351714 w 283"/>
                <a:gd name="T57" fmla="*/ 183051319 h 284"/>
                <a:gd name="T58" fmla="*/ 210590009 w 283"/>
                <a:gd name="T59" fmla="*/ 170279788 h 284"/>
                <a:gd name="T60" fmla="*/ 259514739 w 283"/>
                <a:gd name="T61" fmla="*/ 153251079 h 284"/>
                <a:gd name="T62" fmla="*/ 280785220 w 283"/>
                <a:gd name="T63" fmla="*/ 144738184 h 284"/>
                <a:gd name="T64" fmla="*/ 325457021 w 283"/>
                <a:gd name="T65" fmla="*/ 144738184 h 284"/>
                <a:gd name="T66" fmla="*/ 319074710 w 283"/>
                <a:gd name="T67" fmla="*/ 117067992 h 284"/>
                <a:gd name="T68" fmla="*/ 299930694 w 283"/>
                <a:gd name="T69" fmla="*/ 123452299 h 284"/>
                <a:gd name="T70" fmla="*/ 325457021 w 283"/>
                <a:gd name="T71" fmla="*/ 85139164 h 284"/>
                <a:gd name="T72" fmla="*/ 376508216 w 283"/>
                <a:gd name="T73" fmla="*/ 70240504 h 284"/>
                <a:gd name="T74" fmla="*/ 414797707 w 283"/>
                <a:gd name="T75" fmla="*/ 70240504 h 284"/>
                <a:gd name="T76" fmla="*/ 310565935 w 283"/>
                <a:gd name="T77" fmla="*/ 38313135 h 284"/>
                <a:gd name="T78" fmla="*/ 142519804 w 283"/>
                <a:gd name="T79" fmla="*/ 89396341 h 284"/>
                <a:gd name="T80" fmla="*/ 153156503 w 283"/>
                <a:gd name="T81" fmla="*/ 110682227 h 284"/>
                <a:gd name="T82" fmla="*/ 121247865 w 283"/>
                <a:gd name="T83" fmla="*/ 151123950 h 284"/>
                <a:gd name="T84" fmla="*/ 70196670 w 283"/>
                <a:gd name="T85" fmla="*/ 174536965 h 284"/>
                <a:gd name="T86" fmla="*/ 44670343 w 283"/>
                <a:gd name="T87" fmla="*/ 268190483 h 284"/>
                <a:gd name="T88" fmla="*/ 65942282 w 283"/>
                <a:gd name="T89" fmla="*/ 300117852 h 284"/>
                <a:gd name="T90" fmla="*/ 40415955 w 283"/>
                <a:gd name="T91" fmla="*/ 349073929 h 284"/>
                <a:gd name="T92" fmla="*/ 353109813 w 283"/>
                <a:gd name="T93" fmla="*/ 561922570 h 284"/>
                <a:gd name="T94" fmla="*/ 363745053 w 283"/>
                <a:gd name="T95" fmla="*/ 559793981 h 284"/>
                <a:gd name="T96" fmla="*/ 542427883 w 283"/>
                <a:gd name="T97" fmla="*/ 410800079 h 284"/>
                <a:gd name="T98" fmla="*/ 557317511 w 283"/>
                <a:gd name="T99" fmla="*/ 359715413 h 284"/>
                <a:gd name="T100" fmla="*/ 538173495 w 283"/>
                <a:gd name="T101" fmla="*/ 338430987 h 284"/>
                <a:gd name="T102" fmla="*/ 499884004 w 283"/>
                <a:gd name="T103" fmla="*/ 319273690 h 284"/>
                <a:gd name="T104" fmla="*/ 467976825 w 283"/>
                <a:gd name="T105" fmla="*/ 315017972 h 284"/>
                <a:gd name="T106" fmla="*/ 414797707 w 283"/>
                <a:gd name="T107" fmla="*/ 310760795 h 284"/>
                <a:gd name="T108" fmla="*/ 395652232 w 283"/>
                <a:gd name="T109" fmla="*/ 332045221 h 284"/>
                <a:gd name="T110" fmla="*/ 429687335 w 283"/>
                <a:gd name="T111" fmla="*/ 340559575 h 284"/>
                <a:gd name="T112" fmla="*/ 453085739 w 283"/>
                <a:gd name="T113" fmla="*/ 342688164 h 284"/>
                <a:gd name="T114" fmla="*/ 402034543 w 283"/>
                <a:gd name="T115" fmla="*/ 438470271 h 284"/>
                <a:gd name="T116" fmla="*/ 374381752 w 283"/>
                <a:gd name="T117" fmla="*/ 536380966 h 28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83" h="284">
                  <a:moveTo>
                    <a:pt x="133" y="0"/>
                  </a:moveTo>
                  <a:cubicBezTo>
                    <a:pt x="139" y="0"/>
                    <a:pt x="144" y="0"/>
                    <a:pt x="150" y="0"/>
                  </a:cubicBezTo>
                  <a:cubicBezTo>
                    <a:pt x="154" y="1"/>
                    <a:pt x="157" y="1"/>
                    <a:pt x="161" y="2"/>
                  </a:cubicBezTo>
                  <a:cubicBezTo>
                    <a:pt x="189" y="6"/>
                    <a:pt x="214" y="17"/>
                    <a:pt x="235" y="36"/>
                  </a:cubicBezTo>
                  <a:cubicBezTo>
                    <a:pt x="260" y="58"/>
                    <a:pt x="275" y="85"/>
                    <a:pt x="281" y="118"/>
                  </a:cubicBezTo>
                  <a:cubicBezTo>
                    <a:pt x="282" y="123"/>
                    <a:pt x="283" y="129"/>
                    <a:pt x="283" y="134"/>
                  </a:cubicBezTo>
                  <a:cubicBezTo>
                    <a:pt x="283" y="139"/>
                    <a:pt x="283" y="145"/>
                    <a:pt x="283" y="151"/>
                  </a:cubicBezTo>
                  <a:cubicBezTo>
                    <a:pt x="283" y="151"/>
                    <a:pt x="283" y="152"/>
                    <a:pt x="283" y="153"/>
                  </a:cubicBezTo>
                  <a:cubicBezTo>
                    <a:pt x="282" y="159"/>
                    <a:pt x="282" y="164"/>
                    <a:pt x="281" y="169"/>
                  </a:cubicBezTo>
                  <a:cubicBezTo>
                    <a:pt x="275" y="197"/>
                    <a:pt x="263" y="221"/>
                    <a:pt x="242" y="242"/>
                  </a:cubicBezTo>
                  <a:cubicBezTo>
                    <a:pt x="221" y="263"/>
                    <a:pt x="196" y="277"/>
                    <a:pt x="166" y="282"/>
                  </a:cubicBezTo>
                  <a:cubicBezTo>
                    <a:pt x="161" y="283"/>
                    <a:pt x="155" y="283"/>
                    <a:pt x="150" y="284"/>
                  </a:cubicBezTo>
                  <a:cubicBezTo>
                    <a:pt x="144" y="284"/>
                    <a:pt x="139" y="284"/>
                    <a:pt x="133" y="284"/>
                  </a:cubicBezTo>
                  <a:cubicBezTo>
                    <a:pt x="129" y="284"/>
                    <a:pt x="126" y="283"/>
                    <a:pt x="122" y="283"/>
                  </a:cubicBezTo>
                  <a:cubicBezTo>
                    <a:pt x="94" y="279"/>
                    <a:pt x="69" y="268"/>
                    <a:pt x="48" y="249"/>
                  </a:cubicBezTo>
                  <a:cubicBezTo>
                    <a:pt x="23" y="227"/>
                    <a:pt x="8" y="199"/>
                    <a:pt x="2" y="167"/>
                  </a:cubicBezTo>
                  <a:cubicBezTo>
                    <a:pt x="1" y="161"/>
                    <a:pt x="0" y="156"/>
                    <a:pt x="0" y="151"/>
                  </a:cubicBezTo>
                  <a:cubicBezTo>
                    <a:pt x="0" y="145"/>
                    <a:pt x="0" y="139"/>
                    <a:pt x="0" y="134"/>
                  </a:cubicBezTo>
                  <a:cubicBezTo>
                    <a:pt x="0" y="133"/>
                    <a:pt x="0" y="132"/>
                    <a:pt x="0" y="131"/>
                  </a:cubicBezTo>
                  <a:cubicBezTo>
                    <a:pt x="1" y="126"/>
                    <a:pt x="1" y="121"/>
                    <a:pt x="2" y="116"/>
                  </a:cubicBezTo>
                  <a:cubicBezTo>
                    <a:pt x="8" y="87"/>
                    <a:pt x="20" y="63"/>
                    <a:pt x="41" y="43"/>
                  </a:cubicBezTo>
                  <a:cubicBezTo>
                    <a:pt x="62" y="21"/>
                    <a:pt x="87" y="8"/>
                    <a:pt x="117" y="3"/>
                  </a:cubicBezTo>
                  <a:cubicBezTo>
                    <a:pt x="122" y="2"/>
                    <a:pt x="128" y="1"/>
                    <a:pt x="133" y="0"/>
                  </a:cubicBezTo>
                  <a:close/>
                  <a:moveTo>
                    <a:pt x="168" y="263"/>
                  </a:moveTo>
                  <a:cubicBezTo>
                    <a:pt x="166" y="262"/>
                    <a:pt x="164" y="263"/>
                    <a:pt x="162" y="262"/>
                  </a:cubicBezTo>
                  <a:cubicBezTo>
                    <a:pt x="153" y="260"/>
                    <a:pt x="147" y="254"/>
                    <a:pt x="140" y="249"/>
                  </a:cubicBezTo>
                  <a:cubicBezTo>
                    <a:pt x="136" y="246"/>
                    <a:pt x="133" y="242"/>
                    <a:pt x="132" y="237"/>
                  </a:cubicBezTo>
                  <a:cubicBezTo>
                    <a:pt x="132" y="236"/>
                    <a:pt x="132" y="235"/>
                    <a:pt x="132" y="233"/>
                  </a:cubicBezTo>
                  <a:cubicBezTo>
                    <a:pt x="130" y="222"/>
                    <a:pt x="128" y="210"/>
                    <a:pt x="126" y="199"/>
                  </a:cubicBezTo>
                  <a:cubicBezTo>
                    <a:pt x="125" y="194"/>
                    <a:pt x="123" y="189"/>
                    <a:pt x="119" y="185"/>
                  </a:cubicBezTo>
                  <a:cubicBezTo>
                    <a:pt x="117" y="181"/>
                    <a:pt x="113" y="179"/>
                    <a:pt x="108" y="179"/>
                  </a:cubicBezTo>
                  <a:cubicBezTo>
                    <a:pt x="103" y="178"/>
                    <a:pt x="97" y="178"/>
                    <a:pt x="92" y="176"/>
                  </a:cubicBezTo>
                  <a:cubicBezTo>
                    <a:pt x="78" y="174"/>
                    <a:pt x="68" y="163"/>
                    <a:pt x="66" y="150"/>
                  </a:cubicBezTo>
                  <a:cubicBezTo>
                    <a:pt x="64" y="139"/>
                    <a:pt x="67" y="129"/>
                    <a:pt x="73" y="119"/>
                  </a:cubicBezTo>
                  <a:cubicBezTo>
                    <a:pt x="79" y="110"/>
                    <a:pt x="89" y="108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6" y="103"/>
                    <a:pt x="112" y="106"/>
                    <a:pt x="117" y="110"/>
                  </a:cubicBezTo>
                  <a:cubicBezTo>
                    <a:pt x="122" y="113"/>
                    <a:pt x="127" y="117"/>
                    <a:pt x="132" y="121"/>
                  </a:cubicBezTo>
                  <a:cubicBezTo>
                    <a:pt x="136" y="125"/>
                    <a:pt x="141" y="127"/>
                    <a:pt x="147" y="127"/>
                  </a:cubicBezTo>
                  <a:cubicBezTo>
                    <a:pt x="148" y="128"/>
                    <a:pt x="149" y="127"/>
                    <a:pt x="150" y="127"/>
                  </a:cubicBezTo>
                  <a:cubicBezTo>
                    <a:pt x="153" y="125"/>
                    <a:pt x="156" y="123"/>
                    <a:pt x="159" y="122"/>
                  </a:cubicBezTo>
                  <a:cubicBezTo>
                    <a:pt x="163" y="119"/>
                    <a:pt x="169" y="117"/>
                    <a:pt x="173" y="114"/>
                  </a:cubicBezTo>
                  <a:cubicBezTo>
                    <a:pt x="176" y="113"/>
                    <a:pt x="178" y="111"/>
                    <a:pt x="179" y="109"/>
                  </a:cubicBezTo>
                  <a:cubicBezTo>
                    <a:pt x="174" y="107"/>
                    <a:pt x="173" y="106"/>
                    <a:pt x="177" y="102"/>
                  </a:cubicBezTo>
                  <a:cubicBezTo>
                    <a:pt x="179" y="100"/>
                    <a:pt x="181" y="99"/>
                    <a:pt x="183" y="97"/>
                  </a:cubicBezTo>
                  <a:cubicBezTo>
                    <a:pt x="184" y="95"/>
                    <a:pt x="185" y="93"/>
                    <a:pt x="183" y="92"/>
                  </a:cubicBezTo>
                  <a:cubicBezTo>
                    <a:pt x="181" y="91"/>
                    <a:pt x="179" y="89"/>
                    <a:pt x="177" y="89"/>
                  </a:cubicBezTo>
                  <a:cubicBezTo>
                    <a:pt x="170" y="90"/>
                    <a:pt x="163" y="94"/>
                    <a:pt x="162" y="102"/>
                  </a:cubicBezTo>
                  <a:cubicBezTo>
                    <a:pt x="161" y="105"/>
                    <a:pt x="162" y="108"/>
                    <a:pt x="163" y="111"/>
                  </a:cubicBezTo>
                  <a:cubicBezTo>
                    <a:pt x="160" y="111"/>
                    <a:pt x="158" y="111"/>
                    <a:pt x="155" y="111"/>
                  </a:cubicBezTo>
                  <a:cubicBezTo>
                    <a:pt x="150" y="109"/>
                    <a:pt x="147" y="106"/>
                    <a:pt x="144" y="102"/>
                  </a:cubicBezTo>
                  <a:cubicBezTo>
                    <a:pt x="141" y="98"/>
                    <a:pt x="138" y="95"/>
                    <a:pt x="134" y="91"/>
                  </a:cubicBezTo>
                  <a:cubicBezTo>
                    <a:pt x="130" y="86"/>
                    <a:pt x="124" y="86"/>
                    <a:pt x="119" y="89"/>
                  </a:cubicBezTo>
                  <a:cubicBezTo>
                    <a:pt x="118" y="89"/>
                    <a:pt x="117" y="90"/>
                    <a:pt x="117" y="91"/>
                  </a:cubicBezTo>
                  <a:cubicBezTo>
                    <a:pt x="115" y="99"/>
                    <a:pt x="105" y="103"/>
                    <a:pt x="98" y="98"/>
                  </a:cubicBezTo>
                  <a:cubicBezTo>
                    <a:pt x="96" y="97"/>
                    <a:pt x="96" y="95"/>
                    <a:pt x="98" y="94"/>
                  </a:cubicBezTo>
                  <a:cubicBezTo>
                    <a:pt x="100" y="93"/>
                    <a:pt x="101" y="93"/>
                    <a:pt x="103" y="92"/>
                  </a:cubicBezTo>
                  <a:cubicBezTo>
                    <a:pt x="107" y="91"/>
                    <a:pt x="108" y="90"/>
                    <a:pt x="105" y="86"/>
                  </a:cubicBezTo>
                  <a:cubicBezTo>
                    <a:pt x="104" y="85"/>
                    <a:pt x="102" y="84"/>
                    <a:pt x="101" y="82"/>
                  </a:cubicBezTo>
                  <a:cubicBezTo>
                    <a:pt x="100" y="81"/>
                    <a:pt x="100" y="81"/>
                    <a:pt x="99" y="80"/>
                  </a:cubicBezTo>
                  <a:cubicBezTo>
                    <a:pt x="100" y="80"/>
                    <a:pt x="101" y="80"/>
                    <a:pt x="102" y="80"/>
                  </a:cubicBezTo>
                  <a:cubicBezTo>
                    <a:pt x="109" y="79"/>
                    <a:pt x="116" y="77"/>
                    <a:pt x="122" y="72"/>
                  </a:cubicBezTo>
                  <a:cubicBezTo>
                    <a:pt x="123" y="71"/>
                    <a:pt x="125" y="70"/>
                    <a:pt x="123" y="68"/>
                  </a:cubicBezTo>
                  <a:cubicBezTo>
                    <a:pt x="126" y="66"/>
                    <a:pt x="129" y="66"/>
                    <a:pt x="132" y="68"/>
                  </a:cubicBezTo>
                  <a:cubicBezTo>
                    <a:pt x="134" y="69"/>
                    <a:pt x="137" y="70"/>
                    <a:pt x="139" y="72"/>
                  </a:cubicBezTo>
                  <a:cubicBezTo>
                    <a:pt x="146" y="75"/>
                    <a:pt x="150" y="74"/>
                    <a:pt x="153" y="68"/>
                  </a:cubicBezTo>
                  <a:cubicBezTo>
                    <a:pt x="154" y="66"/>
                    <a:pt x="155" y="64"/>
                    <a:pt x="156" y="63"/>
                  </a:cubicBezTo>
                  <a:cubicBezTo>
                    <a:pt x="157" y="58"/>
                    <a:pt x="155" y="55"/>
                    <a:pt x="150" y="55"/>
                  </a:cubicBezTo>
                  <a:cubicBezTo>
                    <a:pt x="149" y="55"/>
                    <a:pt x="147" y="56"/>
                    <a:pt x="146" y="56"/>
                  </a:cubicBezTo>
                  <a:cubicBezTo>
                    <a:pt x="144" y="57"/>
                    <a:pt x="142" y="58"/>
                    <a:pt x="141" y="58"/>
                  </a:cubicBezTo>
                  <a:cubicBezTo>
                    <a:pt x="139" y="56"/>
                    <a:pt x="140" y="54"/>
                    <a:pt x="141" y="52"/>
                  </a:cubicBezTo>
                  <a:cubicBezTo>
                    <a:pt x="144" y="47"/>
                    <a:pt x="148" y="43"/>
                    <a:pt x="153" y="40"/>
                  </a:cubicBezTo>
                  <a:cubicBezTo>
                    <a:pt x="159" y="36"/>
                    <a:pt x="165" y="32"/>
                    <a:pt x="173" y="31"/>
                  </a:cubicBezTo>
                  <a:cubicBezTo>
                    <a:pt x="174" y="31"/>
                    <a:pt x="176" y="32"/>
                    <a:pt x="177" y="33"/>
                  </a:cubicBezTo>
                  <a:cubicBezTo>
                    <a:pt x="179" y="34"/>
                    <a:pt x="182" y="36"/>
                    <a:pt x="184" y="37"/>
                  </a:cubicBezTo>
                  <a:cubicBezTo>
                    <a:pt x="189" y="38"/>
                    <a:pt x="193" y="37"/>
                    <a:pt x="195" y="33"/>
                  </a:cubicBezTo>
                  <a:cubicBezTo>
                    <a:pt x="195" y="31"/>
                    <a:pt x="195" y="30"/>
                    <a:pt x="193" y="29"/>
                  </a:cubicBezTo>
                  <a:cubicBezTo>
                    <a:pt x="178" y="22"/>
                    <a:pt x="162" y="19"/>
                    <a:pt x="146" y="18"/>
                  </a:cubicBezTo>
                  <a:cubicBezTo>
                    <a:pt x="124" y="18"/>
                    <a:pt x="104" y="22"/>
                    <a:pt x="85" y="32"/>
                  </a:cubicBezTo>
                  <a:cubicBezTo>
                    <a:pt x="79" y="35"/>
                    <a:pt x="73" y="39"/>
                    <a:pt x="67" y="42"/>
                  </a:cubicBezTo>
                  <a:cubicBezTo>
                    <a:pt x="69" y="43"/>
                    <a:pt x="70" y="44"/>
                    <a:pt x="71" y="45"/>
                  </a:cubicBezTo>
                  <a:cubicBezTo>
                    <a:pt x="74" y="47"/>
                    <a:pt x="74" y="49"/>
                    <a:pt x="72" y="52"/>
                  </a:cubicBezTo>
                  <a:cubicBezTo>
                    <a:pt x="71" y="52"/>
                    <a:pt x="71" y="53"/>
                    <a:pt x="70" y="54"/>
                  </a:cubicBezTo>
                  <a:cubicBezTo>
                    <a:pt x="67" y="61"/>
                    <a:pt x="63" y="67"/>
                    <a:pt x="57" y="71"/>
                  </a:cubicBezTo>
                  <a:cubicBezTo>
                    <a:pt x="51" y="77"/>
                    <a:pt x="44" y="81"/>
                    <a:pt x="36" y="80"/>
                  </a:cubicBezTo>
                  <a:cubicBezTo>
                    <a:pt x="35" y="80"/>
                    <a:pt x="34" y="81"/>
                    <a:pt x="33" y="82"/>
                  </a:cubicBezTo>
                  <a:cubicBezTo>
                    <a:pt x="26" y="94"/>
                    <a:pt x="22" y="108"/>
                    <a:pt x="19" y="122"/>
                  </a:cubicBezTo>
                  <a:cubicBezTo>
                    <a:pt x="19" y="124"/>
                    <a:pt x="19" y="125"/>
                    <a:pt x="21" y="126"/>
                  </a:cubicBezTo>
                  <a:cubicBezTo>
                    <a:pt x="26" y="127"/>
                    <a:pt x="30" y="130"/>
                    <a:pt x="32" y="134"/>
                  </a:cubicBezTo>
                  <a:cubicBezTo>
                    <a:pt x="33" y="137"/>
                    <a:pt x="33" y="139"/>
                    <a:pt x="31" y="141"/>
                  </a:cubicBezTo>
                  <a:cubicBezTo>
                    <a:pt x="25" y="146"/>
                    <a:pt x="21" y="154"/>
                    <a:pt x="19" y="162"/>
                  </a:cubicBezTo>
                  <a:cubicBezTo>
                    <a:pt x="19" y="162"/>
                    <a:pt x="19" y="163"/>
                    <a:pt x="19" y="164"/>
                  </a:cubicBezTo>
                  <a:cubicBezTo>
                    <a:pt x="23" y="185"/>
                    <a:pt x="31" y="204"/>
                    <a:pt x="45" y="220"/>
                  </a:cubicBezTo>
                  <a:cubicBezTo>
                    <a:pt x="77" y="258"/>
                    <a:pt x="117" y="272"/>
                    <a:pt x="166" y="264"/>
                  </a:cubicBezTo>
                  <a:cubicBezTo>
                    <a:pt x="167" y="264"/>
                    <a:pt x="167" y="263"/>
                    <a:pt x="168" y="263"/>
                  </a:cubicBezTo>
                  <a:cubicBezTo>
                    <a:pt x="169" y="263"/>
                    <a:pt x="170" y="263"/>
                    <a:pt x="171" y="263"/>
                  </a:cubicBezTo>
                  <a:cubicBezTo>
                    <a:pt x="174" y="262"/>
                    <a:pt x="176" y="261"/>
                    <a:pt x="179" y="261"/>
                  </a:cubicBezTo>
                  <a:cubicBezTo>
                    <a:pt x="214" y="249"/>
                    <a:pt x="239" y="226"/>
                    <a:pt x="255" y="193"/>
                  </a:cubicBezTo>
                  <a:cubicBezTo>
                    <a:pt x="258" y="185"/>
                    <a:pt x="261" y="177"/>
                    <a:pt x="263" y="168"/>
                  </a:cubicBezTo>
                  <a:cubicBezTo>
                    <a:pt x="262" y="168"/>
                    <a:pt x="262" y="168"/>
                    <a:pt x="262" y="169"/>
                  </a:cubicBezTo>
                  <a:cubicBezTo>
                    <a:pt x="258" y="172"/>
                    <a:pt x="256" y="172"/>
                    <a:pt x="255" y="167"/>
                  </a:cubicBezTo>
                  <a:cubicBezTo>
                    <a:pt x="254" y="164"/>
                    <a:pt x="254" y="162"/>
                    <a:pt x="253" y="159"/>
                  </a:cubicBezTo>
                  <a:cubicBezTo>
                    <a:pt x="252" y="153"/>
                    <a:pt x="249" y="151"/>
                    <a:pt x="243" y="151"/>
                  </a:cubicBezTo>
                  <a:cubicBezTo>
                    <a:pt x="240" y="150"/>
                    <a:pt x="238" y="151"/>
                    <a:pt x="235" y="150"/>
                  </a:cubicBezTo>
                  <a:cubicBezTo>
                    <a:pt x="231" y="150"/>
                    <a:pt x="227" y="149"/>
                    <a:pt x="222" y="148"/>
                  </a:cubicBezTo>
                  <a:cubicBezTo>
                    <a:pt x="222" y="148"/>
                    <a:pt x="221" y="148"/>
                    <a:pt x="220" y="148"/>
                  </a:cubicBezTo>
                  <a:cubicBezTo>
                    <a:pt x="216" y="150"/>
                    <a:pt x="212" y="150"/>
                    <a:pt x="208" y="149"/>
                  </a:cubicBezTo>
                  <a:cubicBezTo>
                    <a:pt x="204" y="148"/>
                    <a:pt x="199" y="147"/>
                    <a:pt x="195" y="146"/>
                  </a:cubicBezTo>
                  <a:cubicBezTo>
                    <a:pt x="188" y="145"/>
                    <a:pt x="186" y="148"/>
                    <a:pt x="186" y="154"/>
                  </a:cubicBezTo>
                  <a:cubicBezTo>
                    <a:pt x="186" y="155"/>
                    <a:pt x="186" y="156"/>
                    <a:pt x="186" y="156"/>
                  </a:cubicBezTo>
                  <a:cubicBezTo>
                    <a:pt x="187" y="161"/>
                    <a:pt x="189" y="163"/>
                    <a:pt x="193" y="162"/>
                  </a:cubicBezTo>
                  <a:cubicBezTo>
                    <a:pt x="196" y="162"/>
                    <a:pt x="199" y="161"/>
                    <a:pt x="202" y="160"/>
                  </a:cubicBezTo>
                  <a:cubicBezTo>
                    <a:pt x="205" y="160"/>
                    <a:pt x="208" y="158"/>
                    <a:pt x="210" y="158"/>
                  </a:cubicBezTo>
                  <a:cubicBezTo>
                    <a:pt x="213" y="157"/>
                    <a:pt x="214" y="158"/>
                    <a:pt x="213" y="161"/>
                  </a:cubicBezTo>
                  <a:cubicBezTo>
                    <a:pt x="213" y="163"/>
                    <a:pt x="212" y="165"/>
                    <a:pt x="211" y="166"/>
                  </a:cubicBezTo>
                  <a:cubicBezTo>
                    <a:pt x="203" y="180"/>
                    <a:pt x="196" y="193"/>
                    <a:pt x="189" y="206"/>
                  </a:cubicBezTo>
                  <a:cubicBezTo>
                    <a:pt x="183" y="216"/>
                    <a:pt x="179" y="226"/>
                    <a:pt x="177" y="237"/>
                  </a:cubicBezTo>
                  <a:cubicBezTo>
                    <a:pt x="176" y="242"/>
                    <a:pt x="176" y="247"/>
                    <a:pt x="176" y="252"/>
                  </a:cubicBezTo>
                  <a:cubicBezTo>
                    <a:pt x="176" y="258"/>
                    <a:pt x="173" y="262"/>
                    <a:pt x="168" y="26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2" name="Freeform 14"/>
            <p:cNvSpPr>
              <a:spLocks noEditPoints="1"/>
            </p:cNvSpPr>
            <p:nvPr/>
          </p:nvSpPr>
          <p:spPr bwMode="auto">
            <a:xfrm>
              <a:off x="5147468" y="2992438"/>
              <a:ext cx="204788" cy="298450"/>
            </a:xfrm>
            <a:custGeom>
              <a:avLst/>
              <a:gdLst>
                <a:gd name="T0" fmla="*/ 185632334 w 141"/>
                <a:gd name="T1" fmla="*/ 6359169 h 205"/>
                <a:gd name="T2" fmla="*/ 288995083 w 141"/>
                <a:gd name="T3" fmla="*/ 112333668 h 205"/>
                <a:gd name="T4" fmla="*/ 257353158 w 141"/>
                <a:gd name="T5" fmla="*/ 247982833 h 205"/>
                <a:gd name="T6" fmla="*/ 244696969 w 141"/>
                <a:gd name="T7" fmla="*/ 296732093 h 205"/>
                <a:gd name="T8" fmla="*/ 242588089 w 141"/>
                <a:gd name="T9" fmla="*/ 339122184 h 205"/>
                <a:gd name="T10" fmla="*/ 223602353 w 141"/>
                <a:gd name="T11" fmla="*/ 394229156 h 205"/>
                <a:gd name="T12" fmla="*/ 172976145 w 141"/>
                <a:gd name="T13" fmla="*/ 432379801 h 205"/>
                <a:gd name="T14" fmla="*/ 78050371 w 141"/>
                <a:gd name="T15" fmla="*/ 400586869 h 205"/>
                <a:gd name="T16" fmla="*/ 52736541 w 141"/>
                <a:gd name="T17" fmla="*/ 345479897 h 205"/>
                <a:gd name="T18" fmla="*/ 52736541 w 141"/>
                <a:gd name="T19" fmla="*/ 309448974 h 205"/>
                <a:gd name="T20" fmla="*/ 48517327 w 141"/>
                <a:gd name="T21" fmla="*/ 281895488 h 205"/>
                <a:gd name="T22" fmla="*/ 12656189 w 141"/>
                <a:gd name="T23" fmla="*/ 199233573 h 205"/>
                <a:gd name="T24" fmla="*/ 90706560 w 141"/>
                <a:gd name="T25" fmla="*/ 12716882 h 205"/>
                <a:gd name="T26" fmla="*/ 139223887 w 141"/>
                <a:gd name="T27" fmla="*/ 0 h 205"/>
                <a:gd name="T28" fmla="*/ 147662315 w 141"/>
                <a:gd name="T29" fmla="*/ 298850360 h 205"/>
                <a:gd name="T30" fmla="*/ 219383139 w 141"/>
                <a:gd name="T31" fmla="*/ 286133478 h 205"/>
                <a:gd name="T32" fmla="*/ 248916183 w 141"/>
                <a:gd name="T33" fmla="*/ 205592742 h 205"/>
                <a:gd name="T34" fmla="*/ 221493472 w 141"/>
                <a:gd name="T35" fmla="*/ 55106973 h 205"/>
                <a:gd name="T36" fmla="*/ 31641925 w 141"/>
                <a:gd name="T37" fmla="*/ 169560364 h 205"/>
                <a:gd name="T38" fmla="*/ 75940038 w 141"/>
                <a:gd name="T39" fmla="*/ 288253201 h 205"/>
                <a:gd name="T40" fmla="*/ 147662315 w 141"/>
                <a:gd name="T41" fmla="*/ 298850360 h 205"/>
                <a:gd name="T42" fmla="*/ 90706560 w 141"/>
                <a:gd name="T43" fmla="*/ 311567241 h 205"/>
                <a:gd name="T44" fmla="*/ 90706560 w 141"/>
                <a:gd name="T45" fmla="*/ 334882738 h 205"/>
                <a:gd name="T46" fmla="*/ 204618070 w 141"/>
                <a:gd name="T47" fmla="*/ 334882738 h 205"/>
                <a:gd name="T48" fmla="*/ 204618070 w 141"/>
                <a:gd name="T49" fmla="*/ 311567241 h 205"/>
                <a:gd name="T50" fmla="*/ 147662315 w 141"/>
                <a:gd name="T51" fmla="*/ 347599620 h 205"/>
                <a:gd name="T52" fmla="*/ 78050371 w 141"/>
                <a:gd name="T53" fmla="*/ 353958788 h 205"/>
                <a:gd name="T54" fmla="*/ 170865812 w 141"/>
                <a:gd name="T55" fmla="*/ 370913660 h 205"/>
                <a:gd name="T56" fmla="*/ 217274258 w 141"/>
                <a:gd name="T57" fmla="*/ 362436224 h 205"/>
                <a:gd name="T58" fmla="*/ 147662315 w 141"/>
                <a:gd name="T59" fmla="*/ 347599620 h 205"/>
                <a:gd name="T60" fmla="*/ 122348485 w 141"/>
                <a:gd name="T61" fmla="*/ 404826315 h 205"/>
                <a:gd name="T62" fmla="*/ 194070761 w 141"/>
                <a:gd name="T63" fmla="*/ 383631998 h 20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1" h="205">
                  <a:moveTo>
                    <a:pt x="74" y="0"/>
                  </a:moveTo>
                  <a:cubicBezTo>
                    <a:pt x="78" y="1"/>
                    <a:pt x="83" y="1"/>
                    <a:pt x="88" y="3"/>
                  </a:cubicBezTo>
                  <a:cubicBezTo>
                    <a:pt x="100" y="6"/>
                    <a:pt x="110" y="12"/>
                    <a:pt x="119" y="21"/>
                  </a:cubicBezTo>
                  <a:cubicBezTo>
                    <a:pt x="128" y="30"/>
                    <a:pt x="134" y="40"/>
                    <a:pt x="137" y="53"/>
                  </a:cubicBezTo>
                  <a:cubicBezTo>
                    <a:pt x="141" y="70"/>
                    <a:pt x="139" y="86"/>
                    <a:pt x="130" y="102"/>
                  </a:cubicBezTo>
                  <a:cubicBezTo>
                    <a:pt x="128" y="107"/>
                    <a:pt x="125" y="112"/>
                    <a:pt x="122" y="117"/>
                  </a:cubicBezTo>
                  <a:cubicBezTo>
                    <a:pt x="119" y="123"/>
                    <a:pt x="117" y="130"/>
                    <a:pt x="117" y="138"/>
                  </a:cubicBezTo>
                  <a:cubicBezTo>
                    <a:pt x="117" y="139"/>
                    <a:pt x="116" y="139"/>
                    <a:pt x="116" y="140"/>
                  </a:cubicBezTo>
                  <a:cubicBezTo>
                    <a:pt x="116" y="142"/>
                    <a:pt x="115" y="147"/>
                    <a:pt x="116" y="149"/>
                  </a:cubicBezTo>
                  <a:cubicBezTo>
                    <a:pt x="117" y="153"/>
                    <a:pt x="116" y="156"/>
                    <a:pt x="115" y="160"/>
                  </a:cubicBezTo>
                  <a:cubicBezTo>
                    <a:pt x="115" y="160"/>
                    <a:pt x="114" y="161"/>
                    <a:pt x="115" y="162"/>
                  </a:cubicBezTo>
                  <a:cubicBezTo>
                    <a:pt x="118" y="171"/>
                    <a:pt x="115" y="181"/>
                    <a:pt x="106" y="186"/>
                  </a:cubicBezTo>
                  <a:cubicBezTo>
                    <a:pt x="105" y="186"/>
                    <a:pt x="104" y="187"/>
                    <a:pt x="104" y="188"/>
                  </a:cubicBezTo>
                  <a:cubicBezTo>
                    <a:pt x="100" y="198"/>
                    <a:pt x="93" y="204"/>
                    <a:pt x="82" y="204"/>
                  </a:cubicBezTo>
                  <a:cubicBezTo>
                    <a:pt x="74" y="205"/>
                    <a:pt x="65" y="205"/>
                    <a:pt x="56" y="204"/>
                  </a:cubicBezTo>
                  <a:cubicBezTo>
                    <a:pt x="46" y="203"/>
                    <a:pt x="40" y="198"/>
                    <a:pt x="37" y="189"/>
                  </a:cubicBezTo>
                  <a:cubicBezTo>
                    <a:pt x="36" y="187"/>
                    <a:pt x="35" y="186"/>
                    <a:pt x="33" y="185"/>
                  </a:cubicBezTo>
                  <a:cubicBezTo>
                    <a:pt x="25" y="181"/>
                    <a:pt x="22" y="171"/>
                    <a:pt x="25" y="163"/>
                  </a:cubicBezTo>
                  <a:cubicBezTo>
                    <a:pt x="25" y="161"/>
                    <a:pt x="26" y="161"/>
                    <a:pt x="25" y="159"/>
                  </a:cubicBezTo>
                  <a:cubicBezTo>
                    <a:pt x="23" y="155"/>
                    <a:pt x="23" y="151"/>
                    <a:pt x="25" y="146"/>
                  </a:cubicBezTo>
                  <a:cubicBezTo>
                    <a:pt x="25" y="145"/>
                    <a:pt x="25" y="144"/>
                    <a:pt x="25" y="143"/>
                  </a:cubicBezTo>
                  <a:cubicBezTo>
                    <a:pt x="24" y="140"/>
                    <a:pt x="23" y="137"/>
                    <a:pt x="23" y="133"/>
                  </a:cubicBezTo>
                  <a:cubicBezTo>
                    <a:pt x="22" y="126"/>
                    <a:pt x="19" y="119"/>
                    <a:pt x="15" y="113"/>
                  </a:cubicBezTo>
                  <a:cubicBezTo>
                    <a:pt x="12" y="107"/>
                    <a:pt x="9" y="101"/>
                    <a:pt x="6" y="94"/>
                  </a:cubicBezTo>
                  <a:cubicBezTo>
                    <a:pt x="1" y="83"/>
                    <a:pt x="0" y="70"/>
                    <a:pt x="2" y="58"/>
                  </a:cubicBezTo>
                  <a:cubicBezTo>
                    <a:pt x="7" y="33"/>
                    <a:pt x="21" y="16"/>
                    <a:pt x="43" y="6"/>
                  </a:cubicBezTo>
                  <a:cubicBezTo>
                    <a:pt x="50" y="3"/>
                    <a:pt x="57" y="1"/>
                    <a:pt x="64" y="0"/>
                  </a:cubicBezTo>
                  <a:cubicBezTo>
                    <a:pt x="65" y="0"/>
                    <a:pt x="65" y="0"/>
                    <a:pt x="66" y="0"/>
                  </a:cubicBezTo>
                  <a:cubicBezTo>
                    <a:pt x="69" y="0"/>
                    <a:pt x="71" y="0"/>
                    <a:pt x="74" y="0"/>
                  </a:cubicBezTo>
                  <a:close/>
                  <a:moveTo>
                    <a:pt x="70" y="141"/>
                  </a:moveTo>
                  <a:cubicBezTo>
                    <a:pt x="79" y="141"/>
                    <a:pt x="88" y="141"/>
                    <a:pt x="97" y="141"/>
                  </a:cubicBezTo>
                  <a:cubicBezTo>
                    <a:pt x="102" y="141"/>
                    <a:pt x="103" y="140"/>
                    <a:pt x="104" y="135"/>
                  </a:cubicBezTo>
                  <a:cubicBezTo>
                    <a:pt x="105" y="129"/>
                    <a:pt x="106" y="123"/>
                    <a:pt x="108" y="118"/>
                  </a:cubicBezTo>
                  <a:cubicBezTo>
                    <a:pt x="111" y="110"/>
                    <a:pt x="115" y="104"/>
                    <a:pt x="118" y="97"/>
                  </a:cubicBezTo>
                  <a:cubicBezTo>
                    <a:pt x="122" y="90"/>
                    <a:pt x="125" y="82"/>
                    <a:pt x="126" y="74"/>
                  </a:cubicBezTo>
                  <a:cubicBezTo>
                    <a:pt x="127" y="55"/>
                    <a:pt x="120" y="38"/>
                    <a:pt x="105" y="26"/>
                  </a:cubicBezTo>
                  <a:cubicBezTo>
                    <a:pt x="86" y="10"/>
                    <a:pt x="61" y="9"/>
                    <a:pt x="40" y="21"/>
                  </a:cubicBezTo>
                  <a:cubicBezTo>
                    <a:pt x="21" y="34"/>
                    <a:pt x="11" y="56"/>
                    <a:pt x="15" y="80"/>
                  </a:cubicBezTo>
                  <a:cubicBezTo>
                    <a:pt x="16" y="88"/>
                    <a:pt x="20" y="95"/>
                    <a:pt x="24" y="102"/>
                  </a:cubicBezTo>
                  <a:cubicBezTo>
                    <a:pt x="30" y="113"/>
                    <a:pt x="35" y="124"/>
                    <a:pt x="36" y="136"/>
                  </a:cubicBezTo>
                  <a:cubicBezTo>
                    <a:pt x="36" y="140"/>
                    <a:pt x="38" y="141"/>
                    <a:pt x="42" y="141"/>
                  </a:cubicBezTo>
                  <a:cubicBezTo>
                    <a:pt x="52" y="141"/>
                    <a:pt x="61" y="141"/>
                    <a:pt x="70" y="141"/>
                  </a:cubicBezTo>
                  <a:close/>
                  <a:moveTo>
                    <a:pt x="70" y="147"/>
                  </a:moveTo>
                  <a:cubicBezTo>
                    <a:pt x="61" y="147"/>
                    <a:pt x="52" y="147"/>
                    <a:pt x="43" y="147"/>
                  </a:cubicBezTo>
                  <a:cubicBezTo>
                    <a:pt x="40" y="147"/>
                    <a:pt x="38" y="148"/>
                    <a:pt x="37" y="150"/>
                  </a:cubicBezTo>
                  <a:cubicBezTo>
                    <a:pt x="35" y="154"/>
                    <a:pt x="38" y="158"/>
                    <a:pt x="43" y="158"/>
                  </a:cubicBezTo>
                  <a:cubicBezTo>
                    <a:pt x="55" y="158"/>
                    <a:pt x="68" y="158"/>
                    <a:pt x="81" y="158"/>
                  </a:cubicBezTo>
                  <a:cubicBezTo>
                    <a:pt x="86" y="158"/>
                    <a:pt x="92" y="158"/>
                    <a:pt x="97" y="158"/>
                  </a:cubicBezTo>
                  <a:cubicBezTo>
                    <a:pt x="100" y="158"/>
                    <a:pt x="102" y="157"/>
                    <a:pt x="103" y="155"/>
                  </a:cubicBezTo>
                  <a:cubicBezTo>
                    <a:pt x="105" y="151"/>
                    <a:pt x="102" y="147"/>
                    <a:pt x="97" y="147"/>
                  </a:cubicBezTo>
                  <a:cubicBezTo>
                    <a:pt x="88" y="147"/>
                    <a:pt x="79" y="147"/>
                    <a:pt x="70" y="147"/>
                  </a:cubicBezTo>
                  <a:close/>
                  <a:moveTo>
                    <a:pt x="70" y="164"/>
                  </a:moveTo>
                  <a:cubicBezTo>
                    <a:pt x="61" y="164"/>
                    <a:pt x="52" y="164"/>
                    <a:pt x="43" y="164"/>
                  </a:cubicBezTo>
                  <a:cubicBezTo>
                    <a:pt x="40" y="164"/>
                    <a:pt x="38" y="165"/>
                    <a:pt x="37" y="167"/>
                  </a:cubicBezTo>
                  <a:cubicBezTo>
                    <a:pt x="35" y="171"/>
                    <a:pt x="38" y="175"/>
                    <a:pt x="43" y="175"/>
                  </a:cubicBezTo>
                  <a:cubicBezTo>
                    <a:pt x="55" y="175"/>
                    <a:pt x="68" y="175"/>
                    <a:pt x="81" y="175"/>
                  </a:cubicBezTo>
                  <a:cubicBezTo>
                    <a:pt x="86" y="175"/>
                    <a:pt x="92" y="175"/>
                    <a:pt x="97" y="175"/>
                  </a:cubicBezTo>
                  <a:cubicBezTo>
                    <a:pt x="100" y="175"/>
                    <a:pt x="102" y="174"/>
                    <a:pt x="103" y="171"/>
                  </a:cubicBezTo>
                  <a:cubicBezTo>
                    <a:pt x="105" y="168"/>
                    <a:pt x="102" y="164"/>
                    <a:pt x="97" y="164"/>
                  </a:cubicBezTo>
                  <a:cubicBezTo>
                    <a:pt x="88" y="164"/>
                    <a:pt x="79" y="164"/>
                    <a:pt x="70" y="164"/>
                  </a:cubicBezTo>
                  <a:close/>
                  <a:moveTo>
                    <a:pt x="48" y="181"/>
                  </a:moveTo>
                  <a:cubicBezTo>
                    <a:pt x="48" y="186"/>
                    <a:pt x="52" y="191"/>
                    <a:pt x="58" y="191"/>
                  </a:cubicBezTo>
                  <a:cubicBezTo>
                    <a:pt x="66" y="192"/>
                    <a:pt x="74" y="192"/>
                    <a:pt x="82" y="191"/>
                  </a:cubicBezTo>
                  <a:cubicBezTo>
                    <a:pt x="88" y="191"/>
                    <a:pt x="92" y="186"/>
                    <a:pt x="92" y="181"/>
                  </a:cubicBezTo>
                  <a:cubicBezTo>
                    <a:pt x="77" y="181"/>
                    <a:pt x="63" y="181"/>
                    <a:pt x="48" y="18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5704681" y="3705226"/>
              <a:ext cx="271463" cy="271462"/>
              <a:chOff x="5578476" y="3629026"/>
              <a:chExt cx="271463" cy="271462"/>
            </a:xfrm>
            <a:solidFill>
              <a:schemeClr val="bg1"/>
            </a:solidFill>
          </p:grpSpPr>
          <p:sp>
            <p:nvSpPr>
              <p:cNvPr id="15" name="Freeform 15"/>
              <p:cNvSpPr>
                <a:spLocks noEditPoints="1"/>
              </p:cNvSpPr>
              <p:nvPr/>
            </p:nvSpPr>
            <p:spPr bwMode="auto">
              <a:xfrm>
                <a:off x="5578476" y="3629026"/>
                <a:ext cx="271463" cy="195263"/>
              </a:xfrm>
              <a:custGeom>
                <a:avLst/>
                <a:gdLst>
                  <a:gd name="T0" fmla="*/ 177 w 186"/>
                  <a:gd name="T1" fmla="*/ 0 h 134"/>
                  <a:gd name="T2" fmla="*/ 185 w 186"/>
                  <a:gd name="T3" fmla="*/ 6 h 134"/>
                  <a:gd name="T4" fmla="*/ 186 w 186"/>
                  <a:gd name="T5" fmla="*/ 12 h 134"/>
                  <a:gd name="T6" fmla="*/ 186 w 186"/>
                  <a:gd name="T7" fmla="*/ 122 h 134"/>
                  <a:gd name="T8" fmla="*/ 174 w 186"/>
                  <a:gd name="T9" fmla="*/ 134 h 134"/>
                  <a:gd name="T10" fmla="*/ 13 w 186"/>
                  <a:gd name="T11" fmla="*/ 134 h 134"/>
                  <a:gd name="T12" fmla="*/ 1 w 186"/>
                  <a:gd name="T13" fmla="*/ 125 h 134"/>
                  <a:gd name="T14" fmla="*/ 0 w 186"/>
                  <a:gd name="T15" fmla="*/ 125 h 134"/>
                  <a:gd name="T16" fmla="*/ 0 w 186"/>
                  <a:gd name="T17" fmla="*/ 9 h 134"/>
                  <a:gd name="T18" fmla="*/ 1 w 186"/>
                  <a:gd name="T19" fmla="*/ 7 h 134"/>
                  <a:gd name="T20" fmla="*/ 9 w 186"/>
                  <a:gd name="T21" fmla="*/ 0 h 134"/>
                  <a:gd name="T22" fmla="*/ 177 w 186"/>
                  <a:gd name="T23" fmla="*/ 0 h 134"/>
                  <a:gd name="T24" fmla="*/ 174 w 186"/>
                  <a:gd name="T25" fmla="*/ 122 h 134"/>
                  <a:gd name="T26" fmla="*/ 174 w 186"/>
                  <a:gd name="T27" fmla="*/ 12 h 134"/>
                  <a:gd name="T28" fmla="*/ 12 w 186"/>
                  <a:gd name="T29" fmla="*/ 12 h 134"/>
                  <a:gd name="T30" fmla="*/ 12 w 186"/>
                  <a:gd name="T31" fmla="*/ 122 h 134"/>
                  <a:gd name="T32" fmla="*/ 174 w 186"/>
                  <a:gd name="T33" fmla="*/ 122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6" h="134">
                    <a:moveTo>
                      <a:pt x="177" y="0"/>
                    </a:moveTo>
                    <a:cubicBezTo>
                      <a:pt x="180" y="1"/>
                      <a:pt x="183" y="3"/>
                      <a:pt x="185" y="6"/>
                    </a:cubicBezTo>
                    <a:cubicBezTo>
                      <a:pt x="185" y="8"/>
                      <a:pt x="186" y="10"/>
                      <a:pt x="186" y="12"/>
                    </a:cubicBezTo>
                    <a:cubicBezTo>
                      <a:pt x="186" y="49"/>
                      <a:pt x="186" y="86"/>
                      <a:pt x="186" y="122"/>
                    </a:cubicBezTo>
                    <a:cubicBezTo>
                      <a:pt x="186" y="129"/>
                      <a:pt x="181" y="134"/>
                      <a:pt x="174" y="134"/>
                    </a:cubicBezTo>
                    <a:cubicBezTo>
                      <a:pt x="120" y="134"/>
                      <a:pt x="66" y="134"/>
                      <a:pt x="13" y="134"/>
                    </a:cubicBezTo>
                    <a:cubicBezTo>
                      <a:pt x="6" y="134"/>
                      <a:pt x="3" y="132"/>
                      <a:pt x="1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86"/>
                      <a:pt x="0" y="48"/>
                      <a:pt x="0" y="9"/>
                    </a:cubicBezTo>
                    <a:cubicBezTo>
                      <a:pt x="1" y="9"/>
                      <a:pt x="1" y="8"/>
                      <a:pt x="1" y="7"/>
                    </a:cubicBezTo>
                    <a:cubicBezTo>
                      <a:pt x="3" y="3"/>
                      <a:pt x="5" y="2"/>
                      <a:pt x="9" y="0"/>
                    </a:cubicBezTo>
                    <a:cubicBezTo>
                      <a:pt x="65" y="0"/>
                      <a:pt x="121" y="0"/>
                      <a:pt x="177" y="0"/>
                    </a:cubicBezTo>
                    <a:close/>
                    <a:moveTo>
                      <a:pt x="174" y="122"/>
                    </a:moveTo>
                    <a:cubicBezTo>
                      <a:pt x="174" y="85"/>
                      <a:pt x="174" y="49"/>
                      <a:pt x="174" y="12"/>
                    </a:cubicBezTo>
                    <a:cubicBezTo>
                      <a:pt x="120" y="12"/>
                      <a:pt x="66" y="12"/>
                      <a:pt x="12" y="12"/>
                    </a:cubicBezTo>
                    <a:cubicBezTo>
                      <a:pt x="12" y="49"/>
                      <a:pt x="12" y="85"/>
                      <a:pt x="12" y="122"/>
                    </a:cubicBezTo>
                    <a:cubicBezTo>
                      <a:pt x="66" y="122"/>
                      <a:pt x="120" y="122"/>
                      <a:pt x="174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" name="Freeform 16"/>
              <p:cNvSpPr>
                <a:spLocks/>
              </p:cNvSpPr>
              <p:nvPr/>
            </p:nvSpPr>
            <p:spPr bwMode="auto">
              <a:xfrm>
                <a:off x="5646738" y="3840163"/>
                <a:ext cx="134938" cy="60325"/>
              </a:xfrm>
              <a:custGeom>
                <a:avLst/>
                <a:gdLst>
                  <a:gd name="T0" fmla="*/ 29 w 92"/>
                  <a:gd name="T1" fmla="*/ 0 h 41"/>
                  <a:gd name="T2" fmla="*/ 63 w 92"/>
                  <a:gd name="T3" fmla="*/ 0 h 41"/>
                  <a:gd name="T4" fmla="*/ 63 w 92"/>
                  <a:gd name="T5" fmla="*/ 2 h 41"/>
                  <a:gd name="T6" fmla="*/ 63 w 92"/>
                  <a:gd name="T7" fmla="*/ 17 h 41"/>
                  <a:gd name="T8" fmla="*/ 76 w 92"/>
                  <a:gd name="T9" fmla="*/ 29 h 41"/>
                  <a:gd name="T10" fmla="*/ 86 w 92"/>
                  <a:gd name="T11" fmla="*/ 29 h 41"/>
                  <a:gd name="T12" fmla="*/ 92 w 92"/>
                  <a:gd name="T13" fmla="*/ 35 h 41"/>
                  <a:gd name="T14" fmla="*/ 86 w 92"/>
                  <a:gd name="T15" fmla="*/ 41 h 41"/>
                  <a:gd name="T16" fmla="*/ 6 w 92"/>
                  <a:gd name="T17" fmla="*/ 41 h 41"/>
                  <a:gd name="T18" fmla="*/ 0 w 92"/>
                  <a:gd name="T19" fmla="*/ 35 h 41"/>
                  <a:gd name="T20" fmla="*/ 6 w 92"/>
                  <a:gd name="T21" fmla="*/ 29 h 41"/>
                  <a:gd name="T22" fmla="*/ 17 w 92"/>
                  <a:gd name="T23" fmla="*/ 29 h 41"/>
                  <a:gd name="T24" fmla="*/ 29 w 92"/>
                  <a:gd name="T25" fmla="*/ 17 h 41"/>
                  <a:gd name="T26" fmla="*/ 29 w 92"/>
                  <a:gd name="T2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2" h="41">
                    <a:moveTo>
                      <a:pt x="29" y="0"/>
                    </a:moveTo>
                    <a:cubicBezTo>
                      <a:pt x="40" y="0"/>
                      <a:pt x="52" y="0"/>
                      <a:pt x="63" y="0"/>
                    </a:cubicBezTo>
                    <a:cubicBezTo>
                      <a:pt x="63" y="1"/>
                      <a:pt x="63" y="2"/>
                      <a:pt x="63" y="2"/>
                    </a:cubicBezTo>
                    <a:cubicBezTo>
                      <a:pt x="63" y="7"/>
                      <a:pt x="63" y="12"/>
                      <a:pt x="63" y="17"/>
                    </a:cubicBezTo>
                    <a:cubicBezTo>
                      <a:pt x="64" y="24"/>
                      <a:pt x="68" y="29"/>
                      <a:pt x="76" y="29"/>
                    </a:cubicBezTo>
                    <a:cubicBezTo>
                      <a:pt x="79" y="29"/>
                      <a:pt x="83" y="29"/>
                      <a:pt x="86" y="29"/>
                    </a:cubicBezTo>
                    <a:cubicBezTo>
                      <a:pt x="90" y="29"/>
                      <a:pt x="92" y="32"/>
                      <a:pt x="92" y="35"/>
                    </a:cubicBezTo>
                    <a:cubicBezTo>
                      <a:pt x="92" y="38"/>
                      <a:pt x="90" y="41"/>
                      <a:pt x="86" y="41"/>
                    </a:cubicBezTo>
                    <a:cubicBezTo>
                      <a:pt x="59" y="41"/>
                      <a:pt x="33" y="41"/>
                      <a:pt x="6" y="41"/>
                    </a:cubicBezTo>
                    <a:cubicBezTo>
                      <a:pt x="2" y="41"/>
                      <a:pt x="0" y="38"/>
                      <a:pt x="0" y="35"/>
                    </a:cubicBezTo>
                    <a:cubicBezTo>
                      <a:pt x="0" y="32"/>
                      <a:pt x="2" y="29"/>
                      <a:pt x="6" y="29"/>
                    </a:cubicBezTo>
                    <a:cubicBezTo>
                      <a:pt x="10" y="29"/>
                      <a:pt x="13" y="29"/>
                      <a:pt x="17" y="29"/>
                    </a:cubicBezTo>
                    <a:cubicBezTo>
                      <a:pt x="24" y="29"/>
                      <a:pt x="29" y="24"/>
                      <a:pt x="29" y="17"/>
                    </a:cubicBezTo>
                    <a:cubicBezTo>
                      <a:pt x="29" y="12"/>
                      <a:pt x="29" y="6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18454" name="Freeform 17"/>
            <p:cNvSpPr>
              <a:spLocks noEditPoints="1"/>
            </p:cNvSpPr>
            <p:nvPr/>
          </p:nvSpPr>
          <p:spPr bwMode="auto">
            <a:xfrm>
              <a:off x="5733256" y="4130676"/>
              <a:ext cx="220663" cy="355600"/>
            </a:xfrm>
            <a:custGeom>
              <a:avLst/>
              <a:gdLst>
                <a:gd name="T0" fmla="*/ 292946102 w 152"/>
                <a:gd name="T1" fmla="*/ 0 h 244"/>
                <a:gd name="T2" fmla="*/ 316128782 w 152"/>
                <a:gd name="T3" fmla="*/ 19114957 h 244"/>
                <a:gd name="T4" fmla="*/ 320343155 w 152"/>
                <a:gd name="T5" fmla="*/ 36106516 h 244"/>
                <a:gd name="T6" fmla="*/ 320343155 w 152"/>
                <a:gd name="T7" fmla="*/ 299476410 h 244"/>
                <a:gd name="T8" fmla="*/ 320343155 w 152"/>
                <a:gd name="T9" fmla="*/ 482136762 h 244"/>
                <a:gd name="T10" fmla="*/ 284515904 w 152"/>
                <a:gd name="T11" fmla="*/ 518243279 h 244"/>
                <a:gd name="T12" fmla="*/ 35827251 w 152"/>
                <a:gd name="T13" fmla="*/ 518243279 h 244"/>
                <a:gd name="T14" fmla="*/ 0 w 152"/>
                <a:gd name="T15" fmla="*/ 482136762 h 244"/>
                <a:gd name="T16" fmla="*/ 0 w 152"/>
                <a:gd name="T17" fmla="*/ 40354770 h 244"/>
                <a:gd name="T18" fmla="*/ 25290593 w 152"/>
                <a:gd name="T19" fmla="*/ 0 h 244"/>
                <a:gd name="T20" fmla="*/ 292946102 w 152"/>
                <a:gd name="T21" fmla="*/ 0 h 244"/>
                <a:gd name="T22" fmla="*/ 288730277 w 152"/>
                <a:gd name="T23" fmla="*/ 437533738 h 244"/>
                <a:gd name="T24" fmla="*/ 288730277 w 152"/>
                <a:gd name="T25" fmla="*/ 82834397 h 244"/>
                <a:gd name="T26" fmla="*/ 31612878 w 152"/>
                <a:gd name="T27" fmla="*/ 82834397 h 244"/>
                <a:gd name="T28" fmla="*/ 31612878 w 152"/>
                <a:gd name="T29" fmla="*/ 437533738 h 244"/>
                <a:gd name="T30" fmla="*/ 288730277 w 152"/>
                <a:gd name="T31" fmla="*/ 437533738 h 244"/>
                <a:gd name="T32" fmla="*/ 160172303 w 152"/>
                <a:gd name="T33" fmla="*/ 33983118 h 244"/>
                <a:gd name="T34" fmla="*/ 109591118 w 152"/>
                <a:gd name="T35" fmla="*/ 33983118 h 244"/>
                <a:gd name="T36" fmla="*/ 103268832 w 152"/>
                <a:gd name="T37" fmla="*/ 33983118 h 244"/>
                <a:gd name="T38" fmla="*/ 94838635 w 152"/>
                <a:gd name="T39" fmla="*/ 40354770 h 244"/>
                <a:gd name="T40" fmla="*/ 103268832 w 152"/>
                <a:gd name="T41" fmla="*/ 48851279 h 244"/>
                <a:gd name="T42" fmla="*/ 107483205 w 152"/>
                <a:gd name="T43" fmla="*/ 48851279 h 244"/>
                <a:gd name="T44" fmla="*/ 212859950 w 152"/>
                <a:gd name="T45" fmla="*/ 48851279 h 244"/>
                <a:gd name="T46" fmla="*/ 217074323 w 152"/>
                <a:gd name="T47" fmla="*/ 48851279 h 244"/>
                <a:gd name="T48" fmla="*/ 223396608 w 152"/>
                <a:gd name="T49" fmla="*/ 40354770 h 244"/>
                <a:gd name="T50" fmla="*/ 217074323 w 152"/>
                <a:gd name="T51" fmla="*/ 33983118 h 244"/>
                <a:gd name="T52" fmla="*/ 212859950 w 152"/>
                <a:gd name="T53" fmla="*/ 33983118 h 244"/>
                <a:gd name="T54" fmla="*/ 160172303 w 152"/>
                <a:gd name="T55" fmla="*/ 33983118 h 244"/>
                <a:gd name="T56" fmla="*/ 183354984 w 152"/>
                <a:gd name="T57" fmla="*/ 477888508 h 244"/>
                <a:gd name="T58" fmla="*/ 160172303 w 152"/>
                <a:gd name="T59" fmla="*/ 454525297 h 244"/>
                <a:gd name="T60" fmla="*/ 134881710 w 152"/>
                <a:gd name="T61" fmla="*/ 477888508 h 244"/>
                <a:gd name="T62" fmla="*/ 160172303 w 152"/>
                <a:gd name="T63" fmla="*/ 503375118 h 244"/>
                <a:gd name="T64" fmla="*/ 183354984 w 152"/>
                <a:gd name="T65" fmla="*/ 477888508 h 24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52" h="244">
                  <a:moveTo>
                    <a:pt x="139" y="0"/>
                  </a:moveTo>
                  <a:cubicBezTo>
                    <a:pt x="144" y="2"/>
                    <a:pt x="148" y="4"/>
                    <a:pt x="150" y="9"/>
                  </a:cubicBezTo>
                  <a:cubicBezTo>
                    <a:pt x="151" y="11"/>
                    <a:pt x="152" y="14"/>
                    <a:pt x="152" y="17"/>
                  </a:cubicBezTo>
                  <a:cubicBezTo>
                    <a:pt x="152" y="58"/>
                    <a:pt x="152" y="100"/>
                    <a:pt x="152" y="141"/>
                  </a:cubicBezTo>
                  <a:cubicBezTo>
                    <a:pt x="152" y="170"/>
                    <a:pt x="152" y="198"/>
                    <a:pt x="152" y="227"/>
                  </a:cubicBezTo>
                  <a:cubicBezTo>
                    <a:pt x="152" y="238"/>
                    <a:pt x="146" y="244"/>
                    <a:pt x="135" y="244"/>
                  </a:cubicBezTo>
                  <a:cubicBezTo>
                    <a:pt x="96" y="244"/>
                    <a:pt x="56" y="244"/>
                    <a:pt x="17" y="244"/>
                  </a:cubicBezTo>
                  <a:cubicBezTo>
                    <a:pt x="6" y="244"/>
                    <a:pt x="0" y="238"/>
                    <a:pt x="0" y="227"/>
                  </a:cubicBezTo>
                  <a:cubicBezTo>
                    <a:pt x="0" y="158"/>
                    <a:pt x="0" y="89"/>
                    <a:pt x="0" y="19"/>
                  </a:cubicBezTo>
                  <a:cubicBezTo>
                    <a:pt x="0" y="8"/>
                    <a:pt x="2" y="4"/>
                    <a:pt x="12" y="0"/>
                  </a:cubicBezTo>
                  <a:cubicBezTo>
                    <a:pt x="55" y="0"/>
                    <a:pt x="97" y="0"/>
                    <a:pt x="139" y="0"/>
                  </a:cubicBezTo>
                  <a:close/>
                  <a:moveTo>
                    <a:pt x="137" y="206"/>
                  </a:moveTo>
                  <a:cubicBezTo>
                    <a:pt x="137" y="150"/>
                    <a:pt x="137" y="94"/>
                    <a:pt x="137" y="39"/>
                  </a:cubicBezTo>
                  <a:cubicBezTo>
                    <a:pt x="96" y="39"/>
                    <a:pt x="55" y="39"/>
                    <a:pt x="15" y="39"/>
                  </a:cubicBezTo>
                  <a:cubicBezTo>
                    <a:pt x="15" y="95"/>
                    <a:pt x="15" y="150"/>
                    <a:pt x="15" y="206"/>
                  </a:cubicBezTo>
                  <a:cubicBezTo>
                    <a:pt x="56" y="206"/>
                    <a:pt x="96" y="206"/>
                    <a:pt x="137" y="206"/>
                  </a:cubicBezTo>
                  <a:close/>
                  <a:moveTo>
                    <a:pt x="76" y="16"/>
                  </a:moveTo>
                  <a:cubicBezTo>
                    <a:pt x="68" y="16"/>
                    <a:pt x="60" y="16"/>
                    <a:pt x="52" y="16"/>
                  </a:cubicBezTo>
                  <a:cubicBezTo>
                    <a:pt x="51" y="16"/>
                    <a:pt x="50" y="16"/>
                    <a:pt x="49" y="16"/>
                  </a:cubicBezTo>
                  <a:cubicBezTo>
                    <a:pt x="47" y="16"/>
                    <a:pt x="45" y="17"/>
                    <a:pt x="45" y="19"/>
                  </a:cubicBezTo>
                  <a:cubicBezTo>
                    <a:pt x="45" y="21"/>
                    <a:pt x="47" y="23"/>
                    <a:pt x="49" y="23"/>
                  </a:cubicBezTo>
                  <a:cubicBezTo>
                    <a:pt x="50" y="23"/>
                    <a:pt x="50" y="23"/>
                    <a:pt x="51" y="23"/>
                  </a:cubicBezTo>
                  <a:cubicBezTo>
                    <a:pt x="68" y="23"/>
                    <a:pt x="84" y="23"/>
                    <a:pt x="101" y="23"/>
                  </a:cubicBezTo>
                  <a:cubicBezTo>
                    <a:pt x="102" y="23"/>
                    <a:pt x="103" y="23"/>
                    <a:pt x="103" y="23"/>
                  </a:cubicBezTo>
                  <a:cubicBezTo>
                    <a:pt x="105" y="23"/>
                    <a:pt x="106" y="21"/>
                    <a:pt x="106" y="19"/>
                  </a:cubicBezTo>
                  <a:cubicBezTo>
                    <a:pt x="106" y="18"/>
                    <a:pt x="105" y="16"/>
                    <a:pt x="103" y="16"/>
                  </a:cubicBezTo>
                  <a:cubicBezTo>
                    <a:pt x="103" y="16"/>
                    <a:pt x="102" y="16"/>
                    <a:pt x="101" y="16"/>
                  </a:cubicBezTo>
                  <a:cubicBezTo>
                    <a:pt x="92" y="16"/>
                    <a:pt x="84" y="16"/>
                    <a:pt x="76" y="16"/>
                  </a:cubicBezTo>
                  <a:close/>
                  <a:moveTo>
                    <a:pt x="87" y="225"/>
                  </a:moveTo>
                  <a:cubicBezTo>
                    <a:pt x="87" y="219"/>
                    <a:pt x="82" y="214"/>
                    <a:pt x="76" y="214"/>
                  </a:cubicBezTo>
                  <a:cubicBezTo>
                    <a:pt x="70" y="214"/>
                    <a:pt x="65" y="219"/>
                    <a:pt x="64" y="225"/>
                  </a:cubicBezTo>
                  <a:cubicBezTo>
                    <a:pt x="64" y="231"/>
                    <a:pt x="70" y="237"/>
                    <a:pt x="76" y="237"/>
                  </a:cubicBezTo>
                  <a:cubicBezTo>
                    <a:pt x="82" y="237"/>
                    <a:pt x="87" y="231"/>
                    <a:pt x="87" y="22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5" name="Freeform 18"/>
            <p:cNvSpPr>
              <a:spLocks/>
            </p:cNvSpPr>
            <p:nvPr/>
          </p:nvSpPr>
          <p:spPr bwMode="auto">
            <a:xfrm>
              <a:off x="7284243" y="3573463"/>
              <a:ext cx="257175" cy="298450"/>
            </a:xfrm>
            <a:custGeom>
              <a:avLst/>
              <a:gdLst>
                <a:gd name="T0" fmla="*/ 371555397 w 177"/>
                <a:gd name="T1" fmla="*/ 239503941 h 205"/>
                <a:gd name="T2" fmla="*/ 356777279 w 177"/>
                <a:gd name="T3" fmla="*/ 197113850 h 205"/>
                <a:gd name="T4" fmla="*/ 352554960 w 177"/>
                <a:gd name="T5" fmla="*/ 180158979 h 205"/>
                <a:gd name="T6" fmla="*/ 352554960 w 177"/>
                <a:gd name="T7" fmla="*/ 171680087 h 205"/>
                <a:gd name="T8" fmla="*/ 354666119 w 177"/>
                <a:gd name="T9" fmla="*/ 156843482 h 205"/>
                <a:gd name="T10" fmla="*/ 331444815 w 177"/>
                <a:gd name="T11" fmla="*/ 95377341 h 205"/>
                <a:gd name="T12" fmla="*/ 329333656 w 177"/>
                <a:gd name="T13" fmla="*/ 89019628 h 205"/>
                <a:gd name="T14" fmla="*/ 337778294 w 177"/>
                <a:gd name="T15" fmla="*/ 82660459 h 205"/>
                <a:gd name="T16" fmla="*/ 303999739 w 177"/>
                <a:gd name="T17" fmla="*/ 40270368 h 205"/>
                <a:gd name="T18" fmla="*/ 312444378 w 177"/>
                <a:gd name="T19" fmla="*/ 36032378 h 205"/>
                <a:gd name="T20" fmla="*/ 312444378 w 177"/>
                <a:gd name="T21" fmla="*/ 36032378 h 205"/>
                <a:gd name="T22" fmla="*/ 289221620 w 177"/>
                <a:gd name="T23" fmla="*/ 21195773 h 205"/>
                <a:gd name="T24" fmla="*/ 204778136 w 177"/>
                <a:gd name="T25" fmla="*/ 0 h 205"/>
                <a:gd name="T26" fmla="*/ 200555817 w 177"/>
                <a:gd name="T27" fmla="*/ 0 h 205"/>
                <a:gd name="T28" fmla="*/ 181555379 w 177"/>
                <a:gd name="T29" fmla="*/ 0 h 205"/>
                <a:gd name="T30" fmla="*/ 164666101 w 177"/>
                <a:gd name="T31" fmla="*/ 0 h 205"/>
                <a:gd name="T32" fmla="*/ 69666819 w 177"/>
                <a:gd name="T33" fmla="*/ 31792932 h 205"/>
                <a:gd name="T34" fmla="*/ 14778118 w 177"/>
                <a:gd name="T35" fmla="*/ 97497064 h 205"/>
                <a:gd name="T36" fmla="*/ 0 w 177"/>
                <a:gd name="T37" fmla="*/ 150485769 h 205"/>
                <a:gd name="T38" fmla="*/ 0 w 177"/>
                <a:gd name="T39" fmla="*/ 152604036 h 205"/>
                <a:gd name="T40" fmla="*/ 0 w 177"/>
                <a:gd name="T41" fmla="*/ 169560364 h 205"/>
                <a:gd name="T42" fmla="*/ 4222319 w 177"/>
                <a:gd name="T43" fmla="*/ 197113850 h 205"/>
                <a:gd name="T44" fmla="*/ 16889278 w 177"/>
                <a:gd name="T45" fmla="*/ 231026505 h 205"/>
                <a:gd name="T46" fmla="*/ 27445077 w 177"/>
                <a:gd name="T47" fmla="*/ 245863110 h 205"/>
                <a:gd name="T48" fmla="*/ 56999860 w 177"/>
                <a:gd name="T49" fmla="*/ 290372924 h 205"/>
                <a:gd name="T50" fmla="*/ 92889576 w 177"/>
                <a:gd name="T51" fmla="*/ 366675670 h 205"/>
                <a:gd name="T52" fmla="*/ 97110442 w 177"/>
                <a:gd name="T53" fmla="*/ 387869988 h 205"/>
                <a:gd name="T54" fmla="*/ 97110442 w 177"/>
                <a:gd name="T55" fmla="*/ 428140356 h 205"/>
                <a:gd name="T56" fmla="*/ 97110442 w 177"/>
                <a:gd name="T57" fmla="*/ 434499524 h 205"/>
                <a:gd name="T58" fmla="*/ 282888141 w 177"/>
                <a:gd name="T59" fmla="*/ 434499524 h 205"/>
                <a:gd name="T60" fmla="*/ 282888141 w 177"/>
                <a:gd name="T61" fmla="*/ 430260079 h 205"/>
                <a:gd name="T62" fmla="*/ 284999301 w 177"/>
                <a:gd name="T63" fmla="*/ 383631998 h 205"/>
                <a:gd name="T64" fmla="*/ 287110461 w 177"/>
                <a:gd name="T65" fmla="*/ 370913660 h 205"/>
                <a:gd name="T66" fmla="*/ 295555100 w 177"/>
                <a:gd name="T67" fmla="*/ 360316501 h 205"/>
                <a:gd name="T68" fmla="*/ 318777857 w 177"/>
                <a:gd name="T69" fmla="*/ 358196778 h 205"/>
                <a:gd name="T70" fmla="*/ 331444815 w 177"/>
                <a:gd name="T71" fmla="*/ 360316501 h 205"/>
                <a:gd name="T72" fmla="*/ 354666119 w 177"/>
                <a:gd name="T73" fmla="*/ 345479897 h 205"/>
                <a:gd name="T74" fmla="*/ 354666119 w 177"/>
                <a:gd name="T75" fmla="*/ 337002461 h 205"/>
                <a:gd name="T76" fmla="*/ 356777279 w 177"/>
                <a:gd name="T77" fmla="*/ 322165856 h 205"/>
                <a:gd name="T78" fmla="*/ 352554960 w 177"/>
                <a:gd name="T79" fmla="*/ 300970083 h 205"/>
                <a:gd name="T80" fmla="*/ 352554960 w 177"/>
                <a:gd name="T81" fmla="*/ 298850360 h 205"/>
                <a:gd name="T82" fmla="*/ 358888439 w 177"/>
                <a:gd name="T83" fmla="*/ 294612370 h 205"/>
                <a:gd name="T84" fmla="*/ 363110758 w 177"/>
                <a:gd name="T85" fmla="*/ 281895488 h 205"/>
                <a:gd name="T86" fmla="*/ 358888439 w 177"/>
                <a:gd name="T87" fmla="*/ 260699715 h 205"/>
                <a:gd name="T88" fmla="*/ 360999599 w 177"/>
                <a:gd name="T89" fmla="*/ 256460269 h 205"/>
                <a:gd name="T90" fmla="*/ 369444238 w 177"/>
                <a:gd name="T91" fmla="*/ 252222279 h 205"/>
                <a:gd name="T92" fmla="*/ 371555397 w 177"/>
                <a:gd name="T93" fmla="*/ 239503941 h 20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77" h="205">
                  <a:moveTo>
                    <a:pt x="176" y="113"/>
                  </a:moveTo>
                  <a:cubicBezTo>
                    <a:pt x="174" y="106"/>
                    <a:pt x="171" y="99"/>
                    <a:pt x="169" y="93"/>
                  </a:cubicBezTo>
                  <a:cubicBezTo>
                    <a:pt x="168" y="90"/>
                    <a:pt x="167" y="87"/>
                    <a:pt x="167" y="85"/>
                  </a:cubicBezTo>
                  <a:cubicBezTo>
                    <a:pt x="166" y="84"/>
                    <a:pt x="167" y="82"/>
                    <a:pt x="167" y="81"/>
                  </a:cubicBezTo>
                  <a:cubicBezTo>
                    <a:pt x="169" y="79"/>
                    <a:pt x="168" y="77"/>
                    <a:pt x="168" y="74"/>
                  </a:cubicBezTo>
                  <a:cubicBezTo>
                    <a:pt x="165" y="64"/>
                    <a:pt x="162" y="54"/>
                    <a:pt x="157" y="45"/>
                  </a:cubicBezTo>
                  <a:cubicBezTo>
                    <a:pt x="157" y="44"/>
                    <a:pt x="156" y="43"/>
                    <a:pt x="156" y="42"/>
                  </a:cubicBezTo>
                  <a:cubicBezTo>
                    <a:pt x="157" y="41"/>
                    <a:pt x="159" y="40"/>
                    <a:pt x="160" y="39"/>
                  </a:cubicBezTo>
                  <a:cubicBezTo>
                    <a:pt x="156" y="32"/>
                    <a:pt x="151" y="25"/>
                    <a:pt x="144" y="19"/>
                  </a:cubicBezTo>
                  <a:cubicBezTo>
                    <a:pt x="146" y="18"/>
                    <a:pt x="147" y="18"/>
                    <a:pt x="148" y="17"/>
                  </a:cubicBezTo>
                  <a:cubicBezTo>
                    <a:pt x="148" y="17"/>
                    <a:pt x="148" y="17"/>
                    <a:pt x="148" y="17"/>
                  </a:cubicBezTo>
                  <a:cubicBezTo>
                    <a:pt x="144" y="15"/>
                    <a:pt x="141" y="12"/>
                    <a:pt x="137" y="10"/>
                  </a:cubicBezTo>
                  <a:cubicBezTo>
                    <a:pt x="124" y="4"/>
                    <a:pt x="111" y="1"/>
                    <a:pt x="97" y="0"/>
                  </a:cubicBezTo>
                  <a:cubicBezTo>
                    <a:pt x="96" y="0"/>
                    <a:pt x="96" y="0"/>
                    <a:pt x="95" y="0"/>
                  </a:cubicBezTo>
                  <a:cubicBezTo>
                    <a:pt x="92" y="0"/>
                    <a:pt x="89" y="0"/>
                    <a:pt x="86" y="0"/>
                  </a:cubicBezTo>
                  <a:cubicBezTo>
                    <a:pt x="84" y="0"/>
                    <a:pt x="81" y="0"/>
                    <a:pt x="78" y="0"/>
                  </a:cubicBezTo>
                  <a:cubicBezTo>
                    <a:pt x="62" y="2"/>
                    <a:pt x="47" y="6"/>
                    <a:pt x="33" y="15"/>
                  </a:cubicBezTo>
                  <a:cubicBezTo>
                    <a:pt x="21" y="23"/>
                    <a:pt x="13" y="33"/>
                    <a:pt x="7" y="46"/>
                  </a:cubicBezTo>
                  <a:cubicBezTo>
                    <a:pt x="3" y="54"/>
                    <a:pt x="1" y="62"/>
                    <a:pt x="0" y="71"/>
                  </a:cubicBezTo>
                  <a:cubicBezTo>
                    <a:pt x="0" y="71"/>
                    <a:pt x="0" y="72"/>
                    <a:pt x="0" y="72"/>
                  </a:cubicBezTo>
                  <a:cubicBezTo>
                    <a:pt x="0" y="75"/>
                    <a:pt x="0" y="78"/>
                    <a:pt x="0" y="80"/>
                  </a:cubicBezTo>
                  <a:cubicBezTo>
                    <a:pt x="1" y="84"/>
                    <a:pt x="1" y="89"/>
                    <a:pt x="2" y="93"/>
                  </a:cubicBezTo>
                  <a:cubicBezTo>
                    <a:pt x="3" y="98"/>
                    <a:pt x="5" y="104"/>
                    <a:pt x="8" y="109"/>
                  </a:cubicBezTo>
                  <a:cubicBezTo>
                    <a:pt x="10" y="111"/>
                    <a:pt x="11" y="114"/>
                    <a:pt x="13" y="116"/>
                  </a:cubicBezTo>
                  <a:cubicBezTo>
                    <a:pt x="17" y="123"/>
                    <a:pt x="21" y="130"/>
                    <a:pt x="27" y="137"/>
                  </a:cubicBezTo>
                  <a:cubicBezTo>
                    <a:pt x="36" y="147"/>
                    <a:pt x="42" y="159"/>
                    <a:pt x="44" y="173"/>
                  </a:cubicBezTo>
                  <a:cubicBezTo>
                    <a:pt x="45" y="176"/>
                    <a:pt x="46" y="180"/>
                    <a:pt x="46" y="183"/>
                  </a:cubicBezTo>
                  <a:cubicBezTo>
                    <a:pt x="46" y="189"/>
                    <a:pt x="46" y="196"/>
                    <a:pt x="46" y="202"/>
                  </a:cubicBezTo>
                  <a:cubicBezTo>
                    <a:pt x="46" y="203"/>
                    <a:pt x="46" y="203"/>
                    <a:pt x="46" y="205"/>
                  </a:cubicBezTo>
                  <a:cubicBezTo>
                    <a:pt x="75" y="205"/>
                    <a:pt x="105" y="205"/>
                    <a:pt x="134" y="205"/>
                  </a:cubicBezTo>
                  <a:cubicBezTo>
                    <a:pt x="134" y="204"/>
                    <a:pt x="134" y="203"/>
                    <a:pt x="134" y="203"/>
                  </a:cubicBezTo>
                  <a:cubicBezTo>
                    <a:pt x="135" y="195"/>
                    <a:pt x="135" y="188"/>
                    <a:pt x="135" y="181"/>
                  </a:cubicBezTo>
                  <a:cubicBezTo>
                    <a:pt x="135" y="179"/>
                    <a:pt x="135" y="177"/>
                    <a:pt x="136" y="175"/>
                  </a:cubicBezTo>
                  <a:cubicBezTo>
                    <a:pt x="136" y="172"/>
                    <a:pt x="138" y="171"/>
                    <a:pt x="140" y="170"/>
                  </a:cubicBezTo>
                  <a:cubicBezTo>
                    <a:pt x="144" y="169"/>
                    <a:pt x="147" y="169"/>
                    <a:pt x="151" y="169"/>
                  </a:cubicBezTo>
                  <a:cubicBezTo>
                    <a:pt x="153" y="169"/>
                    <a:pt x="155" y="170"/>
                    <a:pt x="157" y="170"/>
                  </a:cubicBezTo>
                  <a:cubicBezTo>
                    <a:pt x="161" y="171"/>
                    <a:pt x="168" y="168"/>
                    <a:pt x="168" y="163"/>
                  </a:cubicBezTo>
                  <a:cubicBezTo>
                    <a:pt x="168" y="162"/>
                    <a:pt x="168" y="161"/>
                    <a:pt x="168" y="159"/>
                  </a:cubicBezTo>
                  <a:cubicBezTo>
                    <a:pt x="167" y="157"/>
                    <a:pt x="168" y="155"/>
                    <a:pt x="169" y="152"/>
                  </a:cubicBezTo>
                  <a:cubicBezTo>
                    <a:pt x="172" y="148"/>
                    <a:pt x="172" y="145"/>
                    <a:pt x="167" y="142"/>
                  </a:cubicBezTo>
                  <a:cubicBezTo>
                    <a:pt x="167" y="141"/>
                    <a:pt x="167" y="141"/>
                    <a:pt x="167" y="141"/>
                  </a:cubicBezTo>
                  <a:cubicBezTo>
                    <a:pt x="168" y="140"/>
                    <a:pt x="169" y="140"/>
                    <a:pt x="170" y="139"/>
                  </a:cubicBezTo>
                  <a:cubicBezTo>
                    <a:pt x="172" y="137"/>
                    <a:pt x="172" y="136"/>
                    <a:pt x="172" y="133"/>
                  </a:cubicBezTo>
                  <a:cubicBezTo>
                    <a:pt x="171" y="130"/>
                    <a:pt x="170" y="126"/>
                    <a:pt x="170" y="123"/>
                  </a:cubicBezTo>
                  <a:cubicBezTo>
                    <a:pt x="169" y="122"/>
                    <a:pt x="170" y="121"/>
                    <a:pt x="171" y="121"/>
                  </a:cubicBezTo>
                  <a:cubicBezTo>
                    <a:pt x="172" y="120"/>
                    <a:pt x="173" y="120"/>
                    <a:pt x="175" y="119"/>
                  </a:cubicBezTo>
                  <a:cubicBezTo>
                    <a:pt x="177" y="117"/>
                    <a:pt x="177" y="116"/>
                    <a:pt x="176" y="113"/>
                  </a:cubicBezTo>
                  <a:close/>
                </a:path>
              </a:pathLst>
            </a:custGeom>
            <a:solidFill>
              <a:srgbClr val="B4B17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6" name="Freeform 19"/>
            <p:cNvSpPr>
              <a:spLocks/>
            </p:cNvSpPr>
            <p:nvPr/>
          </p:nvSpPr>
          <p:spPr bwMode="auto">
            <a:xfrm>
              <a:off x="5050631" y="3970338"/>
              <a:ext cx="134938" cy="227013"/>
            </a:xfrm>
            <a:custGeom>
              <a:avLst/>
              <a:gdLst>
                <a:gd name="T0" fmla="*/ 197915911 w 92"/>
                <a:gd name="T1" fmla="*/ 0 h 156"/>
                <a:gd name="T2" fmla="*/ 197915911 w 92"/>
                <a:gd name="T3" fmla="*/ 190587600 h 156"/>
                <a:gd name="T4" fmla="*/ 195764237 w 92"/>
                <a:gd name="T5" fmla="*/ 196941054 h 156"/>
                <a:gd name="T6" fmla="*/ 60235150 w 92"/>
                <a:gd name="T7" fmla="*/ 328234604 h 156"/>
                <a:gd name="T8" fmla="*/ 58083475 w 92"/>
                <a:gd name="T9" fmla="*/ 330351937 h 156"/>
                <a:gd name="T10" fmla="*/ 38722806 w 92"/>
                <a:gd name="T11" fmla="*/ 309175699 h 156"/>
                <a:gd name="T12" fmla="*/ 2151674 w 92"/>
                <a:gd name="T13" fmla="*/ 209646506 h 156"/>
                <a:gd name="T14" fmla="*/ 0 w 92"/>
                <a:gd name="T15" fmla="*/ 205411840 h 156"/>
                <a:gd name="T16" fmla="*/ 0 w 92"/>
                <a:gd name="T17" fmla="*/ 182116814 h 156"/>
                <a:gd name="T18" fmla="*/ 2151674 w 92"/>
                <a:gd name="T19" fmla="*/ 177882148 h 156"/>
                <a:gd name="T20" fmla="*/ 38722806 w 92"/>
                <a:gd name="T21" fmla="*/ 80470288 h 156"/>
                <a:gd name="T22" fmla="*/ 163496454 w 92"/>
                <a:gd name="T23" fmla="*/ 2117333 h 156"/>
                <a:gd name="T24" fmla="*/ 185008798 w 92"/>
                <a:gd name="T25" fmla="*/ 0 h 156"/>
                <a:gd name="T26" fmla="*/ 197915911 w 92"/>
                <a:gd name="T27" fmla="*/ 0 h 1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2" h="156">
                  <a:moveTo>
                    <a:pt x="92" y="0"/>
                  </a:moveTo>
                  <a:cubicBezTo>
                    <a:pt x="92" y="30"/>
                    <a:pt x="92" y="60"/>
                    <a:pt x="92" y="90"/>
                  </a:cubicBezTo>
                  <a:cubicBezTo>
                    <a:pt x="92" y="91"/>
                    <a:pt x="91" y="92"/>
                    <a:pt x="91" y="93"/>
                  </a:cubicBezTo>
                  <a:cubicBezTo>
                    <a:pt x="70" y="114"/>
                    <a:pt x="49" y="134"/>
                    <a:pt x="28" y="155"/>
                  </a:cubicBezTo>
                  <a:cubicBezTo>
                    <a:pt x="28" y="156"/>
                    <a:pt x="28" y="156"/>
                    <a:pt x="27" y="156"/>
                  </a:cubicBezTo>
                  <a:cubicBezTo>
                    <a:pt x="24" y="153"/>
                    <a:pt x="21" y="149"/>
                    <a:pt x="18" y="146"/>
                  </a:cubicBezTo>
                  <a:cubicBezTo>
                    <a:pt x="8" y="132"/>
                    <a:pt x="2" y="116"/>
                    <a:pt x="1" y="99"/>
                  </a:cubicBezTo>
                  <a:cubicBezTo>
                    <a:pt x="1" y="98"/>
                    <a:pt x="0" y="98"/>
                    <a:pt x="0" y="97"/>
                  </a:cubicBezTo>
                  <a:cubicBezTo>
                    <a:pt x="0" y="93"/>
                    <a:pt x="0" y="89"/>
                    <a:pt x="0" y="86"/>
                  </a:cubicBezTo>
                  <a:cubicBezTo>
                    <a:pt x="0" y="85"/>
                    <a:pt x="1" y="85"/>
                    <a:pt x="1" y="84"/>
                  </a:cubicBezTo>
                  <a:cubicBezTo>
                    <a:pt x="2" y="67"/>
                    <a:pt x="8" y="51"/>
                    <a:pt x="18" y="38"/>
                  </a:cubicBezTo>
                  <a:cubicBezTo>
                    <a:pt x="32" y="18"/>
                    <a:pt x="52" y="6"/>
                    <a:pt x="76" y="1"/>
                  </a:cubicBezTo>
                  <a:cubicBezTo>
                    <a:pt x="79" y="1"/>
                    <a:pt x="83" y="0"/>
                    <a:pt x="86" y="0"/>
                  </a:cubicBezTo>
                  <a:cubicBezTo>
                    <a:pt x="88" y="0"/>
                    <a:pt x="90" y="0"/>
                    <a:pt x="92" y="0"/>
                  </a:cubicBezTo>
                  <a:close/>
                </a:path>
              </a:pathLst>
            </a:custGeom>
            <a:solidFill>
              <a:srgbClr val="FA9A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7" name="Freeform 20"/>
            <p:cNvSpPr>
              <a:spLocks/>
            </p:cNvSpPr>
            <p:nvPr/>
          </p:nvSpPr>
          <p:spPr bwMode="auto">
            <a:xfrm>
              <a:off x="5203031" y="3970338"/>
              <a:ext cx="131763" cy="133350"/>
            </a:xfrm>
            <a:custGeom>
              <a:avLst/>
              <a:gdLst>
                <a:gd name="T0" fmla="*/ 12579747 w 91"/>
                <a:gd name="T1" fmla="*/ 0 h 91"/>
                <a:gd name="T2" fmla="*/ 33544543 w 91"/>
                <a:gd name="T3" fmla="*/ 2146788 h 91"/>
                <a:gd name="T4" fmla="*/ 165627539 w 91"/>
                <a:gd name="T5" fmla="*/ 96630392 h 91"/>
                <a:gd name="T6" fmla="*/ 190785584 w 91"/>
                <a:gd name="T7" fmla="*/ 191113996 h 91"/>
                <a:gd name="T8" fmla="*/ 190785584 w 91"/>
                <a:gd name="T9" fmla="*/ 195409038 h 91"/>
                <a:gd name="T10" fmla="*/ 0 w 91"/>
                <a:gd name="T11" fmla="*/ 195409038 h 91"/>
                <a:gd name="T12" fmla="*/ 0 w 91"/>
                <a:gd name="T13" fmla="*/ 0 h 91"/>
                <a:gd name="T14" fmla="*/ 12579747 w 91"/>
                <a:gd name="T15" fmla="*/ 0 h 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1" h="91">
                  <a:moveTo>
                    <a:pt x="6" y="0"/>
                  </a:moveTo>
                  <a:cubicBezTo>
                    <a:pt x="9" y="0"/>
                    <a:pt x="13" y="1"/>
                    <a:pt x="16" y="1"/>
                  </a:cubicBezTo>
                  <a:cubicBezTo>
                    <a:pt x="43" y="7"/>
                    <a:pt x="64" y="21"/>
                    <a:pt x="79" y="45"/>
                  </a:cubicBezTo>
                  <a:cubicBezTo>
                    <a:pt x="87" y="58"/>
                    <a:pt x="91" y="73"/>
                    <a:pt x="91" y="89"/>
                  </a:cubicBezTo>
                  <a:cubicBezTo>
                    <a:pt x="91" y="90"/>
                    <a:pt x="91" y="91"/>
                    <a:pt x="91" y="91"/>
                  </a:cubicBezTo>
                  <a:cubicBezTo>
                    <a:pt x="61" y="91"/>
                    <a:pt x="31" y="91"/>
                    <a:pt x="0" y="91"/>
                  </a:cubicBezTo>
                  <a:cubicBezTo>
                    <a:pt x="0" y="61"/>
                    <a:pt x="0" y="3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FA9A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8" name="Freeform 21"/>
            <p:cNvSpPr>
              <a:spLocks/>
            </p:cNvSpPr>
            <p:nvPr/>
          </p:nvSpPr>
          <p:spPr bwMode="auto">
            <a:xfrm>
              <a:off x="5103018" y="4119563"/>
              <a:ext cx="227013" cy="146050"/>
            </a:xfrm>
            <a:custGeom>
              <a:avLst/>
              <a:gdLst>
                <a:gd name="T0" fmla="*/ 330351937 w 156"/>
                <a:gd name="T1" fmla="*/ 0 h 100"/>
                <a:gd name="T2" fmla="*/ 211763838 w 156"/>
                <a:gd name="T3" fmla="*/ 181310852 h 100"/>
                <a:gd name="T4" fmla="*/ 0 w 156"/>
                <a:gd name="T5" fmla="*/ 138649647 h 100"/>
                <a:gd name="T6" fmla="*/ 2117333 w 156"/>
                <a:gd name="T7" fmla="*/ 136515856 h 100"/>
                <a:gd name="T8" fmla="*/ 135529671 w 156"/>
                <a:gd name="T9" fmla="*/ 4266121 h 100"/>
                <a:gd name="T10" fmla="*/ 139764337 w 156"/>
                <a:gd name="T11" fmla="*/ 0 h 100"/>
                <a:gd name="T12" fmla="*/ 326117271 w 156"/>
                <a:gd name="T13" fmla="*/ 0 h 100"/>
                <a:gd name="T14" fmla="*/ 330351937 w 156"/>
                <a:gd name="T15" fmla="*/ 0 h 1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6" h="100">
                  <a:moveTo>
                    <a:pt x="156" y="0"/>
                  </a:moveTo>
                  <a:cubicBezTo>
                    <a:pt x="156" y="33"/>
                    <a:pt x="137" y="69"/>
                    <a:pt x="100" y="85"/>
                  </a:cubicBezTo>
                  <a:cubicBezTo>
                    <a:pt x="63" y="100"/>
                    <a:pt x="23" y="89"/>
                    <a:pt x="0" y="65"/>
                  </a:cubicBezTo>
                  <a:cubicBezTo>
                    <a:pt x="0" y="65"/>
                    <a:pt x="1" y="64"/>
                    <a:pt x="1" y="64"/>
                  </a:cubicBezTo>
                  <a:cubicBezTo>
                    <a:pt x="22" y="43"/>
                    <a:pt x="43" y="22"/>
                    <a:pt x="64" y="2"/>
                  </a:cubicBezTo>
                  <a:cubicBezTo>
                    <a:pt x="64" y="1"/>
                    <a:pt x="65" y="0"/>
                    <a:pt x="66" y="0"/>
                  </a:cubicBezTo>
                  <a:cubicBezTo>
                    <a:pt x="96" y="0"/>
                    <a:pt x="125" y="0"/>
                    <a:pt x="154" y="0"/>
                  </a:cubicBezTo>
                  <a:cubicBezTo>
                    <a:pt x="155" y="0"/>
                    <a:pt x="155" y="0"/>
                    <a:pt x="156" y="0"/>
                  </a:cubicBezTo>
                  <a:close/>
                </a:path>
              </a:pathLst>
            </a:custGeom>
            <a:solidFill>
              <a:srgbClr val="FA9A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9" name="Freeform 22"/>
            <p:cNvSpPr>
              <a:spLocks noEditPoints="1"/>
            </p:cNvSpPr>
            <p:nvPr/>
          </p:nvSpPr>
          <p:spPr bwMode="auto">
            <a:xfrm>
              <a:off x="5171281" y="2727326"/>
              <a:ext cx="193675" cy="190500"/>
            </a:xfrm>
            <a:custGeom>
              <a:avLst/>
              <a:gdLst>
                <a:gd name="T0" fmla="*/ 120870674 w 133"/>
                <a:gd name="T1" fmla="*/ 270680141 h 131"/>
                <a:gd name="T2" fmla="*/ 101785678 w 133"/>
                <a:gd name="T3" fmla="*/ 236845305 h 131"/>
                <a:gd name="T4" fmla="*/ 50892839 w 133"/>
                <a:gd name="T5" fmla="*/ 245304378 h 131"/>
                <a:gd name="T6" fmla="*/ 36048305 w 133"/>
                <a:gd name="T7" fmla="*/ 203010469 h 131"/>
                <a:gd name="T8" fmla="*/ 31807842 w 133"/>
                <a:gd name="T9" fmla="*/ 171290038 h 131"/>
                <a:gd name="T10" fmla="*/ 0 w 133"/>
                <a:gd name="T11" fmla="*/ 124767321 h 131"/>
                <a:gd name="T12" fmla="*/ 36048305 w 133"/>
                <a:gd name="T13" fmla="*/ 103620366 h 131"/>
                <a:gd name="T14" fmla="*/ 29687611 w 133"/>
                <a:gd name="T15" fmla="*/ 61326458 h 131"/>
                <a:gd name="T16" fmla="*/ 61495453 w 133"/>
                <a:gd name="T17" fmla="*/ 29606027 h 131"/>
                <a:gd name="T18" fmla="*/ 108146373 w 133"/>
                <a:gd name="T19" fmla="*/ 31720431 h 131"/>
                <a:gd name="T20" fmla="*/ 154798748 w 133"/>
                <a:gd name="T21" fmla="*/ 0 h 131"/>
                <a:gd name="T22" fmla="*/ 176003977 w 133"/>
                <a:gd name="T23" fmla="*/ 35949240 h 131"/>
                <a:gd name="T24" fmla="*/ 220534664 w 133"/>
                <a:gd name="T25" fmla="*/ 29606027 h 131"/>
                <a:gd name="T26" fmla="*/ 252342507 w 133"/>
                <a:gd name="T27" fmla="*/ 61326458 h 131"/>
                <a:gd name="T28" fmla="*/ 248102044 w 133"/>
                <a:gd name="T29" fmla="*/ 103620366 h 131"/>
                <a:gd name="T30" fmla="*/ 282030117 w 133"/>
                <a:gd name="T31" fmla="*/ 152257489 h 131"/>
                <a:gd name="T32" fmla="*/ 245981812 w 133"/>
                <a:gd name="T33" fmla="*/ 173404443 h 131"/>
                <a:gd name="T34" fmla="*/ 252342507 w 133"/>
                <a:gd name="T35" fmla="*/ 213583947 h 131"/>
                <a:gd name="T36" fmla="*/ 220534664 w 133"/>
                <a:gd name="T37" fmla="*/ 247418782 h 131"/>
                <a:gd name="T38" fmla="*/ 176003977 w 133"/>
                <a:gd name="T39" fmla="*/ 245304378 h 131"/>
                <a:gd name="T40" fmla="*/ 142075903 w 133"/>
                <a:gd name="T41" fmla="*/ 274910405 h 131"/>
                <a:gd name="T42" fmla="*/ 224776584 w 133"/>
                <a:gd name="T43" fmla="*/ 46522718 h 131"/>
                <a:gd name="T44" fmla="*/ 182364671 w 133"/>
                <a:gd name="T45" fmla="*/ 57096195 h 131"/>
                <a:gd name="T46" fmla="*/ 152678517 w 133"/>
                <a:gd name="T47" fmla="*/ 19032550 h 131"/>
                <a:gd name="T48" fmla="*/ 129351601 w 133"/>
                <a:gd name="T49" fmla="*/ 19032550 h 131"/>
                <a:gd name="T50" fmla="*/ 99665446 w 133"/>
                <a:gd name="T51" fmla="*/ 57096195 h 131"/>
                <a:gd name="T52" fmla="*/ 57253534 w 133"/>
                <a:gd name="T53" fmla="*/ 46522718 h 131"/>
                <a:gd name="T54" fmla="*/ 57253534 w 133"/>
                <a:gd name="T55" fmla="*/ 88816626 h 131"/>
                <a:gd name="T56" fmla="*/ 46650920 w 133"/>
                <a:gd name="T57" fmla="*/ 116308248 h 131"/>
                <a:gd name="T58" fmla="*/ 16964765 w 133"/>
                <a:gd name="T59" fmla="*/ 145914275 h 131"/>
                <a:gd name="T60" fmla="*/ 53013070 w 133"/>
                <a:gd name="T61" fmla="*/ 167061229 h 131"/>
                <a:gd name="T62" fmla="*/ 46650920 w 133"/>
                <a:gd name="T63" fmla="*/ 215698351 h 131"/>
                <a:gd name="T64" fmla="*/ 63615685 w 133"/>
                <a:gd name="T65" fmla="*/ 230502092 h 131"/>
                <a:gd name="T66" fmla="*/ 112388292 w 133"/>
                <a:gd name="T67" fmla="*/ 224157424 h 131"/>
                <a:gd name="T68" fmla="*/ 133593520 w 133"/>
                <a:gd name="T69" fmla="*/ 260106664 h 131"/>
                <a:gd name="T70" fmla="*/ 163281131 w 133"/>
                <a:gd name="T71" fmla="*/ 230502092 h 131"/>
                <a:gd name="T72" fmla="*/ 192967285 w 133"/>
                <a:gd name="T73" fmla="*/ 219928615 h 131"/>
                <a:gd name="T74" fmla="*/ 235379198 w 133"/>
                <a:gd name="T75" fmla="*/ 217812756 h 131"/>
                <a:gd name="T76" fmla="*/ 224776584 w 133"/>
                <a:gd name="T77" fmla="*/ 179749111 h 131"/>
                <a:gd name="T78" fmla="*/ 265065352 w 133"/>
                <a:gd name="T79" fmla="*/ 148028679 h 131"/>
                <a:gd name="T80" fmla="*/ 262945121 w 133"/>
                <a:gd name="T81" fmla="*/ 126881725 h 131"/>
                <a:gd name="T82" fmla="*/ 224776584 w 133"/>
                <a:gd name="T83" fmla="*/ 97275698 h 131"/>
                <a:gd name="T84" fmla="*/ 237499430 w 133"/>
                <a:gd name="T85" fmla="*/ 59212053 h 13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33" h="131">
                  <a:moveTo>
                    <a:pt x="67" y="130"/>
                  </a:moveTo>
                  <a:cubicBezTo>
                    <a:pt x="65" y="130"/>
                    <a:pt x="63" y="130"/>
                    <a:pt x="60" y="130"/>
                  </a:cubicBezTo>
                  <a:cubicBezTo>
                    <a:pt x="59" y="130"/>
                    <a:pt x="58" y="130"/>
                    <a:pt x="57" y="128"/>
                  </a:cubicBezTo>
                  <a:cubicBezTo>
                    <a:pt x="56" y="126"/>
                    <a:pt x="55" y="124"/>
                    <a:pt x="54" y="122"/>
                  </a:cubicBezTo>
                  <a:cubicBezTo>
                    <a:pt x="52" y="119"/>
                    <a:pt x="51" y="117"/>
                    <a:pt x="50" y="114"/>
                  </a:cubicBezTo>
                  <a:cubicBezTo>
                    <a:pt x="50" y="113"/>
                    <a:pt x="49" y="113"/>
                    <a:pt x="48" y="112"/>
                  </a:cubicBezTo>
                  <a:cubicBezTo>
                    <a:pt x="46" y="111"/>
                    <a:pt x="44" y="111"/>
                    <a:pt x="41" y="112"/>
                  </a:cubicBezTo>
                  <a:cubicBezTo>
                    <a:pt x="37" y="114"/>
                    <a:pt x="33" y="115"/>
                    <a:pt x="29" y="117"/>
                  </a:cubicBezTo>
                  <a:cubicBezTo>
                    <a:pt x="27" y="118"/>
                    <a:pt x="26" y="117"/>
                    <a:pt x="24" y="116"/>
                  </a:cubicBezTo>
                  <a:cubicBezTo>
                    <a:pt x="21" y="113"/>
                    <a:pt x="18" y="110"/>
                    <a:pt x="15" y="107"/>
                  </a:cubicBezTo>
                  <a:cubicBezTo>
                    <a:pt x="14" y="106"/>
                    <a:pt x="14" y="105"/>
                    <a:pt x="14" y="103"/>
                  </a:cubicBezTo>
                  <a:cubicBezTo>
                    <a:pt x="15" y="101"/>
                    <a:pt x="16" y="98"/>
                    <a:pt x="17" y="96"/>
                  </a:cubicBezTo>
                  <a:cubicBezTo>
                    <a:pt x="18" y="93"/>
                    <a:pt x="19" y="91"/>
                    <a:pt x="20" y="88"/>
                  </a:cubicBezTo>
                  <a:cubicBezTo>
                    <a:pt x="20" y="87"/>
                    <a:pt x="20" y="86"/>
                    <a:pt x="20" y="86"/>
                  </a:cubicBezTo>
                  <a:cubicBezTo>
                    <a:pt x="19" y="83"/>
                    <a:pt x="18" y="82"/>
                    <a:pt x="15" y="81"/>
                  </a:cubicBezTo>
                  <a:cubicBezTo>
                    <a:pt x="11" y="80"/>
                    <a:pt x="7" y="78"/>
                    <a:pt x="4" y="76"/>
                  </a:cubicBezTo>
                  <a:cubicBezTo>
                    <a:pt x="1" y="75"/>
                    <a:pt x="0" y="74"/>
                    <a:pt x="0" y="71"/>
                  </a:cubicBezTo>
                  <a:cubicBezTo>
                    <a:pt x="1" y="67"/>
                    <a:pt x="0" y="63"/>
                    <a:pt x="0" y="59"/>
                  </a:cubicBezTo>
                  <a:cubicBezTo>
                    <a:pt x="0" y="57"/>
                    <a:pt x="1" y="56"/>
                    <a:pt x="2" y="56"/>
                  </a:cubicBezTo>
                  <a:cubicBezTo>
                    <a:pt x="4" y="54"/>
                    <a:pt x="6" y="53"/>
                    <a:pt x="9" y="52"/>
                  </a:cubicBezTo>
                  <a:cubicBezTo>
                    <a:pt x="11" y="51"/>
                    <a:pt x="14" y="50"/>
                    <a:pt x="17" y="49"/>
                  </a:cubicBezTo>
                  <a:cubicBezTo>
                    <a:pt x="18" y="49"/>
                    <a:pt x="18" y="48"/>
                    <a:pt x="19" y="47"/>
                  </a:cubicBezTo>
                  <a:cubicBezTo>
                    <a:pt x="20" y="45"/>
                    <a:pt x="20" y="43"/>
                    <a:pt x="19" y="41"/>
                  </a:cubicBezTo>
                  <a:cubicBezTo>
                    <a:pt x="17" y="37"/>
                    <a:pt x="16" y="33"/>
                    <a:pt x="14" y="29"/>
                  </a:cubicBezTo>
                  <a:cubicBezTo>
                    <a:pt x="13" y="27"/>
                    <a:pt x="14" y="25"/>
                    <a:pt x="15" y="24"/>
                  </a:cubicBezTo>
                  <a:cubicBezTo>
                    <a:pt x="18" y="21"/>
                    <a:pt x="21" y="18"/>
                    <a:pt x="24" y="15"/>
                  </a:cubicBezTo>
                  <a:cubicBezTo>
                    <a:pt x="25" y="14"/>
                    <a:pt x="27" y="13"/>
                    <a:pt x="29" y="14"/>
                  </a:cubicBezTo>
                  <a:cubicBezTo>
                    <a:pt x="34" y="16"/>
                    <a:pt x="38" y="18"/>
                    <a:pt x="43" y="19"/>
                  </a:cubicBezTo>
                  <a:cubicBezTo>
                    <a:pt x="44" y="20"/>
                    <a:pt x="45" y="20"/>
                    <a:pt x="46" y="19"/>
                  </a:cubicBezTo>
                  <a:cubicBezTo>
                    <a:pt x="49" y="19"/>
                    <a:pt x="50" y="17"/>
                    <a:pt x="51" y="15"/>
                  </a:cubicBezTo>
                  <a:cubicBezTo>
                    <a:pt x="52" y="11"/>
                    <a:pt x="54" y="7"/>
                    <a:pt x="56" y="3"/>
                  </a:cubicBezTo>
                  <a:cubicBezTo>
                    <a:pt x="56" y="1"/>
                    <a:pt x="58" y="0"/>
                    <a:pt x="61" y="0"/>
                  </a:cubicBezTo>
                  <a:cubicBezTo>
                    <a:pt x="65" y="0"/>
                    <a:pt x="69" y="0"/>
                    <a:pt x="73" y="0"/>
                  </a:cubicBezTo>
                  <a:cubicBezTo>
                    <a:pt x="75" y="0"/>
                    <a:pt x="76" y="1"/>
                    <a:pt x="77" y="3"/>
                  </a:cubicBezTo>
                  <a:cubicBezTo>
                    <a:pt x="78" y="5"/>
                    <a:pt x="79" y="8"/>
                    <a:pt x="80" y="10"/>
                  </a:cubicBezTo>
                  <a:cubicBezTo>
                    <a:pt x="81" y="12"/>
                    <a:pt x="82" y="15"/>
                    <a:pt x="83" y="17"/>
                  </a:cubicBezTo>
                  <a:cubicBezTo>
                    <a:pt x="84" y="17"/>
                    <a:pt x="84" y="18"/>
                    <a:pt x="85" y="18"/>
                  </a:cubicBezTo>
                  <a:cubicBezTo>
                    <a:pt x="87" y="20"/>
                    <a:pt x="89" y="20"/>
                    <a:pt x="92" y="18"/>
                  </a:cubicBezTo>
                  <a:cubicBezTo>
                    <a:pt x="96" y="17"/>
                    <a:pt x="100" y="15"/>
                    <a:pt x="104" y="14"/>
                  </a:cubicBezTo>
                  <a:cubicBezTo>
                    <a:pt x="106" y="13"/>
                    <a:pt x="108" y="13"/>
                    <a:pt x="109" y="15"/>
                  </a:cubicBezTo>
                  <a:cubicBezTo>
                    <a:pt x="112" y="18"/>
                    <a:pt x="115" y="20"/>
                    <a:pt x="118" y="23"/>
                  </a:cubicBezTo>
                  <a:cubicBezTo>
                    <a:pt x="119" y="25"/>
                    <a:pt x="120" y="26"/>
                    <a:pt x="119" y="29"/>
                  </a:cubicBezTo>
                  <a:cubicBezTo>
                    <a:pt x="117" y="33"/>
                    <a:pt x="116" y="37"/>
                    <a:pt x="114" y="42"/>
                  </a:cubicBezTo>
                  <a:cubicBezTo>
                    <a:pt x="113" y="43"/>
                    <a:pt x="113" y="44"/>
                    <a:pt x="114" y="46"/>
                  </a:cubicBezTo>
                  <a:cubicBezTo>
                    <a:pt x="114" y="48"/>
                    <a:pt x="115" y="49"/>
                    <a:pt x="117" y="49"/>
                  </a:cubicBezTo>
                  <a:cubicBezTo>
                    <a:pt x="122" y="51"/>
                    <a:pt x="126" y="53"/>
                    <a:pt x="130" y="54"/>
                  </a:cubicBezTo>
                  <a:cubicBezTo>
                    <a:pt x="132" y="55"/>
                    <a:pt x="133" y="57"/>
                    <a:pt x="133" y="59"/>
                  </a:cubicBezTo>
                  <a:cubicBezTo>
                    <a:pt x="133" y="63"/>
                    <a:pt x="133" y="68"/>
                    <a:pt x="133" y="72"/>
                  </a:cubicBezTo>
                  <a:cubicBezTo>
                    <a:pt x="133" y="73"/>
                    <a:pt x="132" y="74"/>
                    <a:pt x="131" y="75"/>
                  </a:cubicBezTo>
                  <a:cubicBezTo>
                    <a:pt x="129" y="76"/>
                    <a:pt x="127" y="77"/>
                    <a:pt x="125" y="78"/>
                  </a:cubicBezTo>
                  <a:cubicBezTo>
                    <a:pt x="122" y="79"/>
                    <a:pt x="119" y="81"/>
                    <a:pt x="116" y="82"/>
                  </a:cubicBezTo>
                  <a:cubicBezTo>
                    <a:pt x="115" y="82"/>
                    <a:pt x="115" y="83"/>
                    <a:pt x="114" y="83"/>
                  </a:cubicBezTo>
                  <a:cubicBezTo>
                    <a:pt x="113" y="86"/>
                    <a:pt x="113" y="88"/>
                    <a:pt x="114" y="90"/>
                  </a:cubicBezTo>
                  <a:cubicBezTo>
                    <a:pt x="116" y="94"/>
                    <a:pt x="118" y="98"/>
                    <a:pt x="119" y="101"/>
                  </a:cubicBezTo>
                  <a:cubicBezTo>
                    <a:pt x="120" y="104"/>
                    <a:pt x="120" y="105"/>
                    <a:pt x="118" y="107"/>
                  </a:cubicBezTo>
                  <a:cubicBezTo>
                    <a:pt x="115" y="110"/>
                    <a:pt x="112" y="112"/>
                    <a:pt x="110" y="115"/>
                  </a:cubicBezTo>
                  <a:cubicBezTo>
                    <a:pt x="108" y="117"/>
                    <a:pt x="106" y="117"/>
                    <a:pt x="104" y="117"/>
                  </a:cubicBezTo>
                  <a:cubicBezTo>
                    <a:pt x="99" y="115"/>
                    <a:pt x="95" y="113"/>
                    <a:pt x="90" y="111"/>
                  </a:cubicBezTo>
                  <a:cubicBezTo>
                    <a:pt x="89" y="111"/>
                    <a:pt x="88" y="111"/>
                    <a:pt x="87" y="111"/>
                  </a:cubicBezTo>
                  <a:cubicBezTo>
                    <a:pt x="85" y="112"/>
                    <a:pt x="83" y="113"/>
                    <a:pt x="83" y="116"/>
                  </a:cubicBezTo>
                  <a:cubicBezTo>
                    <a:pt x="81" y="120"/>
                    <a:pt x="79" y="124"/>
                    <a:pt x="78" y="127"/>
                  </a:cubicBezTo>
                  <a:cubicBezTo>
                    <a:pt x="77" y="129"/>
                    <a:pt x="75" y="131"/>
                    <a:pt x="73" y="130"/>
                  </a:cubicBezTo>
                  <a:cubicBezTo>
                    <a:pt x="71" y="130"/>
                    <a:pt x="69" y="130"/>
                    <a:pt x="67" y="130"/>
                  </a:cubicBezTo>
                  <a:close/>
                  <a:moveTo>
                    <a:pt x="112" y="28"/>
                  </a:moveTo>
                  <a:cubicBezTo>
                    <a:pt x="111" y="27"/>
                    <a:pt x="111" y="27"/>
                    <a:pt x="111" y="27"/>
                  </a:cubicBezTo>
                  <a:cubicBezTo>
                    <a:pt x="109" y="25"/>
                    <a:pt x="107" y="24"/>
                    <a:pt x="106" y="22"/>
                  </a:cubicBezTo>
                  <a:cubicBezTo>
                    <a:pt x="105" y="21"/>
                    <a:pt x="104" y="21"/>
                    <a:pt x="103" y="21"/>
                  </a:cubicBezTo>
                  <a:cubicBezTo>
                    <a:pt x="99" y="23"/>
                    <a:pt x="95" y="25"/>
                    <a:pt x="91" y="27"/>
                  </a:cubicBezTo>
                  <a:cubicBezTo>
                    <a:pt x="89" y="28"/>
                    <a:pt x="88" y="28"/>
                    <a:pt x="86" y="27"/>
                  </a:cubicBezTo>
                  <a:cubicBezTo>
                    <a:pt x="84" y="26"/>
                    <a:pt x="82" y="25"/>
                    <a:pt x="80" y="25"/>
                  </a:cubicBezTo>
                  <a:cubicBezTo>
                    <a:pt x="79" y="24"/>
                    <a:pt x="78" y="23"/>
                    <a:pt x="77" y="21"/>
                  </a:cubicBezTo>
                  <a:cubicBezTo>
                    <a:pt x="75" y="17"/>
                    <a:pt x="74" y="13"/>
                    <a:pt x="72" y="9"/>
                  </a:cubicBezTo>
                  <a:cubicBezTo>
                    <a:pt x="71" y="8"/>
                    <a:pt x="71" y="8"/>
                    <a:pt x="70" y="8"/>
                  </a:cubicBezTo>
                  <a:cubicBezTo>
                    <a:pt x="68" y="8"/>
                    <a:pt x="65" y="8"/>
                    <a:pt x="63" y="8"/>
                  </a:cubicBezTo>
                  <a:cubicBezTo>
                    <a:pt x="62" y="8"/>
                    <a:pt x="61" y="8"/>
                    <a:pt x="61" y="9"/>
                  </a:cubicBezTo>
                  <a:cubicBezTo>
                    <a:pt x="59" y="13"/>
                    <a:pt x="58" y="17"/>
                    <a:pt x="56" y="22"/>
                  </a:cubicBezTo>
                  <a:cubicBezTo>
                    <a:pt x="55" y="23"/>
                    <a:pt x="55" y="24"/>
                    <a:pt x="53" y="24"/>
                  </a:cubicBezTo>
                  <a:cubicBezTo>
                    <a:pt x="51" y="25"/>
                    <a:pt x="49" y="26"/>
                    <a:pt x="47" y="27"/>
                  </a:cubicBezTo>
                  <a:cubicBezTo>
                    <a:pt x="45" y="28"/>
                    <a:pt x="44" y="28"/>
                    <a:pt x="42" y="27"/>
                  </a:cubicBezTo>
                  <a:cubicBezTo>
                    <a:pt x="38" y="25"/>
                    <a:pt x="34" y="24"/>
                    <a:pt x="29" y="22"/>
                  </a:cubicBezTo>
                  <a:cubicBezTo>
                    <a:pt x="29" y="21"/>
                    <a:pt x="28" y="22"/>
                    <a:pt x="27" y="22"/>
                  </a:cubicBezTo>
                  <a:cubicBezTo>
                    <a:pt x="26" y="24"/>
                    <a:pt x="24" y="26"/>
                    <a:pt x="22" y="27"/>
                  </a:cubicBezTo>
                  <a:cubicBezTo>
                    <a:pt x="22" y="28"/>
                    <a:pt x="21" y="28"/>
                    <a:pt x="22" y="29"/>
                  </a:cubicBezTo>
                  <a:cubicBezTo>
                    <a:pt x="24" y="33"/>
                    <a:pt x="25" y="37"/>
                    <a:pt x="27" y="42"/>
                  </a:cubicBezTo>
                  <a:cubicBezTo>
                    <a:pt x="28" y="43"/>
                    <a:pt x="28" y="44"/>
                    <a:pt x="27" y="46"/>
                  </a:cubicBezTo>
                  <a:cubicBezTo>
                    <a:pt x="27" y="48"/>
                    <a:pt x="26" y="50"/>
                    <a:pt x="25" y="52"/>
                  </a:cubicBezTo>
                  <a:cubicBezTo>
                    <a:pt x="24" y="54"/>
                    <a:pt x="23" y="54"/>
                    <a:pt x="22" y="55"/>
                  </a:cubicBezTo>
                  <a:cubicBezTo>
                    <a:pt x="17" y="57"/>
                    <a:pt x="13" y="59"/>
                    <a:pt x="9" y="60"/>
                  </a:cubicBezTo>
                  <a:cubicBezTo>
                    <a:pt x="8" y="61"/>
                    <a:pt x="8" y="61"/>
                    <a:pt x="8" y="62"/>
                  </a:cubicBezTo>
                  <a:cubicBezTo>
                    <a:pt x="8" y="64"/>
                    <a:pt x="8" y="67"/>
                    <a:pt x="8" y="69"/>
                  </a:cubicBezTo>
                  <a:cubicBezTo>
                    <a:pt x="8" y="70"/>
                    <a:pt x="8" y="70"/>
                    <a:pt x="9" y="71"/>
                  </a:cubicBezTo>
                  <a:cubicBezTo>
                    <a:pt x="13" y="72"/>
                    <a:pt x="17" y="74"/>
                    <a:pt x="22" y="76"/>
                  </a:cubicBezTo>
                  <a:cubicBezTo>
                    <a:pt x="23" y="76"/>
                    <a:pt x="24" y="77"/>
                    <a:pt x="25" y="79"/>
                  </a:cubicBezTo>
                  <a:cubicBezTo>
                    <a:pt x="26" y="81"/>
                    <a:pt x="27" y="83"/>
                    <a:pt x="27" y="85"/>
                  </a:cubicBezTo>
                  <a:cubicBezTo>
                    <a:pt x="28" y="86"/>
                    <a:pt x="28" y="88"/>
                    <a:pt x="27" y="89"/>
                  </a:cubicBezTo>
                  <a:cubicBezTo>
                    <a:pt x="26" y="93"/>
                    <a:pt x="24" y="98"/>
                    <a:pt x="22" y="102"/>
                  </a:cubicBezTo>
                  <a:cubicBezTo>
                    <a:pt x="22" y="103"/>
                    <a:pt x="22" y="103"/>
                    <a:pt x="23" y="104"/>
                  </a:cubicBezTo>
                  <a:cubicBezTo>
                    <a:pt x="24" y="105"/>
                    <a:pt x="26" y="107"/>
                    <a:pt x="28" y="109"/>
                  </a:cubicBezTo>
                  <a:cubicBezTo>
                    <a:pt x="28" y="109"/>
                    <a:pt x="29" y="110"/>
                    <a:pt x="30" y="109"/>
                  </a:cubicBezTo>
                  <a:cubicBezTo>
                    <a:pt x="34" y="107"/>
                    <a:pt x="38" y="106"/>
                    <a:pt x="42" y="104"/>
                  </a:cubicBezTo>
                  <a:cubicBezTo>
                    <a:pt x="44" y="103"/>
                    <a:pt x="45" y="103"/>
                    <a:pt x="47" y="104"/>
                  </a:cubicBezTo>
                  <a:cubicBezTo>
                    <a:pt x="49" y="105"/>
                    <a:pt x="51" y="105"/>
                    <a:pt x="53" y="106"/>
                  </a:cubicBezTo>
                  <a:cubicBezTo>
                    <a:pt x="55" y="107"/>
                    <a:pt x="56" y="108"/>
                    <a:pt x="56" y="109"/>
                  </a:cubicBezTo>
                  <a:cubicBezTo>
                    <a:pt x="58" y="113"/>
                    <a:pt x="60" y="118"/>
                    <a:pt x="61" y="122"/>
                  </a:cubicBezTo>
                  <a:cubicBezTo>
                    <a:pt x="62" y="123"/>
                    <a:pt x="62" y="123"/>
                    <a:pt x="63" y="123"/>
                  </a:cubicBezTo>
                  <a:cubicBezTo>
                    <a:pt x="66" y="123"/>
                    <a:pt x="68" y="123"/>
                    <a:pt x="71" y="123"/>
                  </a:cubicBezTo>
                  <a:cubicBezTo>
                    <a:pt x="72" y="123"/>
                    <a:pt x="72" y="123"/>
                    <a:pt x="72" y="122"/>
                  </a:cubicBezTo>
                  <a:cubicBezTo>
                    <a:pt x="74" y="118"/>
                    <a:pt x="76" y="113"/>
                    <a:pt x="77" y="109"/>
                  </a:cubicBezTo>
                  <a:cubicBezTo>
                    <a:pt x="78" y="108"/>
                    <a:pt x="79" y="107"/>
                    <a:pt x="80" y="106"/>
                  </a:cubicBezTo>
                  <a:cubicBezTo>
                    <a:pt x="82" y="105"/>
                    <a:pt x="85" y="104"/>
                    <a:pt x="87" y="104"/>
                  </a:cubicBezTo>
                  <a:cubicBezTo>
                    <a:pt x="88" y="103"/>
                    <a:pt x="89" y="103"/>
                    <a:pt x="91" y="104"/>
                  </a:cubicBezTo>
                  <a:cubicBezTo>
                    <a:pt x="95" y="105"/>
                    <a:pt x="100" y="107"/>
                    <a:pt x="104" y="109"/>
                  </a:cubicBezTo>
                  <a:cubicBezTo>
                    <a:pt x="105" y="109"/>
                    <a:pt x="105" y="109"/>
                    <a:pt x="106" y="108"/>
                  </a:cubicBezTo>
                  <a:cubicBezTo>
                    <a:pt x="108" y="107"/>
                    <a:pt x="109" y="105"/>
                    <a:pt x="111" y="103"/>
                  </a:cubicBezTo>
                  <a:cubicBezTo>
                    <a:pt x="112" y="103"/>
                    <a:pt x="112" y="102"/>
                    <a:pt x="112" y="101"/>
                  </a:cubicBezTo>
                  <a:cubicBezTo>
                    <a:pt x="110" y="97"/>
                    <a:pt x="108" y="93"/>
                    <a:pt x="106" y="89"/>
                  </a:cubicBezTo>
                  <a:cubicBezTo>
                    <a:pt x="105" y="88"/>
                    <a:pt x="105" y="86"/>
                    <a:pt x="106" y="85"/>
                  </a:cubicBezTo>
                  <a:cubicBezTo>
                    <a:pt x="107" y="83"/>
                    <a:pt x="108" y="81"/>
                    <a:pt x="108" y="79"/>
                  </a:cubicBezTo>
                  <a:cubicBezTo>
                    <a:pt x="109" y="77"/>
                    <a:pt x="110" y="76"/>
                    <a:pt x="111" y="76"/>
                  </a:cubicBezTo>
                  <a:cubicBezTo>
                    <a:pt x="116" y="74"/>
                    <a:pt x="120" y="72"/>
                    <a:pt x="125" y="70"/>
                  </a:cubicBezTo>
                  <a:cubicBezTo>
                    <a:pt x="125" y="70"/>
                    <a:pt x="126" y="69"/>
                    <a:pt x="126" y="69"/>
                  </a:cubicBezTo>
                  <a:cubicBezTo>
                    <a:pt x="126" y="66"/>
                    <a:pt x="126" y="64"/>
                    <a:pt x="126" y="62"/>
                  </a:cubicBezTo>
                  <a:cubicBezTo>
                    <a:pt x="126" y="61"/>
                    <a:pt x="125" y="60"/>
                    <a:pt x="124" y="60"/>
                  </a:cubicBezTo>
                  <a:cubicBezTo>
                    <a:pt x="120" y="58"/>
                    <a:pt x="116" y="57"/>
                    <a:pt x="111" y="55"/>
                  </a:cubicBezTo>
                  <a:cubicBezTo>
                    <a:pt x="110" y="54"/>
                    <a:pt x="109" y="53"/>
                    <a:pt x="108" y="52"/>
                  </a:cubicBezTo>
                  <a:cubicBezTo>
                    <a:pt x="108" y="50"/>
                    <a:pt x="107" y="48"/>
                    <a:pt x="106" y="46"/>
                  </a:cubicBezTo>
                  <a:cubicBezTo>
                    <a:pt x="105" y="44"/>
                    <a:pt x="105" y="43"/>
                    <a:pt x="106" y="42"/>
                  </a:cubicBezTo>
                  <a:cubicBezTo>
                    <a:pt x="108" y="37"/>
                    <a:pt x="109" y="33"/>
                    <a:pt x="111" y="29"/>
                  </a:cubicBezTo>
                  <a:cubicBezTo>
                    <a:pt x="111" y="29"/>
                    <a:pt x="111" y="28"/>
                    <a:pt x="112" y="2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0" name="Freeform 23"/>
            <p:cNvSpPr>
              <a:spLocks noEditPoints="1"/>
            </p:cNvSpPr>
            <p:nvPr/>
          </p:nvSpPr>
          <p:spPr bwMode="auto">
            <a:xfrm>
              <a:off x="5233193" y="2789238"/>
              <a:ext cx="68263" cy="68263"/>
            </a:xfrm>
            <a:custGeom>
              <a:avLst/>
              <a:gdLst>
                <a:gd name="T0" fmla="*/ 50627908 w 47"/>
                <a:gd name="T1" fmla="*/ 99145472 h 47"/>
                <a:gd name="T2" fmla="*/ 0 w 47"/>
                <a:gd name="T3" fmla="*/ 48517564 h 47"/>
                <a:gd name="T4" fmla="*/ 50627908 w 47"/>
                <a:gd name="T5" fmla="*/ 0 h 47"/>
                <a:gd name="T6" fmla="*/ 99145472 w 47"/>
                <a:gd name="T7" fmla="*/ 48517564 h 47"/>
                <a:gd name="T8" fmla="*/ 50627908 w 47"/>
                <a:gd name="T9" fmla="*/ 99145472 h 47"/>
                <a:gd name="T10" fmla="*/ 84378878 w 47"/>
                <a:gd name="T11" fmla="*/ 48517564 h 47"/>
                <a:gd name="T12" fmla="*/ 50627908 w 47"/>
                <a:gd name="T13" fmla="*/ 14766594 h 47"/>
                <a:gd name="T14" fmla="*/ 14766594 w 47"/>
                <a:gd name="T15" fmla="*/ 48517564 h 47"/>
                <a:gd name="T16" fmla="*/ 50627908 w 47"/>
                <a:gd name="T17" fmla="*/ 82269987 h 47"/>
                <a:gd name="T18" fmla="*/ 84378878 w 47"/>
                <a:gd name="T19" fmla="*/ 48517564 h 4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7" h="47">
                  <a:moveTo>
                    <a:pt x="24" y="47"/>
                  </a:moveTo>
                  <a:cubicBezTo>
                    <a:pt x="11" y="47"/>
                    <a:pt x="0" y="36"/>
                    <a:pt x="0" y="23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37" y="0"/>
                    <a:pt x="47" y="10"/>
                    <a:pt x="47" y="23"/>
                  </a:cubicBezTo>
                  <a:cubicBezTo>
                    <a:pt x="47" y="36"/>
                    <a:pt x="37" y="47"/>
                    <a:pt x="24" y="47"/>
                  </a:cubicBezTo>
                  <a:close/>
                  <a:moveTo>
                    <a:pt x="40" y="23"/>
                  </a:moveTo>
                  <a:cubicBezTo>
                    <a:pt x="40" y="15"/>
                    <a:pt x="33" y="7"/>
                    <a:pt x="24" y="7"/>
                  </a:cubicBezTo>
                  <a:cubicBezTo>
                    <a:pt x="15" y="7"/>
                    <a:pt x="7" y="14"/>
                    <a:pt x="7" y="23"/>
                  </a:cubicBezTo>
                  <a:cubicBezTo>
                    <a:pt x="7" y="32"/>
                    <a:pt x="15" y="39"/>
                    <a:pt x="24" y="39"/>
                  </a:cubicBezTo>
                  <a:cubicBezTo>
                    <a:pt x="33" y="39"/>
                    <a:pt x="40" y="32"/>
                    <a:pt x="40" y="2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1" name="Freeform 24"/>
            <p:cNvSpPr>
              <a:spLocks/>
            </p:cNvSpPr>
            <p:nvPr/>
          </p:nvSpPr>
          <p:spPr bwMode="auto">
            <a:xfrm>
              <a:off x="5695156" y="3054351"/>
              <a:ext cx="155575" cy="225425"/>
            </a:xfrm>
            <a:custGeom>
              <a:avLst/>
              <a:gdLst>
                <a:gd name="T0" fmla="*/ 0 w 107"/>
                <a:gd name="T1" fmla="*/ 327847940 h 155"/>
                <a:gd name="T2" fmla="*/ 0 w 107"/>
                <a:gd name="T3" fmla="*/ 126908458 h 155"/>
                <a:gd name="T4" fmla="*/ 88789706 w 107"/>
                <a:gd name="T5" fmla="*/ 14805332 h 155"/>
                <a:gd name="T6" fmla="*/ 226201688 w 107"/>
                <a:gd name="T7" fmla="*/ 118448475 h 155"/>
                <a:gd name="T8" fmla="*/ 226201688 w 107"/>
                <a:gd name="T9" fmla="*/ 131139176 h 155"/>
                <a:gd name="T10" fmla="*/ 226201688 w 107"/>
                <a:gd name="T11" fmla="*/ 327847940 h 155"/>
                <a:gd name="T12" fmla="*/ 0 w 107"/>
                <a:gd name="T13" fmla="*/ 327847940 h 1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7" h="155">
                  <a:moveTo>
                    <a:pt x="0" y="155"/>
                  </a:moveTo>
                  <a:cubicBezTo>
                    <a:pt x="0" y="123"/>
                    <a:pt x="0" y="91"/>
                    <a:pt x="0" y="60"/>
                  </a:cubicBezTo>
                  <a:cubicBezTo>
                    <a:pt x="0" y="34"/>
                    <a:pt x="17" y="13"/>
                    <a:pt x="42" y="7"/>
                  </a:cubicBezTo>
                  <a:cubicBezTo>
                    <a:pt x="74" y="0"/>
                    <a:pt x="105" y="23"/>
                    <a:pt x="107" y="56"/>
                  </a:cubicBezTo>
                  <a:cubicBezTo>
                    <a:pt x="107" y="58"/>
                    <a:pt x="107" y="60"/>
                    <a:pt x="107" y="62"/>
                  </a:cubicBezTo>
                  <a:cubicBezTo>
                    <a:pt x="107" y="93"/>
                    <a:pt x="107" y="124"/>
                    <a:pt x="107" y="155"/>
                  </a:cubicBezTo>
                  <a:cubicBezTo>
                    <a:pt x="72" y="155"/>
                    <a:pt x="36" y="155"/>
                    <a:pt x="0" y="15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2" name="Freeform 25"/>
            <p:cNvSpPr>
              <a:spLocks/>
            </p:cNvSpPr>
            <p:nvPr/>
          </p:nvSpPr>
          <p:spPr bwMode="auto">
            <a:xfrm>
              <a:off x="5718968" y="2947988"/>
              <a:ext cx="107950" cy="101600"/>
            </a:xfrm>
            <a:custGeom>
              <a:avLst/>
              <a:gdLst>
                <a:gd name="T0" fmla="*/ 89378224 w 74"/>
                <a:gd name="T1" fmla="*/ 0 h 69"/>
                <a:gd name="T2" fmla="*/ 104273865 w 74"/>
                <a:gd name="T3" fmla="*/ 4336406 h 69"/>
                <a:gd name="T4" fmla="*/ 151092072 w 74"/>
                <a:gd name="T5" fmla="*/ 86726643 h 69"/>
                <a:gd name="T6" fmla="*/ 80866220 w 74"/>
                <a:gd name="T7" fmla="*/ 149602319 h 69"/>
                <a:gd name="T8" fmla="*/ 8512003 w 74"/>
                <a:gd name="T9" fmla="*/ 88894110 h 69"/>
                <a:gd name="T10" fmla="*/ 68097486 w 74"/>
                <a:gd name="T11" fmla="*/ 2167467 h 69"/>
                <a:gd name="T12" fmla="*/ 70225851 w 74"/>
                <a:gd name="T13" fmla="*/ 0 h 69"/>
                <a:gd name="T14" fmla="*/ 89378224 w 74"/>
                <a:gd name="T15" fmla="*/ 0 h 6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4" h="69">
                  <a:moveTo>
                    <a:pt x="42" y="0"/>
                  </a:moveTo>
                  <a:cubicBezTo>
                    <a:pt x="44" y="1"/>
                    <a:pt x="47" y="1"/>
                    <a:pt x="49" y="2"/>
                  </a:cubicBezTo>
                  <a:cubicBezTo>
                    <a:pt x="65" y="8"/>
                    <a:pt x="74" y="24"/>
                    <a:pt x="71" y="40"/>
                  </a:cubicBezTo>
                  <a:cubicBezTo>
                    <a:pt x="69" y="56"/>
                    <a:pt x="54" y="68"/>
                    <a:pt x="38" y="69"/>
                  </a:cubicBezTo>
                  <a:cubicBezTo>
                    <a:pt x="21" y="69"/>
                    <a:pt x="7" y="57"/>
                    <a:pt x="4" y="41"/>
                  </a:cubicBezTo>
                  <a:cubicBezTo>
                    <a:pt x="0" y="22"/>
                    <a:pt x="13" y="4"/>
                    <a:pt x="32" y="1"/>
                  </a:cubicBezTo>
                  <a:cubicBezTo>
                    <a:pt x="32" y="0"/>
                    <a:pt x="33" y="0"/>
                    <a:pt x="33" y="0"/>
                  </a:cubicBezTo>
                  <a:cubicBezTo>
                    <a:pt x="36" y="0"/>
                    <a:pt x="39" y="0"/>
                    <a:pt x="42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3" name="Freeform 26"/>
            <p:cNvSpPr>
              <a:spLocks/>
            </p:cNvSpPr>
            <p:nvPr/>
          </p:nvSpPr>
          <p:spPr bwMode="auto">
            <a:xfrm>
              <a:off x="5611018" y="2105026"/>
              <a:ext cx="334963" cy="203200"/>
            </a:xfrm>
            <a:custGeom>
              <a:avLst/>
              <a:gdLst>
                <a:gd name="T0" fmla="*/ 65750324 w 230"/>
                <a:gd name="T1" fmla="*/ 130612606 h 140"/>
                <a:gd name="T2" fmla="*/ 2120461 w 230"/>
                <a:gd name="T3" fmla="*/ 193810709 h 140"/>
                <a:gd name="T4" fmla="*/ 82718385 w 230"/>
                <a:gd name="T5" fmla="*/ 294930286 h 140"/>
                <a:gd name="T6" fmla="*/ 405108621 w 230"/>
                <a:gd name="T7" fmla="*/ 294930286 h 140"/>
                <a:gd name="T8" fmla="*/ 485706545 w 230"/>
                <a:gd name="T9" fmla="*/ 193810709 h 140"/>
                <a:gd name="T10" fmla="*/ 366930121 w 230"/>
                <a:gd name="T11" fmla="*/ 84265589 h 140"/>
                <a:gd name="T12" fmla="*/ 256639912 w 230"/>
                <a:gd name="T13" fmla="*/ 4213497 h 140"/>
                <a:gd name="T14" fmla="*/ 150590627 w 230"/>
                <a:gd name="T15" fmla="*/ 73732571 h 140"/>
                <a:gd name="T16" fmla="*/ 80597923 w 230"/>
                <a:gd name="T17" fmla="*/ 80052091 h 140"/>
                <a:gd name="T18" fmla="*/ 65750324 w 230"/>
                <a:gd name="T19" fmla="*/ 130612606 h 1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0" h="140">
                  <a:moveTo>
                    <a:pt x="31" y="62"/>
                  </a:moveTo>
                  <a:cubicBezTo>
                    <a:pt x="31" y="62"/>
                    <a:pt x="3" y="70"/>
                    <a:pt x="1" y="92"/>
                  </a:cubicBezTo>
                  <a:cubicBezTo>
                    <a:pt x="0" y="115"/>
                    <a:pt x="19" y="140"/>
                    <a:pt x="39" y="140"/>
                  </a:cubicBezTo>
                  <a:cubicBezTo>
                    <a:pt x="60" y="140"/>
                    <a:pt x="179" y="140"/>
                    <a:pt x="191" y="140"/>
                  </a:cubicBezTo>
                  <a:cubicBezTo>
                    <a:pt x="202" y="140"/>
                    <a:pt x="230" y="118"/>
                    <a:pt x="229" y="92"/>
                  </a:cubicBezTo>
                  <a:cubicBezTo>
                    <a:pt x="227" y="49"/>
                    <a:pt x="173" y="40"/>
                    <a:pt x="173" y="40"/>
                  </a:cubicBezTo>
                  <a:cubicBezTo>
                    <a:pt x="173" y="40"/>
                    <a:pt x="173" y="0"/>
                    <a:pt x="121" y="2"/>
                  </a:cubicBezTo>
                  <a:cubicBezTo>
                    <a:pt x="76" y="3"/>
                    <a:pt x="71" y="35"/>
                    <a:pt x="71" y="35"/>
                  </a:cubicBezTo>
                  <a:cubicBezTo>
                    <a:pt x="71" y="35"/>
                    <a:pt x="53" y="26"/>
                    <a:pt x="38" y="38"/>
                  </a:cubicBezTo>
                  <a:cubicBezTo>
                    <a:pt x="23" y="49"/>
                    <a:pt x="31" y="62"/>
                    <a:pt x="31" y="6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4" name="Freeform 27"/>
            <p:cNvSpPr>
              <a:spLocks/>
            </p:cNvSpPr>
            <p:nvPr/>
          </p:nvSpPr>
          <p:spPr bwMode="auto">
            <a:xfrm>
              <a:off x="6199981" y="3717926"/>
              <a:ext cx="261938" cy="254000"/>
            </a:xfrm>
            <a:custGeom>
              <a:avLst/>
              <a:gdLst>
                <a:gd name="T0" fmla="*/ 415827369 w 165"/>
                <a:gd name="T1" fmla="*/ 168851263 h 160"/>
                <a:gd name="T2" fmla="*/ 254537061 w 165"/>
                <a:gd name="T3" fmla="*/ 168851263 h 160"/>
                <a:gd name="T4" fmla="*/ 254537061 w 165"/>
                <a:gd name="T5" fmla="*/ 0 h 160"/>
                <a:gd name="T6" fmla="*/ 173891907 w 165"/>
                <a:gd name="T7" fmla="*/ 0 h 160"/>
                <a:gd name="T8" fmla="*/ 173891907 w 165"/>
                <a:gd name="T9" fmla="*/ 168851263 h 160"/>
                <a:gd name="T10" fmla="*/ 0 w 165"/>
                <a:gd name="T11" fmla="*/ 168851263 h 160"/>
                <a:gd name="T12" fmla="*/ 0 w 165"/>
                <a:gd name="T13" fmla="*/ 249496263 h 160"/>
                <a:gd name="T14" fmla="*/ 173891907 w 165"/>
                <a:gd name="T15" fmla="*/ 249496263 h 160"/>
                <a:gd name="T16" fmla="*/ 173891907 w 165"/>
                <a:gd name="T17" fmla="*/ 403225000 h 160"/>
                <a:gd name="T18" fmla="*/ 254537061 w 165"/>
                <a:gd name="T19" fmla="*/ 403225000 h 160"/>
                <a:gd name="T20" fmla="*/ 254537061 w 165"/>
                <a:gd name="T21" fmla="*/ 249496263 h 160"/>
                <a:gd name="T22" fmla="*/ 415827369 w 165"/>
                <a:gd name="T23" fmla="*/ 249496263 h 160"/>
                <a:gd name="T24" fmla="*/ 415827369 w 165"/>
                <a:gd name="T25" fmla="*/ 168851263 h 1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65" h="160">
                  <a:moveTo>
                    <a:pt x="165" y="67"/>
                  </a:moveTo>
                  <a:lnTo>
                    <a:pt x="101" y="67"/>
                  </a:lnTo>
                  <a:lnTo>
                    <a:pt x="101" y="0"/>
                  </a:lnTo>
                  <a:lnTo>
                    <a:pt x="69" y="0"/>
                  </a:lnTo>
                  <a:lnTo>
                    <a:pt x="69" y="67"/>
                  </a:lnTo>
                  <a:lnTo>
                    <a:pt x="0" y="67"/>
                  </a:lnTo>
                  <a:lnTo>
                    <a:pt x="0" y="99"/>
                  </a:lnTo>
                  <a:lnTo>
                    <a:pt x="69" y="99"/>
                  </a:lnTo>
                  <a:lnTo>
                    <a:pt x="69" y="160"/>
                  </a:lnTo>
                  <a:lnTo>
                    <a:pt x="101" y="160"/>
                  </a:lnTo>
                  <a:lnTo>
                    <a:pt x="101" y="99"/>
                  </a:lnTo>
                  <a:lnTo>
                    <a:pt x="165" y="99"/>
                  </a:lnTo>
                  <a:lnTo>
                    <a:pt x="165" y="6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5" name="Freeform 28"/>
            <p:cNvSpPr>
              <a:spLocks/>
            </p:cNvSpPr>
            <p:nvPr/>
          </p:nvSpPr>
          <p:spPr bwMode="auto">
            <a:xfrm>
              <a:off x="7482681" y="3484563"/>
              <a:ext cx="106363" cy="103188"/>
            </a:xfrm>
            <a:custGeom>
              <a:avLst/>
              <a:gdLst>
                <a:gd name="T0" fmla="*/ 168852056 w 67"/>
                <a:gd name="T1" fmla="*/ 68045342 h 65"/>
                <a:gd name="T2" fmla="*/ 105847060 w 67"/>
                <a:gd name="T3" fmla="*/ 68045342 h 65"/>
                <a:gd name="T4" fmla="*/ 105847060 w 67"/>
                <a:gd name="T5" fmla="*/ 0 h 65"/>
                <a:gd name="T6" fmla="*/ 70564707 w 67"/>
                <a:gd name="T7" fmla="*/ 0 h 65"/>
                <a:gd name="T8" fmla="*/ 70564707 w 67"/>
                <a:gd name="T9" fmla="*/ 68045342 h 65"/>
                <a:gd name="T10" fmla="*/ 0 w 67"/>
                <a:gd name="T11" fmla="*/ 68045342 h 65"/>
                <a:gd name="T12" fmla="*/ 0 w 67"/>
                <a:gd name="T13" fmla="*/ 100806738 h 65"/>
                <a:gd name="T14" fmla="*/ 70564707 w 67"/>
                <a:gd name="T15" fmla="*/ 100806738 h 65"/>
                <a:gd name="T16" fmla="*/ 70564707 w 67"/>
                <a:gd name="T17" fmla="*/ 163811744 h 65"/>
                <a:gd name="T18" fmla="*/ 105847060 w 67"/>
                <a:gd name="T19" fmla="*/ 163811744 h 65"/>
                <a:gd name="T20" fmla="*/ 105847060 w 67"/>
                <a:gd name="T21" fmla="*/ 100806738 h 65"/>
                <a:gd name="T22" fmla="*/ 168852056 w 67"/>
                <a:gd name="T23" fmla="*/ 100806738 h 65"/>
                <a:gd name="T24" fmla="*/ 168852056 w 67"/>
                <a:gd name="T25" fmla="*/ 68045342 h 6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7" h="65">
                  <a:moveTo>
                    <a:pt x="67" y="27"/>
                  </a:moveTo>
                  <a:lnTo>
                    <a:pt x="42" y="27"/>
                  </a:lnTo>
                  <a:lnTo>
                    <a:pt x="42" y="0"/>
                  </a:lnTo>
                  <a:lnTo>
                    <a:pt x="28" y="0"/>
                  </a:lnTo>
                  <a:lnTo>
                    <a:pt x="28" y="27"/>
                  </a:lnTo>
                  <a:lnTo>
                    <a:pt x="0" y="27"/>
                  </a:lnTo>
                  <a:lnTo>
                    <a:pt x="0" y="40"/>
                  </a:lnTo>
                  <a:lnTo>
                    <a:pt x="28" y="40"/>
                  </a:lnTo>
                  <a:lnTo>
                    <a:pt x="28" y="65"/>
                  </a:lnTo>
                  <a:lnTo>
                    <a:pt x="42" y="65"/>
                  </a:lnTo>
                  <a:lnTo>
                    <a:pt x="42" y="40"/>
                  </a:lnTo>
                  <a:lnTo>
                    <a:pt x="67" y="40"/>
                  </a:lnTo>
                  <a:lnTo>
                    <a:pt x="67" y="27"/>
                  </a:lnTo>
                  <a:close/>
                </a:path>
              </a:pathLst>
            </a:custGeom>
            <a:solidFill>
              <a:srgbClr val="B4B17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6" name="Freeform 29"/>
            <p:cNvSpPr>
              <a:spLocks/>
            </p:cNvSpPr>
            <p:nvPr/>
          </p:nvSpPr>
          <p:spPr bwMode="auto">
            <a:xfrm>
              <a:off x="5628481" y="4583113"/>
              <a:ext cx="935038" cy="858838"/>
            </a:xfrm>
            <a:custGeom>
              <a:avLst/>
              <a:gdLst>
                <a:gd name="T0" fmla="*/ 14848462 w 642"/>
                <a:gd name="T1" fmla="*/ 0 h 589"/>
                <a:gd name="T2" fmla="*/ 1330012907 w 642"/>
                <a:gd name="T3" fmla="*/ 0 h 589"/>
                <a:gd name="T4" fmla="*/ 1330012907 w 642"/>
                <a:gd name="T5" fmla="*/ 108433765 h 589"/>
                <a:gd name="T6" fmla="*/ 1361831871 w 642"/>
                <a:gd name="T7" fmla="*/ 174344114 h 589"/>
                <a:gd name="T8" fmla="*/ 1298195399 w 642"/>
                <a:gd name="T9" fmla="*/ 274272613 h 589"/>
                <a:gd name="T10" fmla="*/ 1351226035 w 642"/>
                <a:gd name="T11" fmla="*/ 363569893 h 589"/>
                <a:gd name="T12" fmla="*/ 1298195399 w 642"/>
                <a:gd name="T13" fmla="*/ 478381515 h 589"/>
                <a:gd name="T14" fmla="*/ 1346983410 w 642"/>
                <a:gd name="T15" fmla="*/ 554923082 h 589"/>
                <a:gd name="T16" fmla="*/ 1298195399 w 642"/>
                <a:gd name="T17" fmla="*/ 650598219 h 589"/>
                <a:gd name="T18" fmla="*/ 1346983410 w 642"/>
                <a:gd name="T19" fmla="*/ 737771005 h 589"/>
                <a:gd name="T20" fmla="*/ 1293952773 w 642"/>
                <a:gd name="T21" fmla="*/ 837699503 h 589"/>
                <a:gd name="T22" fmla="*/ 1327892322 w 642"/>
                <a:gd name="T23" fmla="*/ 901483900 h 589"/>
                <a:gd name="T24" fmla="*/ 1219709008 w 642"/>
                <a:gd name="T25" fmla="*/ 1052439624 h 589"/>
                <a:gd name="T26" fmla="*/ 990615960 w 642"/>
                <a:gd name="T27" fmla="*/ 1252296622 h 589"/>
                <a:gd name="T28" fmla="*/ 369095327 w 642"/>
                <a:gd name="T29" fmla="*/ 1252296622 h 589"/>
                <a:gd name="T30" fmla="*/ 82727560 w 642"/>
                <a:gd name="T31" fmla="*/ 1012042159 h 589"/>
                <a:gd name="T32" fmla="*/ 67879098 w 642"/>
                <a:gd name="T33" fmla="*/ 912113660 h 589"/>
                <a:gd name="T34" fmla="*/ 4242626 w 642"/>
                <a:gd name="T35" fmla="*/ 827068285 h 589"/>
                <a:gd name="T36" fmla="*/ 55152678 w 642"/>
                <a:gd name="T37" fmla="*/ 754780080 h 589"/>
                <a:gd name="T38" fmla="*/ 4242626 w 642"/>
                <a:gd name="T39" fmla="*/ 627211287 h 589"/>
                <a:gd name="T40" fmla="*/ 48788011 w 642"/>
                <a:gd name="T41" fmla="*/ 548543768 h 589"/>
                <a:gd name="T42" fmla="*/ 10605836 w 642"/>
                <a:gd name="T43" fmla="*/ 454994583 h 589"/>
                <a:gd name="T44" fmla="*/ 50910052 w 642"/>
                <a:gd name="T45" fmla="*/ 357192037 h 589"/>
                <a:gd name="T46" fmla="*/ 4242626 w 642"/>
                <a:gd name="T47" fmla="*/ 255136127 h 589"/>
                <a:gd name="T48" fmla="*/ 14848462 w 642"/>
                <a:gd name="T49" fmla="*/ 0 h 58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2" h="589">
                  <a:moveTo>
                    <a:pt x="7" y="0"/>
                  </a:moveTo>
                  <a:cubicBezTo>
                    <a:pt x="627" y="0"/>
                    <a:pt x="627" y="0"/>
                    <a:pt x="627" y="0"/>
                  </a:cubicBezTo>
                  <a:cubicBezTo>
                    <a:pt x="627" y="51"/>
                    <a:pt x="627" y="51"/>
                    <a:pt x="627" y="51"/>
                  </a:cubicBezTo>
                  <a:cubicBezTo>
                    <a:pt x="627" y="51"/>
                    <a:pt x="642" y="62"/>
                    <a:pt x="642" y="82"/>
                  </a:cubicBezTo>
                  <a:cubicBezTo>
                    <a:pt x="642" y="101"/>
                    <a:pt x="612" y="115"/>
                    <a:pt x="612" y="129"/>
                  </a:cubicBezTo>
                  <a:cubicBezTo>
                    <a:pt x="612" y="144"/>
                    <a:pt x="637" y="152"/>
                    <a:pt x="637" y="171"/>
                  </a:cubicBezTo>
                  <a:cubicBezTo>
                    <a:pt x="637" y="190"/>
                    <a:pt x="610" y="206"/>
                    <a:pt x="612" y="225"/>
                  </a:cubicBezTo>
                  <a:cubicBezTo>
                    <a:pt x="613" y="244"/>
                    <a:pt x="637" y="246"/>
                    <a:pt x="635" y="261"/>
                  </a:cubicBezTo>
                  <a:cubicBezTo>
                    <a:pt x="634" y="277"/>
                    <a:pt x="612" y="292"/>
                    <a:pt x="612" y="306"/>
                  </a:cubicBezTo>
                  <a:cubicBezTo>
                    <a:pt x="612" y="320"/>
                    <a:pt x="635" y="331"/>
                    <a:pt x="635" y="347"/>
                  </a:cubicBezTo>
                  <a:cubicBezTo>
                    <a:pt x="635" y="363"/>
                    <a:pt x="612" y="378"/>
                    <a:pt x="610" y="394"/>
                  </a:cubicBezTo>
                  <a:cubicBezTo>
                    <a:pt x="608" y="409"/>
                    <a:pt x="626" y="413"/>
                    <a:pt x="626" y="424"/>
                  </a:cubicBezTo>
                  <a:cubicBezTo>
                    <a:pt x="626" y="435"/>
                    <a:pt x="618" y="459"/>
                    <a:pt x="575" y="495"/>
                  </a:cubicBezTo>
                  <a:cubicBezTo>
                    <a:pt x="532" y="532"/>
                    <a:pt x="467" y="589"/>
                    <a:pt x="467" y="589"/>
                  </a:cubicBezTo>
                  <a:cubicBezTo>
                    <a:pt x="174" y="589"/>
                    <a:pt x="174" y="589"/>
                    <a:pt x="174" y="589"/>
                  </a:cubicBezTo>
                  <a:cubicBezTo>
                    <a:pt x="39" y="476"/>
                    <a:pt x="39" y="476"/>
                    <a:pt x="39" y="476"/>
                  </a:cubicBezTo>
                  <a:cubicBezTo>
                    <a:pt x="35" y="462"/>
                    <a:pt x="35" y="438"/>
                    <a:pt x="32" y="429"/>
                  </a:cubicBezTo>
                  <a:cubicBezTo>
                    <a:pt x="29" y="419"/>
                    <a:pt x="2" y="405"/>
                    <a:pt x="2" y="389"/>
                  </a:cubicBezTo>
                  <a:cubicBezTo>
                    <a:pt x="2" y="373"/>
                    <a:pt x="26" y="366"/>
                    <a:pt x="26" y="355"/>
                  </a:cubicBezTo>
                  <a:cubicBezTo>
                    <a:pt x="26" y="344"/>
                    <a:pt x="0" y="316"/>
                    <a:pt x="2" y="295"/>
                  </a:cubicBezTo>
                  <a:cubicBezTo>
                    <a:pt x="3" y="274"/>
                    <a:pt x="21" y="269"/>
                    <a:pt x="23" y="258"/>
                  </a:cubicBezTo>
                  <a:cubicBezTo>
                    <a:pt x="24" y="247"/>
                    <a:pt x="5" y="230"/>
                    <a:pt x="5" y="214"/>
                  </a:cubicBezTo>
                  <a:cubicBezTo>
                    <a:pt x="5" y="198"/>
                    <a:pt x="24" y="182"/>
                    <a:pt x="24" y="168"/>
                  </a:cubicBezTo>
                  <a:cubicBezTo>
                    <a:pt x="24" y="153"/>
                    <a:pt x="3" y="144"/>
                    <a:pt x="2" y="120"/>
                  </a:cubicBezTo>
                  <a:cubicBezTo>
                    <a:pt x="0" y="96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697A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7" name="Freeform 30"/>
            <p:cNvSpPr>
              <a:spLocks/>
            </p:cNvSpPr>
            <p:nvPr/>
          </p:nvSpPr>
          <p:spPr bwMode="auto">
            <a:xfrm>
              <a:off x="5890418" y="5467351"/>
              <a:ext cx="387350" cy="52388"/>
            </a:xfrm>
            <a:custGeom>
              <a:avLst/>
              <a:gdLst>
                <a:gd name="T0" fmla="*/ 0 w 266"/>
                <a:gd name="T1" fmla="*/ 0 h 36"/>
                <a:gd name="T2" fmla="*/ 564060235 w 266"/>
                <a:gd name="T3" fmla="*/ 0 h 36"/>
                <a:gd name="T4" fmla="*/ 472877171 w 266"/>
                <a:gd name="T5" fmla="*/ 76236182 h 36"/>
                <a:gd name="T6" fmla="*/ 106026141 w 266"/>
                <a:gd name="T7" fmla="*/ 76236182 h 36"/>
                <a:gd name="T8" fmla="*/ 0 w 266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36">
                  <a:moveTo>
                    <a:pt x="0" y="0"/>
                  </a:moveTo>
                  <a:cubicBezTo>
                    <a:pt x="266" y="0"/>
                    <a:pt x="266" y="0"/>
                    <a:pt x="266" y="0"/>
                  </a:cubicBezTo>
                  <a:cubicBezTo>
                    <a:pt x="266" y="0"/>
                    <a:pt x="237" y="36"/>
                    <a:pt x="223" y="36"/>
                  </a:cubicBezTo>
                  <a:cubicBezTo>
                    <a:pt x="209" y="36"/>
                    <a:pt x="62" y="36"/>
                    <a:pt x="50" y="36"/>
                  </a:cubicBezTo>
                  <a:cubicBezTo>
                    <a:pt x="37" y="3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97A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8" name="Oval 34"/>
            <p:cNvSpPr>
              <a:spLocks noChangeArrowheads="1"/>
            </p:cNvSpPr>
            <p:nvPr/>
          </p:nvSpPr>
          <p:spPr bwMode="auto">
            <a:xfrm>
              <a:off x="4714081" y="3819526"/>
              <a:ext cx="44450" cy="46038"/>
            </a:xfrm>
            <a:prstGeom prst="ellipse">
              <a:avLst/>
            </a:prstGeom>
            <a:solidFill>
              <a:srgbClr val="FA9A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8469" name="Oval 35"/>
            <p:cNvSpPr>
              <a:spLocks noChangeArrowheads="1"/>
            </p:cNvSpPr>
            <p:nvPr/>
          </p:nvSpPr>
          <p:spPr bwMode="auto">
            <a:xfrm>
              <a:off x="4729956" y="3881438"/>
              <a:ext cx="44450" cy="47625"/>
            </a:xfrm>
            <a:prstGeom prst="ellipse">
              <a:avLst/>
            </a:prstGeom>
            <a:solidFill>
              <a:srgbClr val="FA9A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8470" name="Oval 36"/>
            <p:cNvSpPr>
              <a:spLocks noChangeArrowheads="1"/>
            </p:cNvSpPr>
            <p:nvPr/>
          </p:nvSpPr>
          <p:spPr bwMode="auto">
            <a:xfrm>
              <a:off x="4756943" y="3944938"/>
              <a:ext cx="47625" cy="46038"/>
            </a:xfrm>
            <a:prstGeom prst="ellipse">
              <a:avLst/>
            </a:prstGeom>
            <a:solidFill>
              <a:srgbClr val="FA9A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8471" name="Oval 37"/>
            <p:cNvSpPr>
              <a:spLocks noChangeArrowheads="1"/>
            </p:cNvSpPr>
            <p:nvPr/>
          </p:nvSpPr>
          <p:spPr bwMode="auto">
            <a:xfrm>
              <a:off x="4798218" y="3995738"/>
              <a:ext cx="46038" cy="46038"/>
            </a:xfrm>
            <a:prstGeom prst="ellipse">
              <a:avLst/>
            </a:prstGeom>
            <a:solidFill>
              <a:srgbClr val="FA9A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8472" name="Oval 38"/>
            <p:cNvSpPr>
              <a:spLocks noChangeArrowheads="1"/>
            </p:cNvSpPr>
            <p:nvPr/>
          </p:nvSpPr>
          <p:spPr bwMode="auto">
            <a:xfrm>
              <a:off x="4856956" y="4038601"/>
              <a:ext cx="46038" cy="47625"/>
            </a:xfrm>
            <a:prstGeom prst="ellipse">
              <a:avLst/>
            </a:prstGeom>
            <a:solidFill>
              <a:srgbClr val="FA9A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8473" name="Oval 39"/>
            <p:cNvSpPr>
              <a:spLocks noChangeArrowheads="1"/>
            </p:cNvSpPr>
            <p:nvPr/>
          </p:nvSpPr>
          <p:spPr bwMode="auto">
            <a:xfrm>
              <a:off x="4923631" y="4071938"/>
              <a:ext cx="46038" cy="46038"/>
            </a:xfrm>
            <a:prstGeom prst="ellipse">
              <a:avLst/>
            </a:prstGeom>
            <a:solidFill>
              <a:srgbClr val="FA9A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8474" name="Oval 40"/>
            <p:cNvSpPr>
              <a:spLocks noChangeArrowheads="1"/>
            </p:cNvSpPr>
            <p:nvPr/>
          </p:nvSpPr>
          <p:spPr bwMode="auto">
            <a:xfrm>
              <a:off x="6936581" y="3971926"/>
              <a:ext cx="46038" cy="47625"/>
            </a:xfrm>
            <a:prstGeom prst="ellipse">
              <a:avLst/>
            </a:prstGeom>
            <a:solidFill>
              <a:srgbClr val="B4B17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8475" name="Oval 41"/>
            <p:cNvSpPr>
              <a:spLocks noChangeArrowheads="1"/>
            </p:cNvSpPr>
            <p:nvPr/>
          </p:nvSpPr>
          <p:spPr bwMode="auto">
            <a:xfrm>
              <a:off x="6971506" y="3900488"/>
              <a:ext cx="46038" cy="47625"/>
            </a:xfrm>
            <a:prstGeom prst="ellipse">
              <a:avLst/>
            </a:prstGeom>
            <a:solidFill>
              <a:srgbClr val="B4B17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8476" name="Oval 42"/>
            <p:cNvSpPr>
              <a:spLocks noChangeArrowheads="1"/>
            </p:cNvSpPr>
            <p:nvPr/>
          </p:nvSpPr>
          <p:spPr bwMode="auto">
            <a:xfrm>
              <a:off x="7014368" y="3843338"/>
              <a:ext cx="46038" cy="46038"/>
            </a:xfrm>
            <a:prstGeom prst="ellipse">
              <a:avLst/>
            </a:prstGeom>
            <a:solidFill>
              <a:srgbClr val="B4B17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8477" name="Oval 43"/>
            <p:cNvSpPr>
              <a:spLocks noChangeArrowheads="1"/>
            </p:cNvSpPr>
            <p:nvPr/>
          </p:nvSpPr>
          <p:spPr bwMode="auto">
            <a:xfrm>
              <a:off x="7068343" y="3798888"/>
              <a:ext cx="46038" cy="46038"/>
            </a:xfrm>
            <a:prstGeom prst="ellipse">
              <a:avLst/>
            </a:prstGeom>
            <a:solidFill>
              <a:srgbClr val="B4B17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8478" name="Oval 44"/>
            <p:cNvSpPr>
              <a:spLocks noChangeArrowheads="1"/>
            </p:cNvSpPr>
            <p:nvPr/>
          </p:nvSpPr>
          <p:spPr bwMode="auto">
            <a:xfrm>
              <a:off x="7127081" y="3775076"/>
              <a:ext cx="44450" cy="47625"/>
            </a:xfrm>
            <a:prstGeom prst="ellipse">
              <a:avLst/>
            </a:prstGeom>
            <a:solidFill>
              <a:srgbClr val="B4B17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8479" name="Oval 45"/>
            <p:cNvSpPr>
              <a:spLocks noChangeArrowheads="1"/>
            </p:cNvSpPr>
            <p:nvPr/>
          </p:nvSpPr>
          <p:spPr bwMode="auto">
            <a:xfrm>
              <a:off x="7190581" y="3759201"/>
              <a:ext cx="46038" cy="46038"/>
            </a:xfrm>
            <a:prstGeom prst="ellipse">
              <a:avLst/>
            </a:prstGeom>
            <a:solidFill>
              <a:srgbClr val="B4B17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8480" name="Oval 46"/>
            <p:cNvSpPr>
              <a:spLocks noChangeArrowheads="1"/>
            </p:cNvSpPr>
            <p:nvPr/>
          </p:nvSpPr>
          <p:spPr bwMode="auto">
            <a:xfrm>
              <a:off x="7581106" y="3603626"/>
              <a:ext cx="44450" cy="47625"/>
            </a:xfrm>
            <a:prstGeom prst="ellipse">
              <a:avLst/>
            </a:prstGeom>
            <a:solidFill>
              <a:srgbClr val="B4B17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8481" name="Oval 47"/>
            <p:cNvSpPr>
              <a:spLocks noChangeArrowheads="1"/>
            </p:cNvSpPr>
            <p:nvPr/>
          </p:nvSpPr>
          <p:spPr bwMode="auto">
            <a:xfrm>
              <a:off x="7655718" y="3563938"/>
              <a:ext cx="44450" cy="47625"/>
            </a:xfrm>
            <a:prstGeom prst="ellipse">
              <a:avLst/>
            </a:prstGeom>
            <a:solidFill>
              <a:srgbClr val="B4B17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8482" name="Oval 48"/>
            <p:cNvSpPr>
              <a:spLocks noChangeArrowheads="1"/>
            </p:cNvSpPr>
            <p:nvPr/>
          </p:nvSpPr>
          <p:spPr bwMode="auto">
            <a:xfrm>
              <a:off x="7711281" y="3522663"/>
              <a:ext cx="47625" cy="46038"/>
            </a:xfrm>
            <a:prstGeom prst="ellipse">
              <a:avLst/>
            </a:prstGeom>
            <a:solidFill>
              <a:srgbClr val="B4B17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8483" name="Oval 49"/>
            <p:cNvSpPr>
              <a:spLocks noChangeArrowheads="1"/>
            </p:cNvSpPr>
            <p:nvPr/>
          </p:nvSpPr>
          <p:spPr bwMode="auto">
            <a:xfrm>
              <a:off x="7757318" y="3463926"/>
              <a:ext cx="44450" cy="46038"/>
            </a:xfrm>
            <a:prstGeom prst="ellipse">
              <a:avLst/>
            </a:prstGeom>
            <a:solidFill>
              <a:srgbClr val="B4B17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8484" name="Oval 50"/>
            <p:cNvSpPr>
              <a:spLocks noChangeArrowheads="1"/>
            </p:cNvSpPr>
            <p:nvPr/>
          </p:nvSpPr>
          <p:spPr bwMode="auto">
            <a:xfrm>
              <a:off x="7784306" y="3405188"/>
              <a:ext cx="47625" cy="46038"/>
            </a:xfrm>
            <a:prstGeom prst="ellipse">
              <a:avLst/>
            </a:prstGeom>
            <a:solidFill>
              <a:srgbClr val="B4B17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8485" name="Oval 51"/>
            <p:cNvSpPr>
              <a:spLocks noChangeArrowheads="1"/>
            </p:cNvSpPr>
            <p:nvPr/>
          </p:nvSpPr>
          <p:spPr bwMode="auto">
            <a:xfrm>
              <a:off x="7798593" y="3341688"/>
              <a:ext cx="46038" cy="46038"/>
            </a:xfrm>
            <a:prstGeom prst="ellipse">
              <a:avLst/>
            </a:prstGeom>
            <a:solidFill>
              <a:srgbClr val="B4B17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8486" name="Freeform 52"/>
            <p:cNvSpPr>
              <a:spLocks/>
            </p:cNvSpPr>
            <p:nvPr/>
          </p:nvSpPr>
          <p:spPr bwMode="auto">
            <a:xfrm>
              <a:off x="5522118" y="2360613"/>
              <a:ext cx="57150" cy="79375"/>
            </a:xfrm>
            <a:custGeom>
              <a:avLst/>
              <a:gdLst>
                <a:gd name="T0" fmla="*/ 40826531 w 40"/>
                <a:gd name="T1" fmla="*/ 114552557 h 55"/>
                <a:gd name="T2" fmla="*/ 10206990 w 40"/>
                <a:gd name="T3" fmla="*/ 102056045 h 55"/>
                <a:gd name="T4" fmla="*/ 0 w 40"/>
                <a:gd name="T5" fmla="*/ 56235023 h 55"/>
                <a:gd name="T6" fmla="*/ 10206990 w 40"/>
                <a:gd name="T7" fmla="*/ 12496511 h 55"/>
                <a:gd name="T8" fmla="*/ 40826531 w 40"/>
                <a:gd name="T9" fmla="*/ 0 h 55"/>
                <a:gd name="T10" fmla="*/ 81653063 w 40"/>
                <a:gd name="T11" fmla="*/ 35407023 h 55"/>
                <a:gd name="T12" fmla="*/ 59198828 w 40"/>
                <a:gd name="T13" fmla="*/ 35407023 h 55"/>
                <a:gd name="T14" fmla="*/ 40826531 w 40"/>
                <a:gd name="T15" fmla="*/ 18745489 h 55"/>
                <a:gd name="T16" fmla="*/ 26537603 w 40"/>
                <a:gd name="T17" fmla="*/ 24993023 h 55"/>
                <a:gd name="T18" fmla="*/ 20413980 w 40"/>
                <a:gd name="T19" fmla="*/ 56235023 h 55"/>
                <a:gd name="T20" fmla="*/ 26537603 w 40"/>
                <a:gd name="T21" fmla="*/ 89559534 h 55"/>
                <a:gd name="T22" fmla="*/ 40826531 w 40"/>
                <a:gd name="T23" fmla="*/ 93724557 h 55"/>
                <a:gd name="T24" fmla="*/ 59198828 w 40"/>
                <a:gd name="T25" fmla="*/ 79145534 h 55"/>
                <a:gd name="T26" fmla="*/ 81653063 w 40"/>
                <a:gd name="T27" fmla="*/ 79145534 h 55"/>
                <a:gd name="T28" fmla="*/ 40826531 w 40"/>
                <a:gd name="T29" fmla="*/ 114552557 h 5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0" h="55">
                  <a:moveTo>
                    <a:pt x="20" y="55"/>
                  </a:moveTo>
                  <a:cubicBezTo>
                    <a:pt x="14" y="55"/>
                    <a:pt x="9" y="53"/>
                    <a:pt x="5" y="49"/>
                  </a:cubicBezTo>
                  <a:cubicBezTo>
                    <a:pt x="0" y="43"/>
                    <a:pt x="0" y="37"/>
                    <a:pt x="0" y="27"/>
                  </a:cubicBezTo>
                  <a:cubicBezTo>
                    <a:pt x="0" y="18"/>
                    <a:pt x="0" y="11"/>
                    <a:pt x="5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30" y="0"/>
                    <a:pt x="38" y="6"/>
                    <a:pt x="40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8" y="13"/>
                    <a:pt x="25" y="9"/>
                    <a:pt x="20" y="9"/>
                  </a:cubicBezTo>
                  <a:cubicBezTo>
                    <a:pt x="17" y="9"/>
                    <a:pt x="15" y="10"/>
                    <a:pt x="13" y="12"/>
                  </a:cubicBezTo>
                  <a:cubicBezTo>
                    <a:pt x="11" y="14"/>
                    <a:pt x="10" y="17"/>
                    <a:pt x="10" y="27"/>
                  </a:cubicBezTo>
                  <a:cubicBezTo>
                    <a:pt x="10" y="38"/>
                    <a:pt x="11" y="40"/>
                    <a:pt x="13" y="43"/>
                  </a:cubicBezTo>
                  <a:cubicBezTo>
                    <a:pt x="15" y="44"/>
                    <a:pt x="17" y="45"/>
                    <a:pt x="20" y="45"/>
                  </a:cubicBezTo>
                  <a:cubicBezTo>
                    <a:pt x="25" y="45"/>
                    <a:pt x="28" y="42"/>
                    <a:pt x="29" y="38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38" y="49"/>
                    <a:pt x="30" y="55"/>
                    <a:pt x="20" y="5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7" name="Freeform 53"/>
            <p:cNvSpPr>
              <a:spLocks noEditPoints="1"/>
            </p:cNvSpPr>
            <p:nvPr/>
          </p:nvSpPr>
          <p:spPr bwMode="auto">
            <a:xfrm>
              <a:off x="5593556" y="2360613"/>
              <a:ext cx="58738" cy="79375"/>
            </a:xfrm>
            <a:custGeom>
              <a:avLst/>
              <a:gdLst>
                <a:gd name="T0" fmla="*/ 59520218 w 41"/>
                <a:gd name="T1" fmla="*/ 116673900 h 54"/>
                <a:gd name="T2" fmla="*/ 36943337 w 41"/>
                <a:gd name="T3" fmla="*/ 71300799 h 54"/>
                <a:gd name="T4" fmla="*/ 20523917 w 41"/>
                <a:gd name="T5" fmla="*/ 71300799 h 54"/>
                <a:gd name="T6" fmla="*/ 20523917 w 41"/>
                <a:gd name="T7" fmla="*/ 116673900 h 54"/>
                <a:gd name="T8" fmla="*/ 0 w 41"/>
                <a:gd name="T9" fmla="*/ 116673900 h 54"/>
                <a:gd name="T10" fmla="*/ 0 w 41"/>
                <a:gd name="T11" fmla="*/ 0 h 54"/>
                <a:gd name="T12" fmla="*/ 43100798 w 41"/>
                <a:gd name="T13" fmla="*/ 0 h 54"/>
                <a:gd name="T14" fmla="*/ 80045568 w 41"/>
                <a:gd name="T15" fmla="*/ 36730046 h 54"/>
                <a:gd name="T16" fmla="*/ 59520218 w 41"/>
                <a:gd name="T17" fmla="*/ 66979271 h 54"/>
                <a:gd name="T18" fmla="*/ 84150064 w 41"/>
                <a:gd name="T19" fmla="*/ 116673900 h 54"/>
                <a:gd name="T20" fmla="*/ 59520218 w 41"/>
                <a:gd name="T21" fmla="*/ 116673900 h 54"/>
                <a:gd name="T22" fmla="*/ 41049266 w 41"/>
                <a:gd name="T23" fmla="*/ 21606169 h 54"/>
                <a:gd name="T24" fmla="*/ 20523917 w 41"/>
                <a:gd name="T25" fmla="*/ 21606169 h 54"/>
                <a:gd name="T26" fmla="*/ 20523917 w 41"/>
                <a:gd name="T27" fmla="*/ 51855394 h 54"/>
                <a:gd name="T28" fmla="*/ 41049266 w 41"/>
                <a:gd name="T29" fmla="*/ 51855394 h 54"/>
                <a:gd name="T30" fmla="*/ 57468686 w 41"/>
                <a:gd name="T31" fmla="*/ 36730046 h 54"/>
                <a:gd name="T32" fmla="*/ 41049266 w 41"/>
                <a:gd name="T33" fmla="*/ 21606169 h 5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1" h="54">
                  <a:moveTo>
                    <a:pt x="29" y="54"/>
                  </a:moveTo>
                  <a:cubicBezTo>
                    <a:pt x="18" y="33"/>
                    <a:pt x="18" y="33"/>
                    <a:pt x="18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2" y="0"/>
                    <a:pt x="39" y="8"/>
                    <a:pt x="39" y="17"/>
                  </a:cubicBezTo>
                  <a:cubicBezTo>
                    <a:pt x="39" y="24"/>
                    <a:pt x="34" y="29"/>
                    <a:pt x="29" y="31"/>
                  </a:cubicBezTo>
                  <a:cubicBezTo>
                    <a:pt x="41" y="54"/>
                    <a:pt x="41" y="54"/>
                    <a:pt x="41" y="54"/>
                  </a:cubicBezTo>
                  <a:lnTo>
                    <a:pt x="29" y="54"/>
                  </a:lnTo>
                  <a:close/>
                  <a:moveTo>
                    <a:pt x="20" y="10"/>
                  </a:moveTo>
                  <a:cubicBezTo>
                    <a:pt x="10" y="10"/>
                    <a:pt x="10" y="10"/>
                    <a:pt x="10" y="10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5" y="24"/>
                    <a:pt x="28" y="21"/>
                    <a:pt x="28" y="17"/>
                  </a:cubicBezTo>
                  <a:cubicBezTo>
                    <a:pt x="28" y="13"/>
                    <a:pt x="25" y="10"/>
                    <a:pt x="20" y="1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8" name="Freeform 54"/>
            <p:cNvSpPr>
              <a:spLocks/>
            </p:cNvSpPr>
            <p:nvPr/>
          </p:nvSpPr>
          <p:spPr bwMode="auto">
            <a:xfrm>
              <a:off x="5666581" y="2360613"/>
              <a:ext cx="50800" cy="79375"/>
            </a:xfrm>
            <a:custGeom>
              <a:avLst/>
              <a:gdLst>
                <a:gd name="T0" fmla="*/ 0 w 32"/>
                <a:gd name="T1" fmla="*/ 126007813 h 50"/>
                <a:gd name="T2" fmla="*/ 0 w 32"/>
                <a:gd name="T3" fmla="*/ 0 h 50"/>
                <a:gd name="T4" fmla="*/ 80645000 w 32"/>
                <a:gd name="T5" fmla="*/ 0 h 50"/>
                <a:gd name="T6" fmla="*/ 80645000 w 32"/>
                <a:gd name="T7" fmla="*/ 22682200 h 50"/>
                <a:gd name="T8" fmla="*/ 22682200 w 32"/>
                <a:gd name="T9" fmla="*/ 22682200 h 50"/>
                <a:gd name="T10" fmla="*/ 22682200 w 32"/>
                <a:gd name="T11" fmla="*/ 50403125 h 50"/>
                <a:gd name="T12" fmla="*/ 73085325 w 32"/>
                <a:gd name="T13" fmla="*/ 50403125 h 50"/>
                <a:gd name="T14" fmla="*/ 73085325 w 32"/>
                <a:gd name="T15" fmla="*/ 73085325 h 50"/>
                <a:gd name="T16" fmla="*/ 22682200 w 32"/>
                <a:gd name="T17" fmla="*/ 73085325 h 50"/>
                <a:gd name="T18" fmla="*/ 22682200 w 32"/>
                <a:gd name="T19" fmla="*/ 103327200 h 50"/>
                <a:gd name="T20" fmla="*/ 80645000 w 32"/>
                <a:gd name="T21" fmla="*/ 103327200 h 50"/>
                <a:gd name="T22" fmla="*/ 80645000 w 32"/>
                <a:gd name="T23" fmla="*/ 126007813 h 50"/>
                <a:gd name="T24" fmla="*/ 0 w 32"/>
                <a:gd name="T25" fmla="*/ 126007813 h 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2" h="50">
                  <a:moveTo>
                    <a:pt x="0" y="50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9" y="9"/>
                  </a:lnTo>
                  <a:lnTo>
                    <a:pt x="9" y="20"/>
                  </a:lnTo>
                  <a:lnTo>
                    <a:pt x="29" y="20"/>
                  </a:lnTo>
                  <a:lnTo>
                    <a:pt x="29" y="29"/>
                  </a:lnTo>
                  <a:lnTo>
                    <a:pt x="9" y="29"/>
                  </a:lnTo>
                  <a:lnTo>
                    <a:pt x="9" y="41"/>
                  </a:lnTo>
                  <a:lnTo>
                    <a:pt x="32" y="41"/>
                  </a:lnTo>
                  <a:lnTo>
                    <a:pt x="32" y="5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9" name="Freeform 55"/>
            <p:cNvSpPr>
              <a:spLocks noEditPoints="1"/>
            </p:cNvSpPr>
            <p:nvPr/>
          </p:nvSpPr>
          <p:spPr bwMode="auto">
            <a:xfrm>
              <a:off x="5723731" y="2360613"/>
              <a:ext cx="69850" cy="79375"/>
            </a:xfrm>
            <a:custGeom>
              <a:avLst/>
              <a:gdLst>
                <a:gd name="T0" fmla="*/ 85685313 w 44"/>
                <a:gd name="T1" fmla="*/ 126007813 h 50"/>
                <a:gd name="T2" fmla="*/ 78125638 w 44"/>
                <a:gd name="T3" fmla="*/ 103327200 h 50"/>
                <a:gd name="T4" fmla="*/ 32762825 w 44"/>
                <a:gd name="T5" fmla="*/ 103327200 h 50"/>
                <a:gd name="T6" fmla="*/ 25201563 w 44"/>
                <a:gd name="T7" fmla="*/ 126007813 h 50"/>
                <a:gd name="T8" fmla="*/ 0 w 44"/>
                <a:gd name="T9" fmla="*/ 126007813 h 50"/>
                <a:gd name="T10" fmla="*/ 47883763 w 44"/>
                <a:gd name="T11" fmla="*/ 0 h 50"/>
                <a:gd name="T12" fmla="*/ 65524063 w 44"/>
                <a:gd name="T13" fmla="*/ 0 h 50"/>
                <a:gd name="T14" fmla="*/ 110886875 w 44"/>
                <a:gd name="T15" fmla="*/ 126007813 h 50"/>
                <a:gd name="T16" fmla="*/ 85685313 w 44"/>
                <a:gd name="T17" fmla="*/ 126007813 h 50"/>
                <a:gd name="T18" fmla="*/ 55443438 w 44"/>
                <a:gd name="T19" fmla="*/ 37803138 h 50"/>
                <a:gd name="T20" fmla="*/ 40322500 w 44"/>
                <a:gd name="T21" fmla="*/ 83165950 h 50"/>
                <a:gd name="T22" fmla="*/ 73085325 w 44"/>
                <a:gd name="T23" fmla="*/ 83165950 h 50"/>
                <a:gd name="T24" fmla="*/ 55443438 w 44"/>
                <a:gd name="T25" fmla="*/ 37803138 h 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4" h="50">
                  <a:moveTo>
                    <a:pt x="34" y="50"/>
                  </a:moveTo>
                  <a:lnTo>
                    <a:pt x="31" y="41"/>
                  </a:lnTo>
                  <a:lnTo>
                    <a:pt x="13" y="41"/>
                  </a:lnTo>
                  <a:lnTo>
                    <a:pt x="10" y="50"/>
                  </a:lnTo>
                  <a:lnTo>
                    <a:pt x="0" y="50"/>
                  </a:lnTo>
                  <a:lnTo>
                    <a:pt x="19" y="0"/>
                  </a:lnTo>
                  <a:lnTo>
                    <a:pt x="26" y="0"/>
                  </a:lnTo>
                  <a:lnTo>
                    <a:pt x="44" y="50"/>
                  </a:lnTo>
                  <a:lnTo>
                    <a:pt x="34" y="50"/>
                  </a:lnTo>
                  <a:close/>
                  <a:moveTo>
                    <a:pt x="22" y="15"/>
                  </a:moveTo>
                  <a:lnTo>
                    <a:pt x="16" y="33"/>
                  </a:lnTo>
                  <a:lnTo>
                    <a:pt x="29" y="33"/>
                  </a:lnTo>
                  <a:lnTo>
                    <a:pt x="22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0" name="Freeform 56"/>
            <p:cNvSpPr>
              <a:spLocks/>
            </p:cNvSpPr>
            <p:nvPr/>
          </p:nvSpPr>
          <p:spPr bwMode="auto">
            <a:xfrm>
              <a:off x="5790406" y="2360613"/>
              <a:ext cx="57150" cy="79375"/>
            </a:xfrm>
            <a:custGeom>
              <a:avLst/>
              <a:gdLst>
                <a:gd name="T0" fmla="*/ 57964388 w 36"/>
                <a:gd name="T1" fmla="*/ 22682200 h 50"/>
                <a:gd name="T2" fmla="*/ 57964388 w 36"/>
                <a:gd name="T3" fmla="*/ 126007813 h 50"/>
                <a:gd name="T4" fmla="*/ 32762825 w 36"/>
                <a:gd name="T5" fmla="*/ 126007813 h 50"/>
                <a:gd name="T6" fmla="*/ 32762825 w 36"/>
                <a:gd name="T7" fmla="*/ 22682200 h 50"/>
                <a:gd name="T8" fmla="*/ 0 w 36"/>
                <a:gd name="T9" fmla="*/ 22682200 h 50"/>
                <a:gd name="T10" fmla="*/ 0 w 36"/>
                <a:gd name="T11" fmla="*/ 0 h 50"/>
                <a:gd name="T12" fmla="*/ 90725625 w 36"/>
                <a:gd name="T13" fmla="*/ 0 h 50"/>
                <a:gd name="T14" fmla="*/ 90725625 w 36"/>
                <a:gd name="T15" fmla="*/ 22682200 h 50"/>
                <a:gd name="T16" fmla="*/ 57964388 w 36"/>
                <a:gd name="T17" fmla="*/ 22682200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6" h="50">
                  <a:moveTo>
                    <a:pt x="23" y="9"/>
                  </a:moveTo>
                  <a:lnTo>
                    <a:pt x="23" y="50"/>
                  </a:lnTo>
                  <a:lnTo>
                    <a:pt x="13" y="50"/>
                  </a:lnTo>
                  <a:lnTo>
                    <a:pt x="13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3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1" name="Rectangle 57"/>
            <p:cNvSpPr>
              <a:spLocks noChangeArrowheads="1"/>
            </p:cNvSpPr>
            <p:nvPr/>
          </p:nvSpPr>
          <p:spPr bwMode="auto">
            <a:xfrm>
              <a:off x="5860256" y="2360613"/>
              <a:ext cx="15875" cy="793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8492" name="Freeform 58"/>
            <p:cNvSpPr>
              <a:spLocks/>
            </p:cNvSpPr>
            <p:nvPr/>
          </p:nvSpPr>
          <p:spPr bwMode="auto">
            <a:xfrm>
              <a:off x="5884068" y="2360613"/>
              <a:ext cx="65088" cy="79375"/>
            </a:xfrm>
            <a:custGeom>
              <a:avLst/>
              <a:gdLst>
                <a:gd name="T0" fmla="*/ 60484215 w 41"/>
                <a:gd name="T1" fmla="*/ 126007813 h 50"/>
                <a:gd name="T2" fmla="*/ 42843779 w 41"/>
                <a:gd name="T3" fmla="*/ 126007813 h 50"/>
                <a:gd name="T4" fmla="*/ 0 w 41"/>
                <a:gd name="T5" fmla="*/ 0 h 50"/>
                <a:gd name="T6" fmla="*/ 25201756 w 41"/>
                <a:gd name="T7" fmla="*/ 0 h 50"/>
                <a:gd name="T8" fmla="*/ 50403512 w 41"/>
                <a:gd name="T9" fmla="*/ 83165950 h 50"/>
                <a:gd name="T10" fmla="*/ 75605268 w 41"/>
                <a:gd name="T11" fmla="*/ 0 h 50"/>
                <a:gd name="T12" fmla="*/ 103327994 w 41"/>
                <a:gd name="T13" fmla="*/ 0 h 50"/>
                <a:gd name="T14" fmla="*/ 60484215 w 41"/>
                <a:gd name="T15" fmla="*/ 126007813 h 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1" h="50">
                  <a:moveTo>
                    <a:pt x="24" y="50"/>
                  </a:moveTo>
                  <a:lnTo>
                    <a:pt x="17" y="5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3"/>
                  </a:lnTo>
                  <a:lnTo>
                    <a:pt x="30" y="0"/>
                  </a:lnTo>
                  <a:lnTo>
                    <a:pt x="41" y="0"/>
                  </a:lnTo>
                  <a:lnTo>
                    <a:pt x="24" y="5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3" name="Freeform 59"/>
            <p:cNvSpPr>
              <a:spLocks/>
            </p:cNvSpPr>
            <p:nvPr/>
          </p:nvSpPr>
          <p:spPr bwMode="auto">
            <a:xfrm>
              <a:off x="5958681" y="2360613"/>
              <a:ext cx="52388" cy="79375"/>
            </a:xfrm>
            <a:custGeom>
              <a:avLst/>
              <a:gdLst>
                <a:gd name="T0" fmla="*/ 0 w 33"/>
                <a:gd name="T1" fmla="*/ 126007813 h 50"/>
                <a:gd name="T2" fmla="*/ 0 w 33"/>
                <a:gd name="T3" fmla="*/ 0 h 50"/>
                <a:gd name="T4" fmla="*/ 83166744 w 33"/>
                <a:gd name="T5" fmla="*/ 0 h 50"/>
                <a:gd name="T6" fmla="*/ 83166744 w 33"/>
                <a:gd name="T7" fmla="*/ 22682200 h 50"/>
                <a:gd name="T8" fmla="*/ 22682416 w 33"/>
                <a:gd name="T9" fmla="*/ 22682200 h 50"/>
                <a:gd name="T10" fmla="*/ 22682416 w 33"/>
                <a:gd name="T11" fmla="*/ 50403125 h 50"/>
                <a:gd name="T12" fmla="*/ 73086023 w 33"/>
                <a:gd name="T13" fmla="*/ 50403125 h 50"/>
                <a:gd name="T14" fmla="*/ 73086023 w 33"/>
                <a:gd name="T15" fmla="*/ 73085325 h 50"/>
                <a:gd name="T16" fmla="*/ 22682416 w 33"/>
                <a:gd name="T17" fmla="*/ 73085325 h 50"/>
                <a:gd name="T18" fmla="*/ 22682416 w 33"/>
                <a:gd name="T19" fmla="*/ 103327200 h 50"/>
                <a:gd name="T20" fmla="*/ 83166744 w 33"/>
                <a:gd name="T21" fmla="*/ 103327200 h 50"/>
                <a:gd name="T22" fmla="*/ 83166744 w 33"/>
                <a:gd name="T23" fmla="*/ 126007813 h 50"/>
                <a:gd name="T24" fmla="*/ 0 w 33"/>
                <a:gd name="T25" fmla="*/ 126007813 h 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" h="50">
                  <a:moveTo>
                    <a:pt x="0" y="50"/>
                  </a:moveTo>
                  <a:lnTo>
                    <a:pt x="0" y="0"/>
                  </a:lnTo>
                  <a:lnTo>
                    <a:pt x="33" y="0"/>
                  </a:lnTo>
                  <a:lnTo>
                    <a:pt x="33" y="9"/>
                  </a:lnTo>
                  <a:lnTo>
                    <a:pt x="9" y="9"/>
                  </a:lnTo>
                  <a:lnTo>
                    <a:pt x="9" y="20"/>
                  </a:lnTo>
                  <a:lnTo>
                    <a:pt x="29" y="20"/>
                  </a:lnTo>
                  <a:lnTo>
                    <a:pt x="29" y="29"/>
                  </a:lnTo>
                  <a:lnTo>
                    <a:pt x="9" y="29"/>
                  </a:lnTo>
                  <a:lnTo>
                    <a:pt x="9" y="41"/>
                  </a:lnTo>
                  <a:lnTo>
                    <a:pt x="33" y="41"/>
                  </a:lnTo>
                  <a:lnTo>
                    <a:pt x="33" y="5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36" name="矩形 94"/>
          <p:cNvSpPr>
            <a:spLocks noChangeArrowheads="1"/>
          </p:cNvSpPr>
          <p:nvPr/>
        </p:nvSpPr>
        <p:spPr bwMode="auto">
          <a:xfrm>
            <a:off x="8647113" y="3124200"/>
            <a:ext cx="279876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1400" dirty="0">
                <a:solidFill>
                  <a:schemeClr val="bg1"/>
                </a:solidFill>
              </a:rPr>
              <a:t>继续完善功能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8437" name="矩形 96"/>
          <p:cNvSpPr>
            <a:spLocks noChangeArrowheads="1"/>
          </p:cNvSpPr>
          <p:nvPr/>
        </p:nvSpPr>
        <p:spPr bwMode="auto">
          <a:xfrm>
            <a:off x="8647113" y="4217988"/>
            <a:ext cx="29035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1400" dirty="0">
                <a:solidFill>
                  <a:schemeClr val="bg1"/>
                </a:solidFill>
              </a:rPr>
              <a:t>继续改界面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grpSp>
        <p:nvGrpSpPr>
          <p:cNvPr id="18438" name="组合 98"/>
          <p:cNvGrpSpPr>
            <a:grpSpLocks/>
          </p:cNvGrpSpPr>
          <p:nvPr/>
        </p:nvGrpSpPr>
        <p:grpSpPr bwMode="auto">
          <a:xfrm>
            <a:off x="8255000" y="3538538"/>
            <a:ext cx="330200" cy="1243012"/>
            <a:chOff x="7970042" y="3116923"/>
            <a:chExt cx="542192" cy="2045829"/>
          </a:xfrm>
        </p:grpSpPr>
        <p:sp>
          <p:nvSpPr>
            <p:cNvPr id="96" name="KSO_Shape"/>
            <p:cNvSpPr/>
            <p:nvPr/>
          </p:nvSpPr>
          <p:spPr>
            <a:xfrm>
              <a:off x="7970042" y="3116923"/>
              <a:ext cx="542192" cy="404985"/>
            </a:xfrm>
            <a:custGeom>
              <a:avLst/>
              <a:gdLst/>
              <a:ahLst/>
              <a:cxnLst/>
              <a:rect l="l" t="t" r="r" b="b"/>
              <a:pathLst>
                <a:path w="1439795" h="1078336">
                  <a:moveTo>
                    <a:pt x="1320032" y="0"/>
                  </a:moveTo>
                  <a:lnTo>
                    <a:pt x="1439795" y="108600"/>
                  </a:lnTo>
                  <a:lnTo>
                    <a:pt x="560454" y="1078336"/>
                  </a:lnTo>
                  <a:lnTo>
                    <a:pt x="0" y="570126"/>
                  </a:lnTo>
                  <a:lnTo>
                    <a:pt x="100041" y="459801"/>
                  </a:lnTo>
                  <a:lnTo>
                    <a:pt x="540731" y="859412"/>
                  </a:lnTo>
                  <a:close/>
                </a:path>
              </a:pathLst>
            </a:custGeom>
            <a:solidFill>
              <a:srgbClr val="B4B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8" name="KSO_Shape"/>
            <p:cNvSpPr/>
            <p:nvPr/>
          </p:nvSpPr>
          <p:spPr>
            <a:xfrm>
              <a:off x="7970042" y="4757767"/>
              <a:ext cx="542192" cy="404985"/>
            </a:xfrm>
            <a:custGeom>
              <a:avLst/>
              <a:gdLst/>
              <a:ahLst/>
              <a:cxnLst/>
              <a:rect l="l" t="t" r="r" b="b"/>
              <a:pathLst>
                <a:path w="1439795" h="1078336">
                  <a:moveTo>
                    <a:pt x="1320032" y="0"/>
                  </a:moveTo>
                  <a:lnTo>
                    <a:pt x="1439795" y="108600"/>
                  </a:lnTo>
                  <a:lnTo>
                    <a:pt x="560454" y="1078336"/>
                  </a:lnTo>
                  <a:lnTo>
                    <a:pt x="0" y="570126"/>
                  </a:lnTo>
                  <a:lnTo>
                    <a:pt x="100041" y="459801"/>
                  </a:lnTo>
                  <a:lnTo>
                    <a:pt x="540731" y="859412"/>
                  </a:lnTo>
                  <a:close/>
                </a:path>
              </a:pathLst>
            </a:custGeom>
            <a:solidFill>
              <a:srgbClr val="B4B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8439" name="矩形 99"/>
          <p:cNvSpPr>
            <a:spLocks noChangeArrowheads="1"/>
          </p:cNvSpPr>
          <p:nvPr/>
        </p:nvSpPr>
        <p:spPr bwMode="auto">
          <a:xfrm>
            <a:off x="1912938" y="2933700"/>
            <a:ext cx="3106737" cy="1892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功能不完善：无法统计缺陷严重程度、出现的频率等</a:t>
            </a:r>
            <a:endParaRPr lang="en-US" altLang="zh-CN" dirty="0">
              <a:solidFill>
                <a:schemeClr val="bg1"/>
              </a:solidFill>
            </a:endParaRPr>
          </a:p>
          <a:p>
            <a:pPr eaLnBrk="1" hangingPunct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界面不够美观友好</a:t>
            </a:r>
            <a:endParaRPr lang="en-US" altLang="zh-CN" dirty="0">
              <a:solidFill>
                <a:schemeClr val="bg1"/>
              </a:solidFill>
            </a:endParaRPr>
          </a:p>
          <a:p>
            <a:pPr eaLnBrk="1" hangingPunct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没有对测试环境的说明</a:t>
            </a:r>
            <a:endParaRPr lang="en-US" altLang="zh-CN" dirty="0">
              <a:solidFill>
                <a:schemeClr val="bg1"/>
              </a:solidFill>
            </a:endParaRPr>
          </a:p>
          <a:p>
            <a:pPr eaLnBrk="1" hangingPunct="1">
              <a:lnSpc>
                <a:spcPct val="130000"/>
              </a:lnSpc>
            </a:pP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8440" name="矩形 100"/>
          <p:cNvSpPr>
            <a:spLocks noChangeArrowheads="1"/>
          </p:cNvSpPr>
          <p:nvPr/>
        </p:nvSpPr>
        <p:spPr bwMode="auto">
          <a:xfrm>
            <a:off x="1912938" y="1979613"/>
            <a:ext cx="230663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rgbClr val="FA9A60"/>
                </a:solidFill>
              </a:rPr>
              <a:t>现阶段</a:t>
            </a:r>
            <a:endParaRPr lang="en-US" altLang="zh-CN" sz="2800" dirty="0">
              <a:solidFill>
                <a:srgbClr val="FA9A60"/>
              </a:solidFill>
            </a:endParaRPr>
          </a:p>
          <a:p>
            <a:pPr eaLnBrk="1" hangingPunct="1"/>
            <a:r>
              <a:rPr lang="zh-CN" altLang="en-US" sz="2800" dirty="0">
                <a:solidFill>
                  <a:srgbClr val="FA9A60"/>
                </a:solidFill>
              </a:rPr>
              <a:t>项目短板</a:t>
            </a:r>
          </a:p>
        </p:txBody>
      </p:sp>
      <p:sp>
        <p:nvSpPr>
          <p:cNvPr id="65" name="标题 3"/>
          <p:cNvSpPr>
            <a:spLocks noGrp="1"/>
          </p:cNvSpPr>
          <p:nvPr>
            <p:ph type="title"/>
          </p:nvPr>
        </p:nvSpPr>
        <p:spPr>
          <a:xfrm>
            <a:off x="481368" y="365125"/>
            <a:ext cx="10515600" cy="1325563"/>
          </a:xfrm>
        </p:spPr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</a:rPr>
              <a:t>&gt;&gt; </a:t>
            </a:r>
            <a:r>
              <a:rPr lang="zh-CN" altLang="en-US" sz="3600" dirty="0">
                <a:solidFill>
                  <a:schemeClr val="bg1"/>
                </a:solidFill>
              </a:rPr>
              <a:t>可行性分析 </a:t>
            </a:r>
            <a:r>
              <a:rPr lang="en-US" altLang="zh-CN" sz="3600" dirty="0">
                <a:solidFill>
                  <a:srgbClr val="FDCB82"/>
                </a:solidFill>
              </a:rPr>
              <a:t>&gt;&gt; </a:t>
            </a:r>
            <a:r>
              <a:rPr lang="zh-CN" altLang="en-US" sz="3600" dirty="0">
                <a:solidFill>
                  <a:srgbClr val="FDCB82"/>
                </a:solidFill>
              </a:rPr>
              <a:t>完善不足</a:t>
            </a:r>
          </a:p>
        </p:txBody>
      </p:sp>
    </p:spTree>
  </p:cSld>
  <p:clrMapOvr>
    <a:masterClrMapping/>
  </p:clrMapOvr>
  <p:transition advTm="14152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1850" y="1542473"/>
            <a:ext cx="10515600" cy="28527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成果演示</a:t>
            </a:r>
          </a:p>
        </p:txBody>
      </p:sp>
    </p:spTree>
    <p:extLst>
      <p:ext uri="{BB962C8B-B14F-4D97-AF65-F5344CB8AC3E}">
        <p14:creationId xmlns:p14="http://schemas.microsoft.com/office/powerpoint/2010/main" val="1413771644"/>
      </p:ext>
    </p:extLst>
  </p:cSld>
  <p:clrMapOvr>
    <a:masterClrMapping/>
  </p:clrMapOvr>
  <p:transition advTm="5619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011363"/>
            <a:ext cx="9144000" cy="2387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8000" b="1" dirty="0">
                <a:solidFill>
                  <a:srgbClr val="FA9A60"/>
                </a:solidFill>
                <a:latin typeface="+mj-ea"/>
              </a:rPr>
              <a:t>THANK YOU</a:t>
            </a:r>
            <a:r>
              <a:rPr lang="en-US" altLang="zh-CN" sz="9600" b="1" dirty="0"/>
              <a:t> </a:t>
            </a:r>
            <a:endParaRPr lang="zh-CN" altLang="en-US" sz="4000" dirty="0"/>
          </a:p>
        </p:txBody>
      </p:sp>
    </p:spTree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1850" y="1542473"/>
            <a:ext cx="10515600" cy="28527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基本信息</a:t>
            </a:r>
          </a:p>
        </p:txBody>
      </p:sp>
      <p:sp>
        <p:nvSpPr>
          <p:cNvPr id="7171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000" dirty="0"/>
              <a:t>系统概述  </a:t>
            </a:r>
            <a:r>
              <a:rPr lang="en-US" altLang="zh-CN" sz="3000" dirty="0"/>
              <a:t>/  </a:t>
            </a:r>
            <a:r>
              <a:rPr lang="zh-CN" altLang="en-US" sz="3000" dirty="0"/>
              <a:t>人员分工 </a:t>
            </a:r>
          </a:p>
        </p:txBody>
      </p:sp>
    </p:spTree>
  </p:cSld>
  <p:clrMapOvr>
    <a:masterClrMapping/>
  </p:clrMapOvr>
  <p:transition advTm="8238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6" name="矩形 22"/>
          <p:cNvSpPr>
            <a:spLocks noChangeArrowheads="1"/>
          </p:cNvSpPr>
          <p:nvPr/>
        </p:nvSpPr>
        <p:spPr bwMode="auto">
          <a:xfrm>
            <a:off x="8806698" y="1751824"/>
            <a:ext cx="2519363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80975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我们将任务按功能模块分为三类，并将数据库单列进行维护。</a:t>
            </a:r>
            <a:endParaRPr lang="en-US" altLang="zh-CN" dirty="0">
              <a:solidFill>
                <a:schemeClr val="bg1"/>
              </a:solidFill>
            </a:endParaRPr>
          </a:p>
          <a:p>
            <a:pPr indent="180975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>
                <a:solidFill>
                  <a:schemeClr val="bg1"/>
                </a:solidFill>
              </a:rPr>
              <a:t>最终将任务确分为：</a:t>
            </a:r>
            <a:r>
              <a:rPr lang="zh-CN" altLang="zh-CN" i="1" spc="600" dirty="0">
                <a:solidFill>
                  <a:srgbClr val="FFC000"/>
                </a:solidFill>
              </a:rPr>
              <a:t>用户管理</a:t>
            </a:r>
            <a:r>
              <a:rPr lang="zh-CN" altLang="en-US" i="1" spc="600" dirty="0">
                <a:solidFill>
                  <a:srgbClr val="FFC000"/>
                </a:solidFill>
              </a:rPr>
              <a:t>及前端制作</a:t>
            </a:r>
            <a:r>
              <a:rPr lang="zh-CN" altLang="zh-CN" dirty="0">
                <a:solidFill>
                  <a:schemeClr val="bg1"/>
                </a:solidFill>
              </a:rPr>
              <a:t>、</a:t>
            </a:r>
            <a:r>
              <a:rPr lang="zh-CN" altLang="zh-CN" i="1" spc="600" dirty="0">
                <a:solidFill>
                  <a:srgbClr val="FFC000"/>
                </a:solidFill>
              </a:rPr>
              <a:t>项目管理</a:t>
            </a:r>
            <a:r>
              <a:rPr lang="zh-CN" altLang="zh-CN" dirty="0">
                <a:solidFill>
                  <a:schemeClr val="bg1"/>
                </a:solidFill>
              </a:rPr>
              <a:t>、</a:t>
            </a:r>
            <a:r>
              <a:rPr lang="zh-CN" altLang="zh-CN" i="1" spc="600" dirty="0">
                <a:solidFill>
                  <a:srgbClr val="FFC000"/>
                </a:solidFill>
              </a:rPr>
              <a:t>问题管理</a:t>
            </a:r>
            <a:r>
              <a:rPr lang="zh-CN" altLang="en-US" i="1" spc="600" dirty="0">
                <a:solidFill>
                  <a:srgbClr val="FFC000"/>
                </a:solidFill>
              </a:rPr>
              <a:t>、数据库搭建及维护</a:t>
            </a:r>
            <a:r>
              <a:rPr lang="zh-CN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，共</a:t>
            </a:r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项，并两两一组完成任务。</a:t>
            </a:r>
          </a:p>
        </p:txBody>
      </p:sp>
      <p:sp>
        <p:nvSpPr>
          <p:cNvPr id="53" name="标题 3"/>
          <p:cNvSpPr>
            <a:spLocks noGrp="1"/>
          </p:cNvSpPr>
          <p:nvPr>
            <p:ph type="title"/>
          </p:nvPr>
        </p:nvSpPr>
        <p:spPr>
          <a:xfrm>
            <a:off x="481368" y="365125"/>
            <a:ext cx="10515600" cy="1325563"/>
          </a:xfrm>
        </p:spPr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</a:rPr>
              <a:t>&gt;&gt; </a:t>
            </a:r>
            <a:r>
              <a:rPr lang="zh-CN" altLang="en-US" sz="3600" dirty="0">
                <a:solidFill>
                  <a:schemeClr val="bg1"/>
                </a:solidFill>
              </a:rPr>
              <a:t>基本信息 </a:t>
            </a:r>
            <a:r>
              <a:rPr lang="en-US" altLang="zh-CN" sz="3600" dirty="0">
                <a:solidFill>
                  <a:srgbClr val="FDCB82"/>
                </a:solidFill>
              </a:rPr>
              <a:t>&gt;&gt; </a:t>
            </a:r>
            <a:r>
              <a:rPr lang="zh-CN" altLang="en-US" sz="3600" dirty="0">
                <a:solidFill>
                  <a:srgbClr val="FDCB82"/>
                </a:solidFill>
              </a:rPr>
              <a:t>系统概述</a:t>
            </a:r>
          </a:p>
        </p:txBody>
      </p:sp>
      <p:grpSp>
        <p:nvGrpSpPr>
          <p:cNvPr id="109" name="组合 108"/>
          <p:cNvGrpSpPr/>
          <p:nvPr/>
        </p:nvGrpSpPr>
        <p:grpSpPr>
          <a:xfrm>
            <a:off x="865938" y="1950626"/>
            <a:ext cx="7448738" cy="3407922"/>
            <a:chOff x="1601548" y="1582459"/>
            <a:chExt cx="7448738" cy="3407922"/>
          </a:xfrm>
        </p:grpSpPr>
        <p:cxnSp>
          <p:nvCxnSpPr>
            <p:cNvPr id="107" name="直接连接符 106"/>
            <p:cNvCxnSpPr/>
            <p:nvPr/>
          </p:nvCxnSpPr>
          <p:spPr>
            <a:xfrm>
              <a:off x="5884088" y="2439413"/>
              <a:ext cx="430419" cy="175550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7728763" y="2439413"/>
              <a:ext cx="430419" cy="175550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2194738" y="2439413"/>
              <a:ext cx="430419" cy="175550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4039413" y="2439413"/>
              <a:ext cx="430419" cy="175550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rot="20836716">
              <a:off x="6781778" y="3242996"/>
              <a:ext cx="452437" cy="10318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20836716">
              <a:off x="4972028" y="3233471"/>
              <a:ext cx="452437" cy="10318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20836716">
              <a:off x="3171803" y="3262046"/>
              <a:ext cx="452437" cy="10318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1778676" y="2567369"/>
              <a:ext cx="1441450" cy="1441450"/>
            </a:xfrm>
            <a:prstGeom prst="ellipse">
              <a:avLst/>
            </a:prstGeom>
            <a:solidFill>
              <a:srgbClr val="697A74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bg1"/>
                  </a:solidFill>
                </a:rPr>
                <a:t>郑钰芷</a:t>
              </a:r>
            </a:p>
          </p:txBody>
        </p:sp>
        <p:sp>
          <p:nvSpPr>
            <p:cNvPr id="12" name="椭圆 11"/>
            <p:cNvSpPr/>
            <p:nvPr/>
          </p:nvSpPr>
          <p:spPr>
            <a:xfrm rot="20525180">
              <a:off x="1601548" y="1582459"/>
              <a:ext cx="863600" cy="8636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bg1"/>
                  </a:solidFill>
                </a:rPr>
                <a:t>项目管理</a:t>
              </a:r>
            </a:p>
          </p:txBody>
        </p:sp>
        <p:sp>
          <p:nvSpPr>
            <p:cNvPr id="26" name="椭圆 25"/>
            <p:cNvSpPr/>
            <p:nvPr/>
          </p:nvSpPr>
          <p:spPr>
            <a:xfrm>
              <a:off x="3592386" y="2590340"/>
              <a:ext cx="1441450" cy="1441450"/>
            </a:xfrm>
            <a:prstGeom prst="ellipse">
              <a:avLst/>
            </a:prstGeom>
            <a:solidFill>
              <a:srgbClr val="697A74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bg1"/>
                  </a:solidFill>
                </a:rPr>
                <a:t>王天涯</a:t>
              </a:r>
            </a:p>
          </p:txBody>
        </p:sp>
        <p:sp>
          <p:nvSpPr>
            <p:cNvPr id="28" name="椭圆 27"/>
            <p:cNvSpPr/>
            <p:nvPr/>
          </p:nvSpPr>
          <p:spPr>
            <a:xfrm>
              <a:off x="5406096" y="2561765"/>
              <a:ext cx="1441450" cy="1441450"/>
            </a:xfrm>
            <a:prstGeom prst="ellipse">
              <a:avLst/>
            </a:prstGeom>
            <a:solidFill>
              <a:srgbClr val="697A74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bg1"/>
                  </a:solidFill>
                </a:rPr>
                <a:t>王玥</a:t>
              </a:r>
            </a:p>
          </p:txBody>
        </p:sp>
        <p:sp>
          <p:nvSpPr>
            <p:cNvPr id="29" name="椭圆 28"/>
            <p:cNvSpPr/>
            <p:nvPr/>
          </p:nvSpPr>
          <p:spPr>
            <a:xfrm>
              <a:off x="7219807" y="2571290"/>
              <a:ext cx="1441450" cy="1441450"/>
            </a:xfrm>
            <a:prstGeom prst="ellipse">
              <a:avLst/>
            </a:prstGeom>
            <a:solidFill>
              <a:srgbClr val="697A74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bg1"/>
                  </a:solidFill>
                </a:rPr>
                <a:t>刘凌宇</a:t>
              </a:r>
            </a:p>
          </p:txBody>
        </p:sp>
        <p:sp>
          <p:nvSpPr>
            <p:cNvPr id="83" name="椭圆 82"/>
            <p:cNvSpPr/>
            <p:nvPr/>
          </p:nvSpPr>
          <p:spPr>
            <a:xfrm rot="20836716">
              <a:off x="7808124" y="4128369"/>
              <a:ext cx="1242162" cy="86201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bg1"/>
                  </a:solidFill>
                </a:rPr>
                <a:t>数据库搭建</a:t>
              </a:r>
            </a:p>
          </p:txBody>
        </p:sp>
        <p:sp>
          <p:nvSpPr>
            <p:cNvPr id="84" name="椭圆 83"/>
            <p:cNvSpPr/>
            <p:nvPr/>
          </p:nvSpPr>
          <p:spPr>
            <a:xfrm rot="20836716">
              <a:off x="2254330" y="4121937"/>
              <a:ext cx="1300579" cy="86201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bg1"/>
                  </a:solidFill>
                </a:rPr>
                <a:t>用户管理</a:t>
              </a:r>
            </a:p>
          </p:txBody>
        </p:sp>
        <p:sp>
          <p:nvSpPr>
            <p:cNvPr id="85" name="椭圆 84"/>
            <p:cNvSpPr/>
            <p:nvPr/>
          </p:nvSpPr>
          <p:spPr>
            <a:xfrm rot="20836716">
              <a:off x="4105939" y="4127178"/>
              <a:ext cx="1252973" cy="86201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bg1"/>
                  </a:solidFill>
                </a:rPr>
                <a:t>数据库搭建</a:t>
              </a:r>
            </a:p>
          </p:txBody>
        </p:sp>
        <p:sp>
          <p:nvSpPr>
            <p:cNvPr id="86" name="椭圆 85"/>
            <p:cNvSpPr/>
            <p:nvPr/>
          </p:nvSpPr>
          <p:spPr>
            <a:xfrm rot="20836716">
              <a:off x="5956588" y="4123796"/>
              <a:ext cx="1283690" cy="86201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bg1"/>
                  </a:solidFill>
                </a:rPr>
                <a:t>用户管理，前端设计</a:t>
              </a:r>
            </a:p>
          </p:txBody>
        </p:sp>
        <p:sp>
          <p:nvSpPr>
            <p:cNvPr id="102" name="椭圆 101"/>
            <p:cNvSpPr/>
            <p:nvPr/>
          </p:nvSpPr>
          <p:spPr>
            <a:xfrm rot="20525180">
              <a:off x="3462098" y="1582459"/>
              <a:ext cx="863600" cy="8636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bg1"/>
                  </a:solidFill>
                </a:rPr>
                <a:t>项目管理</a:t>
              </a:r>
            </a:p>
          </p:txBody>
        </p:sp>
        <p:sp>
          <p:nvSpPr>
            <p:cNvPr id="103" name="椭圆 102"/>
            <p:cNvSpPr/>
            <p:nvPr/>
          </p:nvSpPr>
          <p:spPr>
            <a:xfrm rot="20525180">
              <a:off x="5322648" y="1582459"/>
              <a:ext cx="863600" cy="8636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bg1"/>
                  </a:solidFill>
                </a:rPr>
                <a:t>问题管理</a:t>
              </a:r>
            </a:p>
          </p:txBody>
        </p:sp>
        <p:sp>
          <p:nvSpPr>
            <p:cNvPr id="104" name="椭圆 103"/>
            <p:cNvSpPr/>
            <p:nvPr/>
          </p:nvSpPr>
          <p:spPr>
            <a:xfrm rot="20525180">
              <a:off x="7183197" y="1582459"/>
              <a:ext cx="863600" cy="8636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bg1"/>
                  </a:solidFill>
                </a:rPr>
                <a:t>问题管理</a:t>
              </a:r>
            </a:p>
          </p:txBody>
        </p:sp>
      </p:grpSp>
    </p:spTree>
  </p:cSld>
  <p:clrMapOvr>
    <a:masterClrMapping/>
  </p:clrMapOvr>
  <p:transition advTm="3705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2" name="矩形 11"/>
          <p:cNvSpPr>
            <a:spLocks noChangeArrowheads="1"/>
          </p:cNvSpPr>
          <p:nvPr/>
        </p:nvSpPr>
        <p:spPr bwMode="auto">
          <a:xfrm>
            <a:off x="337711" y="2159040"/>
            <a:ext cx="2874963" cy="705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lnSpc>
                <a:spcPct val="150000"/>
              </a:lnSpc>
            </a:pPr>
            <a:r>
              <a:rPr lang="zh-CN" altLang="zh-CN" sz="1400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对进行测试的项目进行管理</a:t>
            </a:r>
            <a:endParaRPr lang="en-US" altLang="zh-CN" sz="1400" dirty="0">
              <a:solidFill>
                <a:schemeClr val="bg1"/>
              </a:solidFill>
              <a:latin typeface="等线" pitchFamily="2" charset="-122"/>
              <a:ea typeface="等线" pitchFamily="2" charset="-122"/>
            </a:endParaRPr>
          </a:p>
          <a:p>
            <a:pPr algn="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可查看</a:t>
            </a:r>
            <a:r>
              <a:rPr lang="en-US" altLang="zh-CN" sz="1400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/</a:t>
            </a:r>
            <a:r>
              <a:rPr lang="zh-CN" altLang="en-US" sz="1400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编辑项目信息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04775" y="1604189"/>
            <a:ext cx="8324850" cy="4094742"/>
            <a:chOff x="17664" y="1921814"/>
            <a:chExt cx="10497548" cy="3830360"/>
          </a:xfrm>
        </p:grpSpPr>
        <p:sp>
          <p:nvSpPr>
            <p:cNvPr id="3" name="椭圆 2"/>
            <p:cNvSpPr>
              <a:spLocks noChangeAspect="1"/>
            </p:cNvSpPr>
            <p:nvPr/>
          </p:nvSpPr>
          <p:spPr>
            <a:xfrm>
              <a:off x="3877352" y="2277960"/>
              <a:ext cx="1800224" cy="1567937"/>
            </a:xfrm>
            <a:prstGeom prst="ellipse">
              <a:avLst/>
            </a:prstGeom>
            <a:solidFill>
              <a:srgbClr val="697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363" name="KSO_Shape"/>
            <p:cNvSpPr>
              <a:spLocks/>
            </p:cNvSpPr>
            <p:nvPr/>
          </p:nvSpPr>
          <p:spPr bwMode="auto">
            <a:xfrm>
              <a:off x="4494890" y="2624422"/>
              <a:ext cx="519112" cy="744537"/>
            </a:xfrm>
            <a:custGeom>
              <a:avLst/>
              <a:gdLst>
                <a:gd name="T0" fmla="*/ 2147483646 w 78"/>
                <a:gd name="T1" fmla="*/ 2147483646 h 112"/>
                <a:gd name="T2" fmla="*/ 2147483646 w 78"/>
                <a:gd name="T3" fmla="*/ 2147483646 h 112"/>
                <a:gd name="T4" fmla="*/ 2147483646 w 78"/>
                <a:gd name="T5" fmla="*/ 2147483646 h 112"/>
                <a:gd name="T6" fmla="*/ 2147483646 w 78"/>
                <a:gd name="T7" fmla="*/ 2147483646 h 112"/>
                <a:gd name="T8" fmla="*/ 2147483646 w 78"/>
                <a:gd name="T9" fmla="*/ 2147483646 h 112"/>
                <a:gd name="T10" fmla="*/ 2147483646 w 78"/>
                <a:gd name="T11" fmla="*/ 2147483646 h 112"/>
                <a:gd name="T12" fmla="*/ 2147483646 w 78"/>
                <a:gd name="T13" fmla="*/ 2147483646 h 112"/>
                <a:gd name="T14" fmla="*/ 2147483646 w 78"/>
                <a:gd name="T15" fmla="*/ 2147483646 h 112"/>
                <a:gd name="T16" fmla="*/ 2147483646 w 78"/>
                <a:gd name="T17" fmla="*/ 2147483646 h 112"/>
                <a:gd name="T18" fmla="*/ 2147483646 w 78"/>
                <a:gd name="T19" fmla="*/ 2147483646 h 112"/>
                <a:gd name="T20" fmla="*/ 2147483646 w 78"/>
                <a:gd name="T21" fmla="*/ 2147483646 h 112"/>
                <a:gd name="T22" fmla="*/ 2147483646 w 78"/>
                <a:gd name="T23" fmla="*/ 2147483646 h 112"/>
                <a:gd name="T24" fmla="*/ 2147483646 w 78"/>
                <a:gd name="T25" fmla="*/ 2147483646 h 112"/>
                <a:gd name="T26" fmla="*/ 2147483646 w 78"/>
                <a:gd name="T27" fmla="*/ 2147483646 h 112"/>
                <a:gd name="T28" fmla="*/ 2147483646 w 78"/>
                <a:gd name="T29" fmla="*/ 2147483646 h 112"/>
                <a:gd name="T30" fmla="*/ 2147483646 w 78"/>
                <a:gd name="T31" fmla="*/ 2147483646 h 112"/>
                <a:gd name="T32" fmla="*/ 2147483646 w 78"/>
                <a:gd name="T33" fmla="*/ 2147483646 h 112"/>
                <a:gd name="T34" fmla="*/ 2147483646 w 78"/>
                <a:gd name="T35" fmla="*/ 2147483646 h 112"/>
                <a:gd name="T36" fmla="*/ 2147483646 w 78"/>
                <a:gd name="T37" fmla="*/ 2147483646 h 112"/>
                <a:gd name="T38" fmla="*/ 2147483646 w 78"/>
                <a:gd name="T39" fmla="*/ 2147483646 h 112"/>
                <a:gd name="T40" fmla="*/ 2147483646 w 78"/>
                <a:gd name="T41" fmla="*/ 2147483646 h 112"/>
                <a:gd name="T42" fmla="*/ 2147483646 w 78"/>
                <a:gd name="T43" fmla="*/ 2147483646 h 112"/>
                <a:gd name="T44" fmla="*/ 2147483646 w 78"/>
                <a:gd name="T45" fmla="*/ 2147483646 h 112"/>
                <a:gd name="T46" fmla="*/ 2147483646 w 78"/>
                <a:gd name="T47" fmla="*/ 2147483646 h 112"/>
                <a:gd name="T48" fmla="*/ 2147483646 w 78"/>
                <a:gd name="T49" fmla="*/ 2147483646 h 112"/>
                <a:gd name="T50" fmla="*/ 2147483646 w 78"/>
                <a:gd name="T51" fmla="*/ 2147483646 h 112"/>
                <a:gd name="T52" fmla="*/ 2147483646 w 78"/>
                <a:gd name="T53" fmla="*/ 2147483646 h 112"/>
                <a:gd name="T54" fmla="*/ 2147483646 w 78"/>
                <a:gd name="T55" fmla="*/ 2147483646 h 112"/>
                <a:gd name="T56" fmla="*/ 2147483646 w 78"/>
                <a:gd name="T57" fmla="*/ 2147483646 h 112"/>
                <a:gd name="T58" fmla="*/ 2147483646 w 78"/>
                <a:gd name="T59" fmla="*/ 2147483646 h 112"/>
                <a:gd name="T60" fmla="*/ 2147483646 w 78"/>
                <a:gd name="T61" fmla="*/ 2147483646 h 112"/>
                <a:gd name="T62" fmla="*/ 2147483646 w 78"/>
                <a:gd name="T63" fmla="*/ 2147483646 h 112"/>
                <a:gd name="T64" fmla="*/ 2147483646 w 78"/>
                <a:gd name="T65" fmla="*/ 2147483646 h 112"/>
                <a:gd name="T66" fmla="*/ 2147483646 w 78"/>
                <a:gd name="T67" fmla="*/ 2147483646 h 112"/>
                <a:gd name="T68" fmla="*/ 2147483646 w 78"/>
                <a:gd name="T69" fmla="*/ 2147483646 h 112"/>
                <a:gd name="T70" fmla="*/ 2147483646 w 78"/>
                <a:gd name="T71" fmla="*/ 2147483646 h 112"/>
                <a:gd name="T72" fmla="*/ 2147483646 w 78"/>
                <a:gd name="T73" fmla="*/ 2147483646 h 112"/>
                <a:gd name="T74" fmla="*/ 2147483646 w 78"/>
                <a:gd name="T75" fmla="*/ 2147483646 h 112"/>
                <a:gd name="T76" fmla="*/ 2147483646 w 78"/>
                <a:gd name="T77" fmla="*/ 2147483646 h 11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78" h="112">
                  <a:moveTo>
                    <a:pt x="21" y="36"/>
                  </a:moveTo>
                  <a:cubicBezTo>
                    <a:pt x="20" y="27"/>
                    <a:pt x="20" y="19"/>
                    <a:pt x="21" y="11"/>
                  </a:cubicBezTo>
                  <a:cubicBezTo>
                    <a:pt x="37" y="0"/>
                    <a:pt x="45" y="13"/>
                    <a:pt x="58" y="11"/>
                  </a:cubicBezTo>
                  <a:cubicBezTo>
                    <a:pt x="59" y="19"/>
                    <a:pt x="59" y="29"/>
                    <a:pt x="57" y="36"/>
                  </a:cubicBezTo>
                  <a:cubicBezTo>
                    <a:pt x="57" y="40"/>
                    <a:pt x="55" y="44"/>
                    <a:pt x="53" y="47"/>
                  </a:cubicBezTo>
                  <a:cubicBezTo>
                    <a:pt x="49" y="51"/>
                    <a:pt x="44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4" y="53"/>
                    <a:pt x="29" y="51"/>
                    <a:pt x="26" y="47"/>
                  </a:cubicBezTo>
                  <a:cubicBezTo>
                    <a:pt x="24" y="44"/>
                    <a:pt x="22" y="40"/>
                    <a:pt x="21" y="36"/>
                  </a:cubicBezTo>
                  <a:close/>
                  <a:moveTo>
                    <a:pt x="13" y="107"/>
                  </a:moveTo>
                  <a:cubicBezTo>
                    <a:pt x="67" y="107"/>
                    <a:pt x="67" y="107"/>
                    <a:pt x="67" y="107"/>
                  </a:cubicBezTo>
                  <a:cubicBezTo>
                    <a:pt x="64" y="112"/>
                    <a:pt x="64" y="112"/>
                    <a:pt x="64" y="112"/>
                  </a:cubicBezTo>
                  <a:cubicBezTo>
                    <a:pt x="16" y="112"/>
                    <a:pt x="16" y="112"/>
                    <a:pt x="16" y="112"/>
                  </a:cubicBezTo>
                  <a:cubicBezTo>
                    <a:pt x="13" y="107"/>
                    <a:pt x="13" y="107"/>
                    <a:pt x="13" y="107"/>
                  </a:cubicBezTo>
                  <a:close/>
                  <a:moveTo>
                    <a:pt x="70" y="67"/>
                  </a:moveTo>
                  <a:cubicBezTo>
                    <a:pt x="76" y="90"/>
                    <a:pt x="76" y="90"/>
                    <a:pt x="76" y="90"/>
                  </a:cubicBezTo>
                  <a:cubicBezTo>
                    <a:pt x="78" y="98"/>
                    <a:pt x="77" y="103"/>
                    <a:pt x="68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8" y="61"/>
                    <a:pt x="69" y="64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lose/>
                  <a:moveTo>
                    <a:pt x="14" y="103"/>
                  </a:moveTo>
                  <a:cubicBezTo>
                    <a:pt x="11" y="103"/>
                    <a:pt x="11" y="103"/>
                    <a:pt x="11" y="103"/>
                  </a:cubicBezTo>
                  <a:cubicBezTo>
                    <a:pt x="1" y="103"/>
                    <a:pt x="0" y="98"/>
                    <a:pt x="3" y="90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9" y="63"/>
                    <a:pt x="11" y="60"/>
                    <a:pt x="14" y="58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14" y="72"/>
                    <a:pt x="14" y="72"/>
                    <a:pt x="14" y="72"/>
                  </a:cubicBezTo>
                  <a:lnTo>
                    <a:pt x="14" y="10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999671" y="3529707"/>
              <a:ext cx="1800224" cy="1470752"/>
            </a:xfrm>
            <a:prstGeom prst="ellipse">
              <a:avLst/>
            </a:prstGeom>
            <a:solidFill>
              <a:schemeClr val="accent2">
                <a:lumMod val="7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" name="弧形 1"/>
            <p:cNvSpPr/>
            <p:nvPr/>
          </p:nvSpPr>
          <p:spPr>
            <a:xfrm rot="18096577">
              <a:off x="7035373" y="2689265"/>
              <a:ext cx="1281113" cy="1677988"/>
            </a:xfrm>
            <a:prstGeom prst="arc">
              <a:avLst>
                <a:gd name="adj1" fmla="val 15669845"/>
                <a:gd name="adj2" fmla="val 126852"/>
              </a:avLst>
            </a:prstGeom>
            <a:ln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367" name="矩形 6"/>
            <p:cNvSpPr>
              <a:spLocks noChangeArrowheads="1"/>
            </p:cNvSpPr>
            <p:nvPr/>
          </p:nvSpPr>
          <p:spPr bwMode="auto">
            <a:xfrm>
              <a:off x="7764035" y="3008351"/>
              <a:ext cx="2549284" cy="43778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2400" b="1" spc="300" dirty="0">
                  <a:solidFill>
                    <a:schemeClr val="bg1"/>
                  </a:solidFill>
                  <a:latin typeface="Arial" pitchFamily="34" charset="0"/>
                </a:rPr>
                <a:t>用户管理</a:t>
              </a:r>
              <a:endParaRPr lang="en-US" altLang="zh-CN" sz="2400" b="1" spc="300" dirty="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15368" name="矩形 7"/>
            <p:cNvSpPr>
              <a:spLocks noChangeArrowheads="1"/>
            </p:cNvSpPr>
            <p:nvPr/>
          </p:nvSpPr>
          <p:spPr bwMode="auto">
            <a:xfrm>
              <a:off x="7641837" y="3511890"/>
              <a:ext cx="2873375" cy="690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zh-CN" altLang="zh-CN" sz="1400" dirty="0">
                  <a:solidFill>
                    <a:schemeClr val="bg1"/>
                  </a:solidFill>
                  <a:latin typeface="等线" pitchFamily="2" charset="-122"/>
                  <a:ea typeface="等线" pitchFamily="2" charset="-122"/>
                </a:rPr>
                <a:t>对系统中的用户进行管理</a:t>
              </a:r>
              <a:endParaRPr lang="en-US" altLang="zh-CN" sz="1400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等线" pitchFamily="2" charset="-122"/>
                  <a:ea typeface="等线" pitchFamily="2" charset="-122"/>
                </a:rPr>
                <a:t>可查看</a:t>
              </a:r>
              <a:r>
                <a:rPr lang="en-US" altLang="zh-CN" sz="1400" dirty="0">
                  <a:solidFill>
                    <a:schemeClr val="bg1"/>
                  </a:solidFill>
                  <a:latin typeface="等线" pitchFamily="2" charset="-122"/>
                  <a:ea typeface="等线" pitchFamily="2" charset="-122"/>
                </a:rPr>
                <a:t>/</a:t>
              </a:r>
              <a:r>
                <a:rPr lang="zh-CN" altLang="en-US" sz="1400" dirty="0">
                  <a:solidFill>
                    <a:schemeClr val="bg1"/>
                  </a:solidFill>
                  <a:latin typeface="等线" pitchFamily="2" charset="-122"/>
                  <a:ea typeface="等线" pitchFamily="2" charset="-122"/>
                </a:rPr>
                <a:t>编辑用户信息</a:t>
              </a:r>
            </a:p>
          </p:txBody>
        </p:sp>
        <p:sp>
          <p:nvSpPr>
            <p:cNvPr id="15369" name="矩形 8"/>
            <p:cNvSpPr>
              <a:spLocks noChangeArrowheads="1"/>
            </p:cNvSpPr>
            <p:nvPr/>
          </p:nvSpPr>
          <p:spPr bwMode="auto">
            <a:xfrm>
              <a:off x="719675" y="4243434"/>
              <a:ext cx="2549284" cy="43778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2400" b="1" spc="300" dirty="0">
                  <a:solidFill>
                    <a:schemeClr val="bg1"/>
                  </a:solidFill>
                  <a:latin typeface="Arial" pitchFamily="34" charset="0"/>
                </a:rPr>
                <a:t>问题管理</a:t>
              </a:r>
              <a:endParaRPr lang="en-US" altLang="zh-CN" sz="2400" b="1" spc="300" dirty="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15370" name="矩形 9"/>
            <p:cNvSpPr>
              <a:spLocks noChangeArrowheads="1"/>
            </p:cNvSpPr>
            <p:nvPr/>
          </p:nvSpPr>
          <p:spPr bwMode="auto">
            <a:xfrm>
              <a:off x="17664" y="4758903"/>
              <a:ext cx="3371240" cy="993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eaLnBrk="1" hangingPunct="1">
                <a:lnSpc>
                  <a:spcPct val="150000"/>
                </a:lnSpc>
              </a:pPr>
              <a:r>
                <a:rPr lang="zh-CN" altLang="zh-CN" sz="1400" dirty="0">
                  <a:solidFill>
                    <a:schemeClr val="bg1"/>
                  </a:solidFill>
                  <a:latin typeface="等线" pitchFamily="2" charset="-122"/>
                  <a:ea typeface="等线" pitchFamily="2" charset="-122"/>
                </a:rPr>
                <a:t>对</a:t>
              </a:r>
              <a:r>
                <a:rPr lang="en-US" altLang="zh-CN" sz="1400" dirty="0">
                  <a:solidFill>
                    <a:schemeClr val="bg1"/>
                  </a:solidFill>
                  <a:latin typeface="等线" pitchFamily="2" charset="-122"/>
                  <a:ea typeface="等线" pitchFamily="2" charset="-122"/>
                </a:rPr>
                <a:t>BUG</a:t>
              </a:r>
              <a:r>
                <a:rPr lang="zh-CN" altLang="zh-CN" sz="1400" dirty="0">
                  <a:solidFill>
                    <a:schemeClr val="bg1"/>
                  </a:solidFill>
                  <a:latin typeface="等线" pitchFamily="2" charset="-122"/>
                  <a:ea typeface="等线" pitchFamily="2" charset="-122"/>
                </a:rPr>
                <a:t>提交</a:t>
              </a:r>
              <a:r>
                <a:rPr lang="zh-CN" altLang="en-US" sz="1400" dirty="0">
                  <a:solidFill>
                    <a:schemeClr val="bg1"/>
                  </a:solidFill>
                  <a:latin typeface="等线" pitchFamily="2" charset="-122"/>
                  <a:ea typeface="等线" pitchFamily="2" charset="-122"/>
                </a:rPr>
                <a:t>及</a:t>
              </a:r>
              <a:r>
                <a:rPr lang="zh-CN" altLang="zh-CN" sz="1400" dirty="0">
                  <a:solidFill>
                    <a:schemeClr val="bg1"/>
                  </a:solidFill>
                  <a:latin typeface="等线" pitchFamily="2" charset="-122"/>
                  <a:ea typeface="等线" pitchFamily="2" charset="-122"/>
                </a:rPr>
                <a:t>解决过程</a:t>
              </a:r>
              <a:endParaRPr lang="en-US" altLang="zh-CN" sz="1400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endParaRPr>
            </a:p>
            <a:p>
              <a:pPr algn="r" eaLnBrk="1" hangingPunct="1">
                <a:lnSpc>
                  <a:spcPct val="150000"/>
                </a:lnSpc>
              </a:pPr>
              <a:r>
                <a:rPr lang="zh-CN" altLang="zh-CN" sz="1400" dirty="0">
                  <a:solidFill>
                    <a:schemeClr val="bg1"/>
                  </a:solidFill>
                  <a:latin typeface="等线" pitchFamily="2" charset="-122"/>
                  <a:ea typeface="等线" pitchFamily="2" charset="-122"/>
                </a:rPr>
                <a:t>进行管理</a:t>
              </a:r>
              <a:endParaRPr lang="en-US" altLang="zh-CN" sz="1400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endParaRPr>
            </a:p>
            <a:p>
              <a:pPr eaLnBrk="1" hangingPunct="1">
                <a:lnSpc>
                  <a:spcPct val="150000"/>
                </a:lnSpc>
              </a:pPr>
              <a:endParaRPr lang="zh-CN" altLang="en-US" sz="1400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endParaRPr>
            </a:p>
          </p:txBody>
        </p:sp>
        <p:sp>
          <p:nvSpPr>
            <p:cNvPr id="15371" name="矩形 10"/>
            <p:cNvSpPr>
              <a:spLocks noChangeArrowheads="1"/>
            </p:cNvSpPr>
            <p:nvPr/>
          </p:nvSpPr>
          <p:spPr bwMode="auto">
            <a:xfrm>
              <a:off x="1155914" y="1921814"/>
              <a:ext cx="2549284" cy="437783"/>
            </a:xfrm>
            <a:prstGeom prst="rect">
              <a:avLst/>
            </a:prstGeom>
            <a:solidFill>
              <a:srgbClr val="697A74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2400" b="1" spc="300" dirty="0">
                  <a:solidFill>
                    <a:schemeClr val="bg1"/>
                  </a:solidFill>
                  <a:latin typeface="Arial" pitchFamily="34" charset="0"/>
                </a:rPr>
                <a:t>项目管理</a:t>
              </a:r>
              <a:endParaRPr lang="en-US" altLang="zh-CN" sz="2400" b="1" spc="300" dirty="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14" name="弧形 13"/>
            <p:cNvSpPr/>
            <p:nvPr/>
          </p:nvSpPr>
          <p:spPr>
            <a:xfrm>
              <a:off x="2558624" y="1990765"/>
              <a:ext cx="1584325" cy="1495425"/>
            </a:xfrm>
            <a:prstGeom prst="arc">
              <a:avLst>
                <a:gd name="adj1" fmla="val 16200000"/>
                <a:gd name="adj2" fmla="val 21349829"/>
              </a:avLst>
            </a:prstGeom>
            <a:ln>
              <a:solidFill>
                <a:srgbClr val="697A7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弧形 14"/>
            <p:cNvSpPr/>
            <p:nvPr/>
          </p:nvSpPr>
          <p:spPr>
            <a:xfrm rot="1188091" flipV="1">
              <a:off x="2897004" y="3045146"/>
              <a:ext cx="1585913" cy="1493838"/>
            </a:xfrm>
            <a:prstGeom prst="arc">
              <a:avLst>
                <a:gd name="adj1" fmla="val 15155280"/>
                <a:gd name="adj2" fmla="val 21349829"/>
              </a:avLst>
            </a:prstGeom>
            <a:ln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5212924" y="2862108"/>
              <a:ext cx="1800224" cy="1567057"/>
            </a:xfrm>
            <a:prstGeom prst="ellipse">
              <a:avLst/>
            </a:prstGeom>
            <a:solidFill>
              <a:schemeClr val="accent4">
                <a:lumMod val="7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7" name="组合 15"/>
            <p:cNvGrpSpPr>
              <a:grpSpLocks/>
            </p:cNvGrpSpPr>
            <p:nvPr/>
          </p:nvGrpSpPr>
          <p:grpSpPr bwMode="auto">
            <a:xfrm>
              <a:off x="5766961" y="3078202"/>
              <a:ext cx="692150" cy="900113"/>
              <a:chOff x="4456113" y="3070225"/>
              <a:chExt cx="439738" cy="573088"/>
            </a:xfrm>
          </p:grpSpPr>
          <p:sp>
            <p:nvSpPr>
              <p:cNvPr id="15378" name="Freeform 49"/>
              <p:cNvSpPr>
                <a:spLocks/>
              </p:cNvSpPr>
              <p:nvPr/>
            </p:nvSpPr>
            <p:spPr bwMode="auto">
              <a:xfrm>
                <a:off x="4456113" y="3476625"/>
                <a:ext cx="439738" cy="166688"/>
              </a:xfrm>
              <a:custGeom>
                <a:avLst/>
                <a:gdLst>
                  <a:gd name="T0" fmla="*/ 321246931 w 504"/>
                  <a:gd name="T1" fmla="*/ 0 h 190"/>
                  <a:gd name="T2" fmla="*/ 316679415 w 504"/>
                  <a:gd name="T3" fmla="*/ 5387532 h 190"/>
                  <a:gd name="T4" fmla="*/ 191834830 w 504"/>
                  <a:gd name="T5" fmla="*/ 69269392 h 190"/>
                  <a:gd name="T6" fmla="*/ 66990245 w 504"/>
                  <a:gd name="T7" fmla="*/ 5387532 h 190"/>
                  <a:gd name="T8" fmla="*/ 62422729 w 504"/>
                  <a:gd name="T9" fmla="*/ 0 h 190"/>
                  <a:gd name="T10" fmla="*/ 0 w 504"/>
                  <a:gd name="T11" fmla="*/ 90820395 h 190"/>
                  <a:gd name="T12" fmla="*/ 191834830 w 504"/>
                  <a:gd name="T13" fmla="*/ 146236260 h 190"/>
                  <a:gd name="T14" fmla="*/ 383669660 w 504"/>
                  <a:gd name="T15" fmla="*/ 90820395 h 190"/>
                  <a:gd name="T16" fmla="*/ 321246931 w 504"/>
                  <a:gd name="T17" fmla="*/ 0 h 19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4" h="190">
                    <a:moveTo>
                      <a:pt x="422" y="0"/>
                    </a:moveTo>
                    <a:cubicBezTo>
                      <a:pt x="420" y="2"/>
                      <a:pt x="418" y="5"/>
                      <a:pt x="416" y="7"/>
                    </a:cubicBezTo>
                    <a:cubicBezTo>
                      <a:pt x="374" y="60"/>
                      <a:pt x="314" y="90"/>
                      <a:pt x="252" y="90"/>
                    </a:cubicBezTo>
                    <a:cubicBezTo>
                      <a:pt x="190" y="90"/>
                      <a:pt x="130" y="60"/>
                      <a:pt x="88" y="7"/>
                    </a:cubicBezTo>
                    <a:cubicBezTo>
                      <a:pt x="86" y="5"/>
                      <a:pt x="84" y="2"/>
                      <a:pt x="82" y="0"/>
                    </a:cubicBezTo>
                    <a:cubicBezTo>
                      <a:pt x="29" y="43"/>
                      <a:pt x="0" y="96"/>
                      <a:pt x="0" y="118"/>
                    </a:cubicBezTo>
                    <a:cubicBezTo>
                      <a:pt x="0" y="158"/>
                      <a:pt x="93" y="190"/>
                      <a:pt x="252" y="190"/>
                    </a:cubicBezTo>
                    <a:cubicBezTo>
                      <a:pt x="411" y="190"/>
                      <a:pt x="504" y="158"/>
                      <a:pt x="504" y="118"/>
                    </a:cubicBezTo>
                    <a:cubicBezTo>
                      <a:pt x="504" y="96"/>
                      <a:pt x="475" y="43"/>
                      <a:pt x="422" y="0"/>
                    </a:cubicBezTo>
                    <a:close/>
                  </a:path>
                </a:pathLst>
              </a:custGeom>
              <a:noFill/>
              <a:ln w="3492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9" name="Freeform 50"/>
              <p:cNvSpPr>
                <a:spLocks/>
              </p:cNvSpPr>
              <p:nvPr/>
            </p:nvSpPr>
            <p:spPr bwMode="auto">
              <a:xfrm>
                <a:off x="4557713" y="3233738"/>
                <a:ext cx="241300" cy="252413"/>
              </a:xfrm>
              <a:custGeom>
                <a:avLst/>
                <a:gdLst>
                  <a:gd name="T0" fmla="*/ 158221984 w 276"/>
                  <a:gd name="T1" fmla="*/ 0 h 288"/>
                  <a:gd name="T2" fmla="*/ 0 w 276"/>
                  <a:gd name="T3" fmla="*/ 129814779 h 288"/>
                  <a:gd name="T4" fmla="*/ 103188098 w 276"/>
                  <a:gd name="T5" fmla="*/ 221223342 h 288"/>
                  <a:gd name="T6" fmla="*/ 210962645 w 276"/>
                  <a:gd name="T7" fmla="*/ 112916254 h 288"/>
                  <a:gd name="T8" fmla="*/ 158221984 w 276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6" h="288">
                    <a:moveTo>
                      <a:pt x="207" y="0"/>
                    </a:moveTo>
                    <a:cubicBezTo>
                      <a:pt x="207" y="0"/>
                      <a:pt x="197" y="115"/>
                      <a:pt x="0" y="169"/>
                    </a:cubicBezTo>
                    <a:cubicBezTo>
                      <a:pt x="20" y="239"/>
                      <a:pt x="73" y="288"/>
                      <a:pt x="135" y="288"/>
                    </a:cubicBezTo>
                    <a:cubicBezTo>
                      <a:pt x="204" y="288"/>
                      <a:pt x="261" y="228"/>
                      <a:pt x="276" y="147"/>
                    </a:cubicBezTo>
                    <a:cubicBezTo>
                      <a:pt x="240" y="95"/>
                      <a:pt x="207" y="0"/>
                      <a:pt x="207" y="0"/>
                    </a:cubicBezTo>
                    <a:close/>
                  </a:path>
                </a:pathLst>
              </a:custGeom>
              <a:noFill/>
              <a:ln w="3492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0" name="Freeform 51"/>
              <p:cNvSpPr>
                <a:spLocks/>
              </p:cNvSpPr>
              <p:nvPr/>
            </p:nvSpPr>
            <p:spPr bwMode="auto">
              <a:xfrm>
                <a:off x="4518025" y="3070225"/>
                <a:ext cx="314325" cy="320675"/>
              </a:xfrm>
              <a:custGeom>
                <a:avLst/>
                <a:gdLst>
                  <a:gd name="T0" fmla="*/ 0 w 360"/>
                  <a:gd name="T1" fmla="*/ 279436021 h 368"/>
                  <a:gd name="T2" fmla="*/ 192111948 w 360"/>
                  <a:gd name="T3" fmla="*/ 142755273 h 368"/>
                  <a:gd name="T4" fmla="*/ 274445016 w 360"/>
                  <a:gd name="T5" fmla="*/ 279436021 h 368"/>
                  <a:gd name="T6" fmla="*/ 192111948 w 360"/>
                  <a:gd name="T7" fmla="*/ 88082800 h 368"/>
                  <a:gd name="T8" fmla="*/ 0 w 360"/>
                  <a:gd name="T9" fmla="*/ 279436021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60" h="368">
                    <a:moveTo>
                      <a:pt x="0" y="368"/>
                    </a:moveTo>
                    <a:cubicBezTo>
                      <a:pt x="240" y="320"/>
                      <a:pt x="252" y="188"/>
                      <a:pt x="252" y="188"/>
                    </a:cubicBezTo>
                    <a:cubicBezTo>
                      <a:pt x="252" y="188"/>
                      <a:pt x="315" y="368"/>
                      <a:pt x="360" y="368"/>
                    </a:cubicBezTo>
                    <a:cubicBezTo>
                      <a:pt x="360" y="83"/>
                      <a:pt x="252" y="116"/>
                      <a:pt x="252" y="116"/>
                    </a:cubicBezTo>
                    <a:cubicBezTo>
                      <a:pt x="252" y="116"/>
                      <a:pt x="0" y="0"/>
                      <a:pt x="0" y="368"/>
                    </a:cubicBezTo>
                    <a:close/>
                  </a:path>
                </a:pathLst>
              </a:custGeom>
              <a:noFill/>
              <a:ln w="3492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3" name="标题 3"/>
          <p:cNvSpPr>
            <a:spLocks noGrp="1"/>
          </p:cNvSpPr>
          <p:nvPr>
            <p:ph type="title"/>
          </p:nvPr>
        </p:nvSpPr>
        <p:spPr>
          <a:xfrm>
            <a:off x="481368" y="365125"/>
            <a:ext cx="10515600" cy="1325563"/>
          </a:xfrm>
        </p:spPr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</a:rPr>
              <a:t>&gt;&gt; </a:t>
            </a:r>
            <a:r>
              <a:rPr lang="zh-CN" altLang="en-US" sz="3600" dirty="0">
                <a:solidFill>
                  <a:schemeClr val="bg1"/>
                </a:solidFill>
              </a:rPr>
              <a:t>基本信息 </a:t>
            </a:r>
            <a:r>
              <a:rPr lang="en-US" altLang="zh-CN" sz="3600" dirty="0">
                <a:solidFill>
                  <a:srgbClr val="FDCB82"/>
                </a:solidFill>
              </a:rPr>
              <a:t>&gt;&gt; </a:t>
            </a:r>
            <a:r>
              <a:rPr lang="zh-CN" altLang="en-US" sz="3600" dirty="0">
                <a:solidFill>
                  <a:srgbClr val="FDCB82"/>
                </a:solidFill>
              </a:rPr>
              <a:t>系统概述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70817" y="3625772"/>
            <a:ext cx="78685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500" b="1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？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839200" y="1271007"/>
            <a:ext cx="2895599" cy="468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>
              <a:lnSpc>
                <a:spcPct val="130000"/>
              </a:lnSpc>
            </a:pPr>
            <a:r>
              <a:rPr lang="zh-CN" altLang="zh-CN" dirty="0">
                <a:solidFill>
                  <a:schemeClr val="bg1"/>
                </a:solidFill>
              </a:rPr>
              <a:t>为了规范软件公司的测试过程，对软件测试中产生的</a:t>
            </a:r>
            <a:r>
              <a:rPr lang="en-US" altLang="zh-CN" dirty="0">
                <a:solidFill>
                  <a:schemeClr val="bg1"/>
                </a:solidFill>
              </a:rPr>
              <a:t>bug </a:t>
            </a:r>
            <a:r>
              <a:rPr lang="zh-CN" altLang="zh-CN" dirty="0">
                <a:solidFill>
                  <a:schemeClr val="bg1"/>
                </a:solidFill>
              </a:rPr>
              <a:t>进行记录、分析，特开发软件缺陷管理系统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endParaRPr lang="en-US" altLang="zh-CN" dirty="0">
              <a:solidFill>
                <a:schemeClr val="bg1"/>
              </a:solidFill>
            </a:endParaRPr>
          </a:p>
          <a:p>
            <a:pPr indent="180975">
              <a:lnSpc>
                <a:spcPct val="130000"/>
              </a:lnSpc>
              <a:spcBef>
                <a:spcPts val="1200"/>
              </a:spcBef>
            </a:pPr>
            <a:r>
              <a:rPr lang="zh-CN" altLang="zh-CN" dirty="0">
                <a:solidFill>
                  <a:schemeClr val="bg1"/>
                </a:solidFill>
              </a:rPr>
              <a:t>该系统记录软件测试过程中形成的</a:t>
            </a:r>
            <a:r>
              <a:rPr lang="en-US" altLang="zh-CN" dirty="0">
                <a:solidFill>
                  <a:schemeClr val="bg1"/>
                </a:solidFill>
              </a:rPr>
              <a:t>bug </a:t>
            </a:r>
            <a:r>
              <a:rPr lang="zh-CN" altLang="zh-CN" dirty="0">
                <a:solidFill>
                  <a:schemeClr val="bg1"/>
                </a:solidFill>
              </a:rPr>
              <a:t>，并对</a:t>
            </a:r>
            <a:r>
              <a:rPr lang="en-US" altLang="zh-CN" dirty="0">
                <a:solidFill>
                  <a:schemeClr val="bg1"/>
                </a:solidFill>
              </a:rPr>
              <a:t>bug </a:t>
            </a:r>
            <a:r>
              <a:rPr lang="zh-CN" altLang="zh-CN" dirty="0">
                <a:solidFill>
                  <a:schemeClr val="bg1"/>
                </a:solidFill>
              </a:rPr>
              <a:t>进行分析和统计。本软件缺陷管理系统包</a:t>
            </a:r>
            <a:r>
              <a:rPr lang="zh-CN" altLang="zh-CN" spc="600" dirty="0">
                <a:solidFill>
                  <a:schemeClr val="bg1"/>
                </a:solidFill>
              </a:rPr>
              <a:t>括</a:t>
            </a:r>
            <a:r>
              <a:rPr lang="en-US" altLang="zh-CN" sz="2400" i="1" spc="600" dirty="0">
                <a:solidFill>
                  <a:srgbClr val="FFC000"/>
                </a:solidFill>
              </a:rPr>
              <a:t>3</a:t>
            </a:r>
            <a:r>
              <a:rPr lang="zh-CN" altLang="zh-CN" dirty="0">
                <a:solidFill>
                  <a:schemeClr val="bg1"/>
                </a:solidFill>
              </a:rPr>
              <a:t>个功能模块：</a:t>
            </a:r>
            <a:r>
              <a:rPr lang="zh-CN" altLang="zh-CN" sz="2400" i="1" spc="600" dirty="0">
                <a:solidFill>
                  <a:srgbClr val="FFC000"/>
                </a:solidFill>
              </a:rPr>
              <a:t>用户管理</a:t>
            </a:r>
            <a:r>
              <a:rPr lang="zh-CN" altLang="zh-CN" dirty="0">
                <a:solidFill>
                  <a:schemeClr val="bg1"/>
                </a:solidFill>
              </a:rPr>
              <a:t>、</a:t>
            </a:r>
            <a:r>
              <a:rPr lang="zh-CN" altLang="zh-CN" sz="2400" i="1" spc="600" dirty="0">
                <a:solidFill>
                  <a:srgbClr val="FFC000"/>
                </a:solidFill>
              </a:rPr>
              <a:t>项目管理</a:t>
            </a:r>
            <a:r>
              <a:rPr lang="zh-CN" altLang="zh-CN" dirty="0">
                <a:solidFill>
                  <a:schemeClr val="bg1"/>
                </a:solidFill>
              </a:rPr>
              <a:t>、</a:t>
            </a:r>
            <a:r>
              <a:rPr lang="zh-CN" altLang="zh-CN" sz="2400" i="1" spc="600" dirty="0">
                <a:solidFill>
                  <a:srgbClr val="FFC000"/>
                </a:solidFill>
              </a:rPr>
              <a:t>问题管理</a:t>
            </a:r>
            <a:r>
              <a:rPr lang="zh-CN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</p:txBody>
      </p:sp>
    </p:spTree>
  </p:cSld>
  <p:clrMapOvr>
    <a:masterClrMapping/>
  </p:clrMapOvr>
  <p:transition advTm="3603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2" name="矩形 11"/>
          <p:cNvSpPr>
            <a:spLocks noChangeArrowheads="1"/>
          </p:cNvSpPr>
          <p:nvPr/>
        </p:nvSpPr>
        <p:spPr bwMode="auto">
          <a:xfrm>
            <a:off x="337711" y="2159040"/>
            <a:ext cx="2874963" cy="705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lnSpc>
                <a:spcPct val="150000"/>
              </a:lnSpc>
            </a:pPr>
            <a:r>
              <a:rPr lang="zh-CN" altLang="zh-CN" sz="1400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对进行测试的项目进行管理</a:t>
            </a:r>
            <a:endParaRPr lang="en-US" altLang="zh-CN" sz="1400" dirty="0">
              <a:solidFill>
                <a:schemeClr val="bg1"/>
              </a:solidFill>
              <a:latin typeface="等线" pitchFamily="2" charset="-122"/>
              <a:ea typeface="等线" pitchFamily="2" charset="-122"/>
            </a:endParaRPr>
          </a:p>
          <a:p>
            <a:pPr algn="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可查看</a:t>
            </a:r>
            <a:r>
              <a:rPr lang="en-US" altLang="zh-CN" sz="1400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/</a:t>
            </a:r>
            <a:r>
              <a:rPr lang="zh-CN" altLang="en-US" sz="1400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编辑项目信息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04775" y="1604189"/>
            <a:ext cx="8324850" cy="4094742"/>
            <a:chOff x="17664" y="1921814"/>
            <a:chExt cx="10497548" cy="3830360"/>
          </a:xfrm>
        </p:grpSpPr>
        <p:sp>
          <p:nvSpPr>
            <p:cNvPr id="3" name="椭圆 2"/>
            <p:cNvSpPr>
              <a:spLocks noChangeAspect="1"/>
            </p:cNvSpPr>
            <p:nvPr/>
          </p:nvSpPr>
          <p:spPr>
            <a:xfrm>
              <a:off x="3877352" y="2277960"/>
              <a:ext cx="1800224" cy="1567937"/>
            </a:xfrm>
            <a:prstGeom prst="ellipse">
              <a:avLst/>
            </a:prstGeom>
            <a:solidFill>
              <a:srgbClr val="697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363" name="KSO_Shape"/>
            <p:cNvSpPr>
              <a:spLocks/>
            </p:cNvSpPr>
            <p:nvPr/>
          </p:nvSpPr>
          <p:spPr bwMode="auto">
            <a:xfrm>
              <a:off x="4494890" y="2624422"/>
              <a:ext cx="519112" cy="744537"/>
            </a:xfrm>
            <a:custGeom>
              <a:avLst/>
              <a:gdLst>
                <a:gd name="T0" fmla="*/ 2147483646 w 78"/>
                <a:gd name="T1" fmla="*/ 2147483646 h 112"/>
                <a:gd name="T2" fmla="*/ 2147483646 w 78"/>
                <a:gd name="T3" fmla="*/ 2147483646 h 112"/>
                <a:gd name="T4" fmla="*/ 2147483646 w 78"/>
                <a:gd name="T5" fmla="*/ 2147483646 h 112"/>
                <a:gd name="T6" fmla="*/ 2147483646 w 78"/>
                <a:gd name="T7" fmla="*/ 2147483646 h 112"/>
                <a:gd name="T8" fmla="*/ 2147483646 w 78"/>
                <a:gd name="T9" fmla="*/ 2147483646 h 112"/>
                <a:gd name="T10" fmla="*/ 2147483646 w 78"/>
                <a:gd name="T11" fmla="*/ 2147483646 h 112"/>
                <a:gd name="T12" fmla="*/ 2147483646 w 78"/>
                <a:gd name="T13" fmla="*/ 2147483646 h 112"/>
                <a:gd name="T14" fmla="*/ 2147483646 w 78"/>
                <a:gd name="T15" fmla="*/ 2147483646 h 112"/>
                <a:gd name="T16" fmla="*/ 2147483646 w 78"/>
                <a:gd name="T17" fmla="*/ 2147483646 h 112"/>
                <a:gd name="T18" fmla="*/ 2147483646 w 78"/>
                <a:gd name="T19" fmla="*/ 2147483646 h 112"/>
                <a:gd name="T20" fmla="*/ 2147483646 w 78"/>
                <a:gd name="T21" fmla="*/ 2147483646 h 112"/>
                <a:gd name="T22" fmla="*/ 2147483646 w 78"/>
                <a:gd name="T23" fmla="*/ 2147483646 h 112"/>
                <a:gd name="T24" fmla="*/ 2147483646 w 78"/>
                <a:gd name="T25" fmla="*/ 2147483646 h 112"/>
                <a:gd name="T26" fmla="*/ 2147483646 w 78"/>
                <a:gd name="T27" fmla="*/ 2147483646 h 112"/>
                <a:gd name="T28" fmla="*/ 2147483646 w 78"/>
                <a:gd name="T29" fmla="*/ 2147483646 h 112"/>
                <a:gd name="T30" fmla="*/ 2147483646 w 78"/>
                <a:gd name="T31" fmla="*/ 2147483646 h 112"/>
                <a:gd name="T32" fmla="*/ 2147483646 w 78"/>
                <a:gd name="T33" fmla="*/ 2147483646 h 112"/>
                <a:gd name="T34" fmla="*/ 2147483646 w 78"/>
                <a:gd name="T35" fmla="*/ 2147483646 h 112"/>
                <a:gd name="T36" fmla="*/ 2147483646 w 78"/>
                <a:gd name="T37" fmla="*/ 2147483646 h 112"/>
                <a:gd name="T38" fmla="*/ 2147483646 w 78"/>
                <a:gd name="T39" fmla="*/ 2147483646 h 112"/>
                <a:gd name="T40" fmla="*/ 2147483646 w 78"/>
                <a:gd name="T41" fmla="*/ 2147483646 h 112"/>
                <a:gd name="T42" fmla="*/ 2147483646 w 78"/>
                <a:gd name="T43" fmla="*/ 2147483646 h 112"/>
                <a:gd name="T44" fmla="*/ 2147483646 w 78"/>
                <a:gd name="T45" fmla="*/ 2147483646 h 112"/>
                <a:gd name="T46" fmla="*/ 2147483646 w 78"/>
                <a:gd name="T47" fmla="*/ 2147483646 h 112"/>
                <a:gd name="T48" fmla="*/ 2147483646 w 78"/>
                <a:gd name="T49" fmla="*/ 2147483646 h 112"/>
                <a:gd name="T50" fmla="*/ 2147483646 w 78"/>
                <a:gd name="T51" fmla="*/ 2147483646 h 112"/>
                <a:gd name="T52" fmla="*/ 2147483646 w 78"/>
                <a:gd name="T53" fmla="*/ 2147483646 h 112"/>
                <a:gd name="T54" fmla="*/ 2147483646 w 78"/>
                <a:gd name="T55" fmla="*/ 2147483646 h 112"/>
                <a:gd name="T56" fmla="*/ 2147483646 w 78"/>
                <a:gd name="T57" fmla="*/ 2147483646 h 112"/>
                <a:gd name="T58" fmla="*/ 2147483646 w 78"/>
                <a:gd name="T59" fmla="*/ 2147483646 h 112"/>
                <a:gd name="T60" fmla="*/ 2147483646 w 78"/>
                <a:gd name="T61" fmla="*/ 2147483646 h 112"/>
                <a:gd name="T62" fmla="*/ 2147483646 w 78"/>
                <a:gd name="T63" fmla="*/ 2147483646 h 112"/>
                <a:gd name="T64" fmla="*/ 2147483646 w 78"/>
                <a:gd name="T65" fmla="*/ 2147483646 h 112"/>
                <a:gd name="T66" fmla="*/ 2147483646 w 78"/>
                <a:gd name="T67" fmla="*/ 2147483646 h 112"/>
                <a:gd name="T68" fmla="*/ 2147483646 w 78"/>
                <a:gd name="T69" fmla="*/ 2147483646 h 112"/>
                <a:gd name="T70" fmla="*/ 2147483646 w 78"/>
                <a:gd name="T71" fmla="*/ 2147483646 h 112"/>
                <a:gd name="T72" fmla="*/ 2147483646 w 78"/>
                <a:gd name="T73" fmla="*/ 2147483646 h 112"/>
                <a:gd name="T74" fmla="*/ 2147483646 w 78"/>
                <a:gd name="T75" fmla="*/ 2147483646 h 112"/>
                <a:gd name="T76" fmla="*/ 2147483646 w 78"/>
                <a:gd name="T77" fmla="*/ 2147483646 h 11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78" h="112">
                  <a:moveTo>
                    <a:pt x="21" y="36"/>
                  </a:moveTo>
                  <a:cubicBezTo>
                    <a:pt x="20" y="27"/>
                    <a:pt x="20" y="19"/>
                    <a:pt x="21" y="11"/>
                  </a:cubicBezTo>
                  <a:cubicBezTo>
                    <a:pt x="37" y="0"/>
                    <a:pt x="45" y="13"/>
                    <a:pt x="58" y="11"/>
                  </a:cubicBezTo>
                  <a:cubicBezTo>
                    <a:pt x="59" y="19"/>
                    <a:pt x="59" y="29"/>
                    <a:pt x="57" y="36"/>
                  </a:cubicBezTo>
                  <a:cubicBezTo>
                    <a:pt x="57" y="40"/>
                    <a:pt x="55" y="44"/>
                    <a:pt x="53" y="47"/>
                  </a:cubicBezTo>
                  <a:cubicBezTo>
                    <a:pt x="49" y="51"/>
                    <a:pt x="44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4" y="53"/>
                    <a:pt x="29" y="51"/>
                    <a:pt x="26" y="47"/>
                  </a:cubicBezTo>
                  <a:cubicBezTo>
                    <a:pt x="24" y="44"/>
                    <a:pt x="22" y="40"/>
                    <a:pt x="21" y="36"/>
                  </a:cubicBezTo>
                  <a:close/>
                  <a:moveTo>
                    <a:pt x="13" y="107"/>
                  </a:moveTo>
                  <a:cubicBezTo>
                    <a:pt x="67" y="107"/>
                    <a:pt x="67" y="107"/>
                    <a:pt x="67" y="107"/>
                  </a:cubicBezTo>
                  <a:cubicBezTo>
                    <a:pt x="64" y="112"/>
                    <a:pt x="64" y="112"/>
                    <a:pt x="64" y="112"/>
                  </a:cubicBezTo>
                  <a:cubicBezTo>
                    <a:pt x="16" y="112"/>
                    <a:pt x="16" y="112"/>
                    <a:pt x="16" y="112"/>
                  </a:cubicBezTo>
                  <a:cubicBezTo>
                    <a:pt x="13" y="107"/>
                    <a:pt x="13" y="107"/>
                    <a:pt x="13" y="107"/>
                  </a:cubicBezTo>
                  <a:close/>
                  <a:moveTo>
                    <a:pt x="70" y="67"/>
                  </a:moveTo>
                  <a:cubicBezTo>
                    <a:pt x="76" y="90"/>
                    <a:pt x="76" y="90"/>
                    <a:pt x="76" y="90"/>
                  </a:cubicBezTo>
                  <a:cubicBezTo>
                    <a:pt x="78" y="98"/>
                    <a:pt x="77" y="103"/>
                    <a:pt x="68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8" y="61"/>
                    <a:pt x="69" y="64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lose/>
                  <a:moveTo>
                    <a:pt x="14" y="103"/>
                  </a:moveTo>
                  <a:cubicBezTo>
                    <a:pt x="11" y="103"/>
                    <a:pt x="11" y="103"/>
                    <a:pt x="11" y="103"/>
                  </a:cubicBezTo>
                  <a:cubicBezTo>
                    <a:pt x="1" y="103"/>
                    <a:pt x="0" y="98"/>
                    <a:pt x="3" y="90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9" y="63"/>
                    <a:pt x="11" y="60"/>
                    <a:pt x="14" y="58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14" y="72"/>
                    <a:pt x="14" y="72"/>
                    <a:pt x="14" y="72"/>
                  </a:cubicBezTo>
                  <a:lnTo>
                    <a:pt x="14" y="10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999671" y="3529707"/>
              <a:ext cx="1800224" cy="1470752"/>
            </a:xfrm>
            <a:prstGeom prst="ellipse">
              <a:avLst/>
            </a:prstGeom>
            <a:solidFill>
              <a:schemeClr val="accent2">
                <a:lumMod val="7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" name="弧形 1"/>
            <p:cNvSpPr/>
            <p:nvPr/>
          </p:nvSpPr>
          <p:spPr>
            <a:xfrm rot="18096577">
              <a:off x="7035373" y="2689265"/>
              <a:ext cx="1281113" cy="1677988"/>
            </a:xfrm>
            <a:prstGeom prst="arc">
              <a:avLst>
                <a:gd name="adj1" fmla="val 15669845"/>
                <a:gd name="adj2" fmla="val 126852"/>
              </a:avLst>
            </a:prstGeom>
            <a:ln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367" name="矩形 6"/>
            <p:cNvSpPr>
              <a:spLocks noChangeArrowheads="1"/>
            </p:cNvSpPr>
            <p:nvPr/>
          </p:nvSpPr>
          <p:spPr bwMode="auto">
            <a:xfrm>
              <a:off x="7764035" y="3008351"/>
              <a:ext cx="2549284" cy="43778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2400" b="1" spc="300" dirty="0">
                  <a:solidFill>
                    <a:schemeClr val="bg1"/>
                  </a:solidFill>
                  <a:latin typeface="Arial" pitchFamily="34" charset="0"/>
                </a:rPr>
                <a:t>用户管理</a:t>
              </a:r>
              <a:endParaRPr lang="en-US" altLang="zh-CN" sz="2400" b="1" spc="300" dirty="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15368" name="矩形 7"/>
            <p:cNvSpPr>
              <a:spLocks noChangeArrowheads="1"/>
            </p:cNvSpPr>
            <p:nvPr/>
          </p:nvSpPr>
          <p:spPr bwMode="auto">
            <a:xfrm>
              <a:off x="7641837" y="3511890"/>
              <a:ext cx="2873375" cy="690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zh-CN" altLang="zh-CN" sz="1400" dirty="0">
                  <a:solidFill>
                    <a:schemeClr val="bg1"/>
                  </a:solidFill>
                  <a:latin typeface="等线" pitchFamily="2" charset="-122"/>
                  <a:ea typeface="等线" pitchFamily="2" charset="-122"/>
                </a:rPr>
                <a:t>对系统中的用户进行管理</a:t>
              </a:r>
              <a:endParaRPr lang="en-US" altLang="zh-CN" sz="1400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等线" pitchFamily="2" charset="-122"/>
                  <a:ea typeface="等线" pitchFamily="2" charset="-122"/>
                </a:rPr>
                <a:t>可查看</a:t>
              </a:r>
              <a:r>
                <a:rPr lang="en-US" altLang="zh-CN" sz="1400" dirty="0">
                  <a:solidFill>
                    <a:schemeClr val="bg1"/>
                  </a:solidFill>
                  <a:latin typeface="等线" pitchFamily="2" charset="-122"/>
                  <a:ea typeface="等线" pitchFamily="2" charset="-122"/>
                </a:rPr>
                <a:t>/</a:t>
              </a:r>
              <a:r>
                <a:rPr lang="zh-CN" altLang="en-US" sz="1400" dirty="0">
                  <a:solidFill>
                    <a:schemeClr val="bg1"/>
                  </a:solidFill>
                  <a:latin typeface="等线" pitchFamily="2" charset="-122"/>
                  <a:ea typeface="等线" pitchFamily="2" charset="-122"/>
                </a:rPr>
                <a:t>编辑用户信息</a:t>
              </a:r>
            </a:p>
          </p:txBody>
        </p:sp>
        <p:sp>
          <p:nvSpPr>
            <p:cNvPr id="15369" name="矩形 8"/>
            <p:cNvSpPr>
              <a:spLocks noChangeArrowheads="1"/>
            </p:cNvSpPr>
            <p:nvPr/>
          </p:nvSpPr>
          <p:spPr bwMode="auto">
            <a:xfrm>
              <a:off x="719675" y="4243434"/>
              <a:ext cx="2549284" cy="43778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2400" b="1" spc="300" dirty="0">
                  <a:solidFill>
                    <a:schemeClr val="bg1"/>
                  </a:solidFill>
                  <a:latin typeface="Arial" pitchFamily="34" charset="0"/>
                </a:rPr>
                <a:t>问题管理</a:t>
              </a:r>
              <a:endParaRPr lang="en-US" altLang="zh-CN" sz="2400" b="1" spc="300" dirty="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15370" name="矩形 9"/>
            <p:cNvSpPr>
              <a:spLocks noChangeArrowheads="1"/>
            </p:cNvSpPr>
            <p:nvPr/>
          </p:nvSpPr>
          <p:spPr bwMode="auto">
            <a:xfrm>
              <a:off x="17664" y="4758903"/>
              <a:ext cx="3371240" cy="993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eaLnBrk="1" hangingPunct="1">
                <a:lnSpc>
                  <a:spcPct val="150000"/>
                </a:lnSpc>
              </a:pPr>
              <a:r>
                <a:rPr lang="zh-CN" altLang="zh-CN" sz="1400" dirty="0">
                  <a:solidFill>
                    <a:schemeClr val="bg1"/>
                  </a:solidFill>
                  <a:latin typeface="等线" pitchFamily="2" charset="-122"/>
                  <a:ea typeface="等线" pitchFamily="2" charset="-122"/>
                </a:rPr>
                <a:t>对</a:t>
              </a:r>
              <a:r>
                <a:rPr lang="en-US" altLang="zh-CN" sz="1400" dirty="0">
                  <a:solidFill>
                    <a:schemeClr val="bg1"/>
                  </a:solidFill>
                  <a:latin typeface="等线" pitchFamily="2" charset="-122"/>
                  <a:ea typeface="等线" pitchFamily="2" charset="-122"/>
                </a:rPr>
                <a:t>BUG</a:t>
              </a:r>
              <a:r>
                <a:rPr lang="zh-CN" altLang="zh-CN" sz="1400" dirty="0">
                  <a:solidFill>
                    <a:schemeClr val="bg1"/>
                  </a:solidFill>
                  <a:latin typeface="等线" pitchFamily="2" charset="-122"/>
                  <a:ea typeface="等线" pitchFamily="2" charset="-122"/>
                </a:rPr>
                <a:t>提交</a:t>
              </a:r>
              <a:r>
                <a:rPr lang="zh-CN" altLang="en-US" sz="1400" dirty="0">
                  <a:solidFill>
                    <a:schemeClr val="bg1"/>
                  </a:solidFill>
                  <a:latin typeface="等线" pitchFamily="2" charset="-122"/>
                  <a:ea typeface="等线" pitchFamily="2" charset="-122"/>
                </a:rPr>
                <a:t>及</a:t>
              </a:r>
              <a:r>
                <a:rPr lang="zh-CN" altLang="zh-CN" sz="1400" dirty="0">
                  <a:solidFill>
                    <a:schemeClr val="bg1"/>
                  </a:solidFill>
                  <a:latin typeface="等线" pitchFamily="2" charset="-122"/>
                  <a:ea typeface="等线" pitchFamily="2" charset="-122"/>
                </a:rPr>
                <a:t>解决过程</a:t>
              </a:r>
              <a:endParaRPr lang="en-US" altLang="zh-CN" sz="1400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endParaRPr>
            </a:p>
            <a:p>
              <a:pPr algn="r" eaLnBrk="1" hangingPunct="1">
                <a:lnSpc>
                  <a:spcPct val="150000"/>
                </a:lnSpc>
              </a:pPr>
              <a:r>
                <a:rPr lang="zh-CN" altLang="zh-CN" sz="1400" dirty="0">
                  <a:solidFill>
                    <a:schemeClr val="bg1"/>
                  </a:solidFill>
                  <a:latin typeface="等线" pitchFamily="2" charset="-122"/>
                  <a:ea typeface="等线" pitchFamily="2" charset="-122"/>
                </a:rPr>
                <a:t>进行管理</a:t>
              </a:r>
              <a:endParaRPr lang="en-US" altLang="zh-CN" sz="1400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endParaRPr>
            </a:p>
            <a:p>
              <a:pPr eaLnBrk="1" hangingPunct="1">
                <a:lnSpc>
                  <a:spcPct val="150000"/>
                </a:lnSpc>
              </a:pPr>
              <a:endParaRPr lang="zh-CN" altLang="en-US" sz="1400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endParaRPr>
            </a:p>
          </p:txBody>
        </p:sp>
        <p:sp>
          <p:nvSpPr>
            <p:cNvPr id="15371" name="矩形 10"/>
            <p:cNvSpPr>
              <a:spLocks noChangeArrowheads="1"/>
            </p:cNvSpPr>
            <p:nvPr/>
          </p:nvSpPr>
          <p:spPr bwMode="auto">
            <a:xfrm>
              <a:off x="1155914" y="1921814"/>
              <a:ext cx="2549284" cy="437783"/>
            </a:xfrm>
            <a:prstGeom prst="rect">
              <a:avLst/>
            </a:prstGeom>
            <a:solidFill>
              <a:srgbClr val="697A74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2400" b="1" spc="300" dirty="0">
                  <a:solidFill>
                    <a:schemeClr val="bg1"/>
                  </a:solidFill>
                  <a:latin typeface="Arial" pitchFamily="34" charset="0"/>
                </a:rPr>
                <a:t>项目管理</a:t>
              </a:r>
              <a:endParaRPr lang="en-US" altLang="zh-CN" sz="2400" b="1" spc="300" dirty="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14" name="弧形 13"/>
            <p:cNvSpPr/>
            <p:nvPr/>
          </p:nvSpPr>
          <p:spPr>
            <a:xfrm>
              <a:off x="2558624" y="1990765"/>
              <a:ext cx="1584325" cy="1495425"/>
            </a:xfrm>
            <a:prstGeom prst="arc">
              <a:avLst>
                <a:gd name="adj1" fmla="val 16200000"/>
                <a:gd name="adj2" fmla="val 21349829"/>
              </a:avLst>
            </a:prstGeom>
            <a:ln>
              <a:solidFill>
                <a:srgbClr val="697A7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弧形 14"/>
            <p:cNvSpPr/>
            <p:nvPr/>
          </p:nvSpPr>
          <p:spPr>
            <a:xfrm rot="1188091" flipV="1">
              <a:off x="2897004" y="3045146"/>
              <a:ext cx="1585913" cy="1493838"/>
            </a:xfrm>
            <a:prstGeom prst="arc">
              <a:avLst>
                <a:gd name="adj1" fmla="val 15155280"/>
                <a:gd name="adj2" fmla="val 21349829"/>
              </a:avLst>
            </a:prstGeom>
            <a:ln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5212924" y="2862108"/>
              <a:ext cx="1800224" cy="1567057"/>
            </a:xfrm>
            <a:prstGeom prst="ellipse">
              <a:avLst/>
            </a:prstGeom>
            <a:solidFill>
              <a:schemeClr val="accent4">
                <a:lumMod val="7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7" name="组合 15"/>
            <p:cNvGrpSpPr>
              <a:grpSpLocks/>
            </p:cNvGrpSpPr>
            <p:nvPr/>
          </p:nvGrpSpPr>
          <p:grpSpPr bwMode="auto">
            <a:xfrm>
              <a:off x="5766961" y="3078202"/>
              <a:ext cx="692150" cy="900113"/>
              <a:chOff x="4456113" y="3070225"/>
              <a:chExt cx="439738" cy="573088"/>
            </a:xfrm>
          </p:grpSpPr>
          <p:sp>
            <p:nvSpPr>
              <p:cNvPr id="15378" name="Freeform 49"/>
              <p:cNvSpPr>
                <a:spLocks/>
              </p:cNvSpPr>
              <p:nvPr/>
            </p:nvSpPr>
            <p:spPr bwMode="auto">
              <a:xfrm>
                <a:off x="4456113" y="3476625"/>
                <a:ext cx="439738" cy="166688"/>
              </a:xfrm>
              <a:custGeom>
                <a:avLst/>
                <a:gdLst>
                  <a:gd name="T0" fmla="*/ 321246931 w 504"/>
                  <a:gd name="T1" fmla="*/ 0 h 190"/>
                  <a:gd name="T2" fmla="*/ 316679415 w 504"/>
                  <a:gd name="T3" fmla="*/ 5387532 h 190"/>
                  <a:gd name="T4" fmla="*/ 191834830 w 504"/>
                  <a:gd name="T5" fmla="*/ 69269392 h 190"/>
                  <a:gd name="T6" fmla="*/ 66990245 w 504"/>
                  <a:gd name="T7" fmla="*/ 5387532 h 190"/>
                  <a:gd name="T8" fmla="*/ 62422729 w 504"/>
                  <a:gd name="T9" fmla="*/ 0 h 190"/>
                  <a:gd name="T10" fmla="*/ 0 w 504"/>
                  <a:gd name="T11" fmla="*/ 90820395 h 190"/>
                  <a:gd name="T12" fmla="*/ 191834830 w 504"/>
                  <a:gd name="T13" fmla="*/ 146236260 h 190"/>
                  <a:gd name="T14" fmla="*/ 383669660 w 504"/>
                  <a:gd name="T15" fmla="*/ 90820395 h 190"/>
                  <a:gd name="T16" fmla="*/ 321246931 w 504"/>
                  <a:gd name="T17" fmla="*/ 0 h 19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4" h="190">
                    <a:moveTo>
                      <a:pt x="422" y="0"/>
                    </a:moveTo>
                    <a:cubicBezTo>
                      <a:pt x="420" y="2"/>
                      <a:pt x="418" y="5"/>
                      <a:pt x="416" y="7"/>
                    </a:cubicBezTo>
                    <a:cubicBezTo>
                      <a:pt x="374" y="60"/>
                      <a:pt x="314" y="90"/>
                      <a:pt x="252" y="90"/>
                    </a:cubicBezTo>
                    <a:cubicBezTo>
                      <a:pt x="190" y="90"/>
                      <a:pt x="130" y="60"/>
                      <a:pt x="88" y="7"/>
                    </a:cubicBezTo>
                    <a:cubicBezTo>
                      <a:pt x="86" y="5"/>
                      <a:pt x="84" y="2"/>
                      <a:pt x="82" y="0"/>
                    </a:cubicBezTo>
                    <a:cubicBezTo>
                      <a:pt x="29" y="43"/>
                      <a:pt x="0" y="96"/>
                      <a:pt x="0" y="118"/>
                    </a:cubicBezTo>
                    <a:cubicBezTo>
                      <a:pt x="0" y="158"/>
                      <a:pt x="93" y="190"/>
                      <a:pt x="252" y="190"/>
                    </a:cubicBezTo>
                    <a:cubicBezTo>
                      <a:pt x="411" y="190"/>
                      <a:pt x="504" y="158"/>
                      <a:pt x="504" y="118"/>
                    </a:cubicBezTo>
                    <a:cubicBezTo>
                      <a:pt x="504" y="96"/>
                      <a:pt x="475" y="43"/>
                      <a:pt x="422" y="0"/>
                    </a:cubicBezTo>
                    <a:close/>
                  </a:path>
                </a:pathLst>
              </a:custGeom>
              <a:noFill/>
              <a:ln w="3492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9" name="Freeform 50"/>
              <p:cNvSpPr>
                <a:spLocks/>
              </p:cNvSpPr>
              <p:nvPr/>
            </p:nvSpPr>
            <p:spPr bwMode="auto">
              <a:xfrm>
                <a:off x="4557713" y="3233738"/>
                <a:ext cx="241300" cy="252413"/>
              </a:xfrm>
              <a:custGeom>
                <a:avLst/>
                <a:gdLst>
                  <a:gd name="T0" fmla="*/ 158221984 w 276"/>
                  <a:gd name="T1" fmla="*/ 0 h 288"/>
                  <a:gd name="T2" fmla="*/ 0 w 276"/>
                  <a:gd name="T3" fmla="*/ 129814779 h 288"/>
                  <a:gd name="T4" fmla="*/ 103188098 w 276"/>
                  <a:gd name="T5" fmla="*/ 221223342 h 288"/>
                  <a:gd name="T6" fmla="*/ 210962645 w 276"/>
                  <a:gd name="T7" fmla="*/ 112916254 h 288"/>
                  <a:gd name="T8" fmla="*/ 158221984 w 276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6" h="288">
                    <a:moveTo>
                      <a:pt x="207" y="0"/>
                    </a:moveTo>
                    <a:cubicBezTo>
                      <a:pt x="207" y="0"/>
                      <a:pt x="197" y="115"/>
                      <a:pt x="0" y="169"/>
                    </a:cubicBezTo>
                    <a:cubicBezTo>
                      <a:pt x="20" y="239"/>
                      <a:pt x="73" y="288"/>
                      <a:pt x="135" y="288"/>
                    </a:cubicBezTo>
                    <a:cubicBezTo>
                      <a:pt x="204" y="288"/>
                      <a:pt x="261" y="228"/>
                      <a:pt x="276" y="147"/>
                    </a:cubicBezTo>
                    <a:cubicBezTo>
                      <a:pt x="240" y="95"/>
                      <a:pt x="207" y="0"/>
                      <a:pt x="207" y="0"/>
                    </a:cubicBezTo>
                    <a:close/>
                  </a:path>
                </a:pathLst>
              </a:custGeom>
              <a:noFill/>
              <a:ln w="3492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0" name="Freeform 51"/>
              <p:cNvSpPr>
                <a:spLocks/>
              </p:cNvSpPr>
              <p:nvPr/>
            </p:nvSpPr>
            <p:spPr bwMode="auto">
              <a:xfrm>
                <a:off x="4518025" y="3070225"/>
                <a:ext cx="314325" cy="320675"/>
              </a:xfrm>
              <a:custGeom>
                <a:avLst/>
                <a:gdLst>
                  <a:gd name="T0" fmla="*/ 0 w 360"/>
                  <a:gd name="T1" fmla="*/ 279436021 h 368"/>
                  <a:gd name="T2" fmla="*/ 192111948 w 360"/>
                  <a:gd name="T3" fmla="*/ 142755273 h 368"/>
                  <a:gd name="T4" fmla="*/ 274445016 w 360"/>
                  <a:gd name="T5" fmla="*/ 279436021 h 368"/>
                  <a:gd name="T6" fmla="*/ 192111948 w 360"/>
                  <a:gd name="T7" fmla="*/ 88082800 h 368"/>
                  <a:gd name="T8" fmla="*/ 0 w 360"/>
                  <a:gd name="T9" fmla="*/ 279436021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60" h="368">
                    <a:moveTo>
                      <a:pt x="0" y="368"/>
                    </a:moveTo>
                    <a:cubicBezTo>
                      <a:pt x="240" y="320"/>
                      <a:pt x="252" y="188"/>
                      <a:pt x="252" y="188"/>
                    </a:cubicBezTo>
                    <a:cubicBezTo>
                      <a:pt x="252" y="188"/>
                      <a:pt x="315" y="368"/>
                      <a:pt x="360" y="368"/>
                    </a:cubicBezTo>
                    <a:cubicBezTo>
                      <a:pt x="360" y="83"/>
                      <a:pt x="252" y="116"/>
                      <a:pt x="252" y="116"/>
                    </a:cubicBezTo>
                    <a:cubicBezTo>
                      <a:pt x="252" y="116"/>
                      <a:pt x="0" y="0"/>
                      <a:pt x="0" y="368"/>
                    </a:cubicBezTo>
                    <a:close/>
                  </a:path>
                </a:pathLst>
              </a:custGeom>
              <a:noFill/>
              <a:ln w="3492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3" name="标题 3"/>
          <p:cNvSpPr>
            <a:spLocks noGrp="1"/>
          </p:cNvSpPr>
          <p:nvPr>
            <p:ph type="title"/>
          </p:nvPr>
        </p:nvSpPr>
        <p:spPr>
          <a:xfrm>
            <a:off x="481368" y="365125"/>
            <a:ext cx="10515600" cy="1325563"/>
          </a:xfrm>
        </p:spPr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</a:rPr>
              <a:t>&gt;&gt; </a:t>
            </a:r>
            <a:r>
              <a:rPr lang="zh-CN" altLang="en-US" sz="3600" dirty="0">
                <a:solidFill>
                  <a:schemeClr val="bg1"/>
                </a:solidFill>
              </a:rPr>
              <a:t>基本信息 </a:t>
            </a:r>
            <a:r>
              <a:rPr lang="en-US" altLang="zh-CN" sz="3600" dirty="0">
                <a:solidFill>
                  <a:srgbClr val="FDCB82"/>
                </a:solidFill>
              </a:rPr>
              <a:t>&gt;&gt; </a:t>
            </a:r>
            <a:r>
              <a:rPr lang="zh-CN" altLang="en-US" sz="3600">
                <a:solidFill>
                  <a:srgbClr val="FDCB82"/>
                </a:solidFill>
              </a:rPr>
              <a:t>数据库搭建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70817" y="3625772"/>
            <a:ext cx="78685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500" b="1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</a:rPr>
              <a:t>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C4C81F2-570D-4C76-B3EB-82D2154E9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25" y="1859092"/>
            <a:ext cx="3632419" cy="332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6938"/>
      </p:ext>
    </p:extLst>
  </p:cSld>
  <p:clrMapOvr>
    <a:masterClrMapping/>
  </p:clrMapOvr>
  <p:transition advTm="3603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1850" y="1542473"/>
            <a:ext cx="10515600" cy="28527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系统功能</a:t>
            </a:r>
          </a:p>
        </p:txBody>
      </p:sp>
      <p:sp>
        <p:nvSpPr>
          <p:cNvPr id="7171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000" dirty="0"/>
              <a:t>用户管理  </a:t>
            </a:r>
            <a:r>
              <a:rPr lang="en-US" altLang="zh-CN" sz="3000" dirty="0"/>
              <a:t>/  </a:t>
            </a:r>
            <a:r>
              <a:rPr lang="zh-CN" altLang="en-US" sz="3000" dirty="0"/>
              <a:t>项目管理  </a:t>
            </a:r>
            <a:r>
              <a:rPr lang="en-US" altLang="zh-CN" sz="3000" dirty="0"/>
              <a:t>/  </a:t>
            </a:r>
            <a:r>
              <a:rPr lang="zh-CN" altLang="en-US" sz="3000" dirty="0"/>
              <a:t>问题管理</a:t>
            </a:r>
          </a:p>
        </p:txBody>
      </p:sp>
    </p:spTree>
  </p:cSld>
  <p:clrMapOvr>
    <a:masterClrMapping/>
  </p:clrMapOvr>
  <p:transition advTm="11432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矩形 5"/>
          <p:cNvSpPr>
            <a:spLocks noChangeArrowheads="1"/>
          </p:cNvSpPr>
          <p:nvPr/>
        </p:nvSpPr>
        <p:spPr bwMode="auto">
          <a:xfrm>
            <a:off x="834690" y="1321356"/>
            <a:ext cx="74876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 对系统中的用户进行管理，包括新增用户、搜索用户、删除、修改操作、</a:t>
            </a:r>
          </a:p>
        </p:txBody>
      </p:sp>
      <p:sp>
        <p:nvSpPr>
          <p:cNvPr id="8" name="椭圆 7"/>
          <p:cNvSpPr/>
          <p:nvPr/>
        </p:nvSpPr>
        <p:spPr>
          <a:xfrm>
            <a:off x="6710363" y="4757738"/>
            <a:ext cx="76200" cy="76200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710363" y="5072063"/>
            <a:ext cx="76200" cy="76200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710363" y="5399088"/>
            <a:ext cx="76200" cy="74612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710363" y="5726113"/>
            <a:ext cx="76200" cy="74612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5" name="标题 3"/>
          <p:cNvSpPr>
            <a:spLocks noGrp="1"/>
          </p:cNvSpPr>
          <p:nvPr>
            <p:ph type="title"/>
          </p:nvPr>
        </p:nvSpPr>
        <p:spPr>
          <a:xfrm>
            <a:off x="481368" y="365125"/>
            <a:ext cx="10515600" cy="1325563"/>
          </a:xfrm>
        </p:spPr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</a:rPr>
              <a:t>&gt;&gt; </a:t>
            </a:r>
            <a:r>
              <a:rPr lang="zh-CN" altLang="en-US" sz="3600" dirty="0">
                <a:solidFill>
                  <a:schemeClr val="bg1"/>
                </a:solidFill>
              </a:rPr>
              <a:t>系统功能 </a:t>
            </a:r>
            <a:r>
              <a:rPr lang="en-US" altLang="zh-CN" sz="3600" dirty="0">
                <a:solidFill>
                  <a:srgbClr val="FDCB82"/>
                </a:solidFill>
              </a:rPr>
              <a:t>&gt;&gt; </a:t>
            </a:r>
            <a:r>
              <a:rPr lang="zh-CN" altLang="en-US" sz="3600" dirty="0">
                <a:solidFill>
                  <a:srgbClr val="FDCB82"/>
                </a:solidFill>
              </a:rPr>
              <a:t>用户管理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9E4C0C-A098-4C19-B30B-2983B2DD1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74" y="1888404"/>
            <a:ext cx="6168201" cy="310745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934A876-2777-4276-AB9F-0256EC120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563" y="1888404"/>
            <a:ext cx="4429351" cy="2752704"/>
          </a:xfrm>
          <a:prstGeom prst="rect">
            <a:avLst/>
          </a:prstGeom>
        </p:spPr>
      </p:pic>
    </p:spTree>
  </p:cSld>
  <p:clrMapOvr>
    <a:masterClrMapping/>
  </p:clrMapOvr>
  <p:transition advTm="16478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矩形 5"/>
          <p:cNvSpPr>
            <a:spLocks noChangeArrowheads="1"/>
          </p:cNvSpPr>
          <p:nvPr/>
        </p:nvSpPr>
        <p:spPr bwMode="auto">
          <a:xfrm>
            <a:off x="1004873" y="1230510"/>
            <a:ext cx="72633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1400" dirty="0">
                <a:solidFill>
                  <a:schemeClr val="bg1"/>
                </a:solidFill>
              </a:rPr>
              <a:t>对进行测试的项目进行管理，包括问题列表、项目模块、功能点管理、任务分配管理等。</a:t>
            </a:r>
          </a:p>
        </p:txBody>
      </p:sp>
      <p:sp>
        <p:nvSpPr>
          <p:cNvPr id="8" name="椭圆 7"/>
          <p:cNvSpPr/>
          <p:nvPr/>
        </p:nvSpPr>
        <p:spPr>
          <a:xfrm>
            <a:off x="6710363" y="4757738"/>
            <a:ext cx="76200" cy="76200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710363" y="5072063"/>
            <a:ext cx="76200" cy="76200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710363" y="5399088"/>
            <a:ext cx="76200" cy="74612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710363" y="5726113"/>
            <a:ext cx="76200" cy="74612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5" name="标题 3"/>
          <p:cNvSpPr>
            <a:spLocks noGrp="1"/>
          </p:cNvSpPr>
          <p:nvPr>
            <p:ph type="title"/>
          </p:nvPr>
        </p:nvSpPr>
        <p:spPr>
          <a:xfrm>
            <a:off x="481368" y="365125"/>
            <a:ext cx="10515600" cy="1325563"/>
          </a:xfrm>
        </p:spPr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</a:rPr>
              <a:t>&gt;&gt; </a:t>
            </a:r>
            <a:r>
              <a:rPr lang="zh-CN" altLang="en-US" sz="3600" dirty="0">
                <a:solidFill>
                  <a:schemeClr val="bg1"/>
                </a:solidFill>
              </a:rPr>
              <a:t>系统功能 </a:t>
            </a:r>
            <a:r>
              <a:rPr lang="en-US" altLang="zh-CN" sz="3600" dirty="0">
                <a:solidFill>
                  <a:srgbClr val="FDCB82"/>
                </a:solidFill>
              </a:rPr>
              <a:t>&gt;&gt; </a:t>
            </a:r>
            <a:r>
              <a:rPr lang="zh-CN" altLang="en-US" sz="3600" dirty="0">
                <a:solidFill>
                  <a:srgbClr val="FDCB82"/>
                </a:solidFill>
              </a:rPr>
              <a:t>项目管理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03635A-203F-49D9-BE2A-353AE86A4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68" y="1796264"/>
            <a:ext cx="6437338" cy="33332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E907C57-3C01-4675-92B7-517950DC4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073" y="1796264"/>
            <a:ext cx="3906058" cy="256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91586"/>
      </p:ext>
    </p:extLst>
  </p:cSld>
  <p:clrMapOvr>
    <a:masterClrMapping/>
  </p:clrMapOvr>
  <p:transition advTm="20433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矩形 5"/>
          <p:cNvSpPr>
            <a:spLocks noChangeArrowheads="1"/>
          </p:cNvSpPr>
          <p:nvPr/>
        </p:nvSpPr>
        <p:spPr bwMode="auto">
          <a:xfrm>
            <a:off x="767453" y="1382911"/>
            <a:ext cx="89993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1400" dirty="0">
                <a:solidFill>
                  <a:schemeClr val="bg1"/>
                </a:solidFill>
              </a:rPr>
              <a:t>对</a:t>
            </a:r>
            <a:r>
              <a:rPr lang="en-US" altLang="zh-CN" sz="1400" dirty="0">
                <a:solidFill>
                  <a:schemeClr val="bg1"/>
                </a:solidFill>
              </a:rPr>
              <a:t>BUG</a:t>
            </a:r>
            <a:r>
              <a:rPr lang="zh-CN" altLang="en-US" sz="1400" dirty="0">
                <a:solidFill>
                  <a:schemeClr val="bg1"/>
                </a:solidFill>
              </a:rPr>
              <a:t>提交、</a:t>
            </a:r>
            <a:r>
              <a:rPr lang="en-US" altLang="zh-CN" sz="1400" dirty="0">
                <a:solidFill>
                  <a:schemeClr val="bg1"/>
                </a:solidFill>
              </a:rPr>
              <a:t>BUG</a:t>
            </a:r>
            <a:r>
              <a:rPr lang="zh-CN" altLang="en-US" sz="1400" dirty="0">
                <a:solidFill>
                  <a:schemeClr val="bg1"/>
                </a:solidFill>
              </a:rPr>
              <a:t>解决过程进行管理。实现功能：新建问题、问题概要，问题统计，我报告的问题，删除操作等</a:t>
            </a:r>
          </a:p>
        </p:txBody>
      </p:sp>
      <p:sp>
        <p:nvSpPr>
          <p:cNvPr id="8" name="椭圆 7"/>
          <p:cNvSpPr/>
          <p:nvPr/>
        </p:nvSpPr>
        <p:spPr>
          <a:xfrm>
            <a:off x="6710363" y="4757738"/>
            <a:ext cx="76200" cy="76200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710363" y="5072063"/>
            <a:ext cx="76200" cy="76200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710363" y="5399088"/>
            <a:ext cx="76200" cy="74612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710363" y="5726113"/>
            <a:ext cx="76200" cy="74612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5" name="标题 3"/>
          <p:cNvSpPr>
            <a:spLocks noGrp="1"/>
          </p:cNvSpPr>
          <p:nvPr>
            <p:ph type="title"/>
          </p:nvPr>
        </p:nvSpPr>
        <p:spPr>
          <a:xfrm>
            <a:off x="481368" y="365125"/>
            <a:ext cx="10515600" cy="1325563"/>
          </a:xfrm>
        </p:spPr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</a:rPr>
              <a:t>&gt;&gt; </a:t>
            </a:r>
            <a:r>
              <a:rPr lang="zh-CN" altLang="en-US" sz="3600" dirty="0">
                <a:solidFill>
                  <a:schemeClr val="bg1"/>
                </a:solidFill>
              </a:rPr>
              <a:t>系统功能 </a:t>
            </a:r>
            <a:r>
              <a:rPr lang="en-US" altLang="zh-CN" sz="3600" dirty="0">
                <a:solidFill>
                  <a:srgbClr val="FDCB82"/>
                </a:solidFill>
              </a:rPr>
              <a:t>&gt;&gt; </a:t>
            </a:r>
            <a:r>
              <a:rPr lang="zh-CN" altLang="en-US" sz="3600" dirty="0">
                <a:solidFill>
                  <a:srgbClr val="FDCB82"/>
                </a:solidFill>
              </a:rPr>
              <a:t>问题管理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385923-4EAB-438C-9520-92699EEAF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53" y="1941513"/>
            <a:ext cx="6641304" cy="34318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E4B1247-1BCC-4C1D-9F50-BF1F9AD56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80" y="1911377"/>
            <a:ext cx="4171743" cy="388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182632"/>
      </p:ext>
    </p:extLst>
  </p:cSld>
  <p:clrMapOvr>
    <a:masterClrMapping/>
  </p:clrMapOvr>
  <p:transition advTm="549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559</Words>
  <Application>Microsoft Office PowerPoint</Application>
  <PresentationFormat>宽屏</PresentationFormat>
  <Paragraphs>74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微软雅黑</vt:lpstr>
      <vt:lpstr>Arial</vt:lpstr>
      <vt:lpstr>Calibri</vt:lpstr>
      <vt:lpstr>Calibri Light</vt:lpstr>
      <vt:lpstr>Wingdings</vt:lpstr>
      <vt:lpstr>Office 主题</vt:lpstr>
      <vt:lpstr>软件缺陷管理系统   答辩人：王玥</vt:lpstr>
      <vt:lpstr>基本信息</vt:lpstr>
      <vt:lpstr>&gt;&gt; 基本信息 &gt;&gt; 系统概述</vt:lpstr>
      <vt:lpstr>&gt;&gt; 基本信息 &gt;&gt; 系统概述</vt:lpstr>
      <vt:lpstr>&gt;&gt; 基本信息 &gt;&gt; 数据库搭建</vt:lpstr>
      <vt:lpstr>系统功能</vt:lpstr>
      <vt:lpstr>&gt;&gt; 系统功能 &gt;&gt; 用户管理</vt:lpstr>
      <vt:lpstr>&gt;&gt; 系统功能 &gt;&gt; 项目管理</vt:lpstr>
      <vt:lpstr>&gt;&gt; 系统功能 &gt;&gt; 问题管理</vt:lpstr>
      <vt:lpstr>&gt;&gt; 系统功能 &gt;&gt; 前端设计</vt:lpstr>
      <vt:lpstr>可行性分析</vt:lpstr>
      <vt:lpstr>&gt;&gt; 可行性分析 &gt;&gt; 需求分析</vt:lpstr>
      <vt:lpstr>&gt;&gt; 可行性分析 &gt;&gt; 需求分析</vt:lpstr>
      <vt:lpstr>&gt;&gt; 可行性分析 &gt;&gt; 项目优势</vt:lpstr>
      <vt:lpstr>&gt;&gt; 可行性分析 &gt;&gt; 完善不足</vt:lpstr>
      <vt:lpstr>成果演示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AnnJo</dc:creator>
  <cp:lastModifiedBy>y w</cp:lastModifiedBy>
  <cp:revision>91</cp:revision>
  <dcterms:created xsi:type="dcterms:W3CDTF">2014-12-12T13:36:21Z</dcterms:created>
  <dcterms:modified xsi:type="dcterms:W3CDTF">2018-05-20T10:27:04Z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KENNw7zUfd13396.ppt</vt:lpwstr>
  </property>
  <property fmtid="{D5CDD505-2E9C-101B-9397-08002B2CF9AE}" pid="3" name="fileid">
    <vt:lpwstr>521905</vt:lpwstr>
  </property>
</Properties>
</file>