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9" r:id="rId8"/>
    <p:sldId id="266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1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4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8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4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6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5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2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5302C-1131-469D-80F3-4ED507A63E9C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48D9-378E-469B-AE2A-1BBCA3390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each.dlut.edu.cn/info/1043/3318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生产实习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559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电子信息与电气工程学部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信息技术实验教学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中心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董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校    许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侃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2018.5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1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其他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由于在校外进行实习，故不得迟到和缺席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由于经费原因，实习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不负责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饮食，在培训基地楼下有食堂和美食广场，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午饭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大家自行就餐（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过马路注意安全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如有问题请实名添加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qq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群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519185458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沟通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79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992" y="248407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谢谢聆听！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有问题，请举手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30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课程简介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计算机科学与技术专业本科生必修课程  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学时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上课形式：校企合作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专业方向（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html5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方向和嵌入式方向）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注：本次嵌入式选课人数过少，本届实习不开放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55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课程安排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共计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人，分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方向和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两个方向（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2018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—19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周一：校内，企业导师进行实习相关的基础知识培训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周二至周五：东软，按照企业开发流程，在导师的指导下完成一个项目的整体开发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周六至周日：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完成实习报告的编写（可参考本模板形式全部手写，也可打印后手写内容，实习日记的内容不得打印，模板路径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http://teach.dlut.edu.cn/info/1043/3318.htm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日：上交实习报告（创新园大厦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D0108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03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上课地点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日（周一）：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html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方向（校部 第二教学馆 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2-115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	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方向（校部 机械楼 机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151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-18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日（周二至周五）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大连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东软软件人才培训中心（大连软件园腾飞园区、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大连市汇贤街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号）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31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上课时间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日（校内）：上午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30-11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，下午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30-16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日至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日（东软）：上午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00-12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，下午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00-16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00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上午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分，西门伯川图书馆前准时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发车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从东软乘车返回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76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课程内容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Html5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基础知识培训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项目实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训（需求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答辩）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方向：名师在线平台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方向：软件缺陷管理系统</a:t>
            </a:r>
          </a:p>
        </p:txBody>
      </p:sp>
    </p:spTree>
    <p:extLst>
      <p:ext uri="{BB962C8B-B14F-4D97-AF65-F5344CB8AC3E}">
        <p14:creationId xmlns:p14="http://schemas.microsoft.com/office/powerpoint/2010/main" val="426143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评分标准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总分数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企业导师对实习过程打分*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70%+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实习报告*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53511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葛巍老师：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高级讲师  高级软件工程师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年开发经验，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年培训经验，多年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Oracle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Javascript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.net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实战及教学经验。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擅长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基础及核心技术，数据库，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JavaEE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主流开源框架等相关课程。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曾参与过的项目：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1. 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延滞債権管理構築</a:t>
            </a: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  JR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延滞債権</a:t>
            </a:r>
            <a:r>
              <a:rPr lang="ja-JP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システム</a:t>
            </a:r>
          </a:p>
          <a:p>
            <a:r>
              <a:rPr lang="en-US" altLang="ja-JP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次世代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ISOP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99522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寇丽君老师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HTML5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高级讲师 资深项目经理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年系统开发经验，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行业授课经验。先后在东软集团、罗克韦尔自动化、大连交通大学软件学院等任职，能够恰当把握授课的节奏，注重培养学生在动手操作中学习新技术的能力。</a:t>
            </a:r>
          </a:p>
        </p:txBody>
      </p:sp>
    </p:spTree>
    <p:extLst>
      <p:ext uri="{BB962C8B-B14F-4D97-AF65-F5344CB8AC3E}">
        <p14:creationId xmlns:p14="http://schemas.microsoft.com/office/powerpoint/2010/main" val="407440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420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华文楷体</vt:lpstr>
      <vt:lpstr>Arial</vt:lpstr>
      <vt:lpstr>Office 主题​​</vt:lpstr>
      <vt:lpstr>生产实习</vt:lpstr>
      <vt:lpstr>课程简介</vt:lpstr>
      <vt:lpstr>课程安排</vt:lpstr>
      <vt:lpstr>上课地点</vt:lpstr>
      <vt:lpstr>上课时间</vt:lpstr>
      <vt:lpstr>课程内容</vt:lpstr>
      <vt:lpstr>评分标准</vt:lpstr>
      <vt:lpstr>葛巍老师：</vt:lpstr>
      <vt:lpstr>寇丽君老师：</vt:lpstr>
      <vt:lpstr>其他</vt:lpstr>
      <vt:lpstr>谢谢聆听！ 如有问题，请举手……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</dc:title>
  <dc:creator>Windows 用户</dc:creator>
  <cp:lastModifiedBy>Windows 用户</cp:lastModifiedBy>
  <cp:revision>31</cp:revision>
  <dcterms:created xsi:type="dcterms:W3CDTF">2018-03-26T01:07:53Z</dcterms:created>
  <dcterms:modified xsi:type="dcterms:W3CDTF">2018-05-08T02:39:33Z</dcterms:modified>
</cp:coreProperties>
</file>